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Lst>
  <p:notesMasterIdLst>
    <p:notesMasterId r:id="rId61"/>
  </p:notesMasterIdLst>
  <p:sldIdLst>
    <p:sldId id="256" r:id="rId3"/>
    <p:sldId id="313" r:id="rId4"/>
    <p:sldId id="312"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Lst>
  <p:sldSz cx="9144000" cy="5143500" type="screen16x9"/>
  <p:notesSz cx="6858000" cy="9144000"/>
  <p:embeddedFontLst>
    <p:embeddedFont>
      <p:font typeface="Amatic SC" panose="00000500000000000000" pitchFamily="2" charset="-79"/>
      <p:regular r:id="rId62"/>
      <p:bold r:id="rId63"/>
    </p:embeddedFont>
    <p:embeddedFont>
      <p:font typeface="Figtree" panose="020B0604020202020204" charset="0"/>
      <p:regular r:id="rId64"/>
      <p:bold r:id="rId65"/>
      <p:italic r:id="rId66"/>
      <p:boldItalic r:id="rId67"/>
    </p:embeddedFont>
    <p:embeddedFont>
      <p:font typeface="Geologica SemiBold" panose="020B0604020202020204" charset="0"/>
      <p:regular r:id="rId68"/>
      <p:bold r:id="rId69"/>
    </p:embeddedFont>
    <p:embeddedFont>
      <p:font typeface="Nunito Light" pitchFamily="2" charset="-18"/>
      <p:regular r:id="rId70"/>
    </p:embeddedFont>
    <p:embeddedFont>
      <p:font typeface="Proxima Nova" panose="020B0604020202020204" charset="0"/>
      <p:regular r:id="rId71"/>
      <p:bold r:id="rId72"/>
      <p:italic r:id="rId73"/>
      <p:boldItalic r:id="rId74"/>
    </p:embeddedFont>
    <p:embeddedFont>
      <p:font typeface="Roboto Medium" panose="02000000000000000000" pitchFamily="2" charset="0"/>
      <p:regular r:id="rId75"/>
      <p:bold r:id="rId76"/>
      <p:italic r:id="rId77"/>
      <p:boldItalic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A7CA293-1308-4ACC-B3B4-B52D9E6BE8C9}">
  <a:tblStyle styleId="{BA7CA293-1308-4ACC-B3B4-B52D9E6BE8C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CA61D33-9E67-4C71-8C64-0794B9BACFD0}"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62" d="100"/>
          <a:sy n="162" d="100"/>
        </p:scale>
        <p:origin x="144" y="1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2.fntdata"/><Relationship Id="rId68" Type="http://schemas.openxmlformats.org/officeDocument/2006/relationships/font" Target="fonts/font7.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3.fntdata"/><Relationship Id="rId79"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notesMaster" Target="notesMasters/notesMaster1.xml"/><Relationship Id="rId82"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3.fntdata"/><Relationship Id="rId69" Type="http://schemas.openxmlformats.org/officeDocument/2006/relationships/font" Target="fonts/font8.fntdata"/><Relationship Id="rId77" Type="http://schemas.openxmlformats.org/officeDocument/2006/relationships/font" Target="fonts/font16.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1.fntdata"/><Relationship Id="rId80"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4.fntdata"/><Relationship Id="rId73" Type="http://schemas.openxmlformats.org/officeDocument/2006/relationships/font" Target="fonts/font12.fntdata"/><Relationship Id="rId78" Type="http://schemas.openxmlformats.org/officeDocument/2006/relationships/font" Target="fonts/font17.fntdata"/><Relationship Id="rId8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5.fntdata"/><Relationship Id="rId7" Type="http://schemas.openxmlformats.org/officeDocument/2006/relationships/slide" Target="slides/slide5.xml"/><Relationship Id="rId71" Type="http://schemas.openxmlformats.org/officeDocument/2006/relationships/font" Target="fonts/font1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5.fntdata"/></Relationships>
</file>

<file path=ppt/media/image1.jp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1e93ba3c2d9_0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3" name="Google Shape;893;g1e93ba3c2d9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2903aae1601_0_403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2903aae1601_0_403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
        <p:cNvGrpSpPr/>
        <p:nvPr/>
      </p:nvGrpSpPr>
      <p:grpSpPr>
        <a:xfrm>
          <a:off x="0" y="0"/>
          <a:ext cx="0" cy="0"/>
          <a:chOff x="0" y="0"/>
          <a:chExt cx="0" cy="0"/>
        </a:xfrm>
      </p:grpSpPr>
      <p:sp>
        <p:nvSpPr>
          <p:cNvPr id="1002" name="Google Shape;1002;g2903aae1601_0_404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3" name="Google Shape;1003;g2903aae1601_0_40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8"/>
        <p:cNvGrpSpPr/>
        <p:nvPr/>
      </p:nvGrpSpPr>
      <p:grpSpPr>
        <a:xfrm>
          <a:off x="0" y="0"/>
          <a:ext cx="0" cy="0"/>
          <a:chOff x="0" y="0"/>
          <a:chExt cx="0" cy="0"/>
        </a:xfrm>
      </p:grpSpPr>
      <p:sp>
        <p:nvSpPr>
          <p:cNvPr id="1069" name="Google Shape;1069;g2903aae1601_0_404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0" name="Google Shape;1070;g2903aae1601_0_404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6"/>
        <p:cNvGrpSpPr/>
        <p:nvPr/>
      </p:nvGrpSpPr>
      <p:grpSpPr>
        <a:xfrm>
          <a:off x="0" y="0"/>
          <a:ext cx="0" cy="0"/>
          <a:chOff x="0" y="0"/>
          <a:chExt cx="0" cy="0"/>
        </a:xfrm>
      </p:grpSpPr>
      <p:sp>
        <p:nvSpPr>
          <p:cNvPr id="1177" name="Google Shape;1177;g2903aae1601_0_404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8" name="Google Shape;1178;g2903aae1601_0_404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1"/>
        <p:cNvGrpSpPr/>
        <p:nvPr/>
      </p:nvGrpSpPr>
      <p:grpSpPr>
        <a:xfrm>
          <a:off x="0" y="0"/>
          <a:ext cx="0" cy="0"/>
          <a:chOff x="0" y="0"/>
          <a:chExt cx="0" cy="0"/>
        </a:xfrm>
      </p:grpSpPr>
      <p:sp>
        <p:nvSpPr>
          <p:cNvPr id="1332" name="Google Shape;1332;g2903aae1601_0_405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3" name="Google Shape;1333;g2903aae1601_0_40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7"/>
        <p:cNvGrpSpPr/>
        <p:nvPr/>
      </p:nvGrpSpPr>
      <p:grpSpPr>
        <a:xfrm>
          <a:off x="0" y="0"/>
          <a:ext cx="0" cy="0"/>
          <a:chOff x="0" y="0"/>
          <a:chExt cx="0" cy="0"/>
        </a:xfrm>
      </p:grpSpPr>
      <p:sp>
        <p:nvSpPr>
          <p:cNvPr id="1478" name="Google Shape;1478;g1e93ba3c2d9_0_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9" name="Google Shape;1479;g1e93ba3c2d9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1"/>
        <p:cNvGrpSpPr/>
        <p:nvPr/>
      </p:nvGrpSpPr>
      <p:grpSpPr>
        <a:xfrm>
          <a:off x="0" y="0"/>
          <a:ext cx="0" cy="0"/>
          <a:chOff x="0" y="0"/>
          <a:chExt cx="0" cy="0"/>
        </a:xfrm>
      </p:grpSpPr>
      <p:sp>
        <p:nvSpPr>
          <p:cNvPr id="1492" name="Google Shape;1492;g2903aae1601_0_40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3" name="Google Shape;1493;g2903aae1601_0_40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8"/>
        <p:cNvGrpSpPr/>
        <p:nvPr/>
      </p:nvGrpSpPr>
      <p:grpSpPr>
        <a:xfrm>
          <a:off x="0" y="0"/>
          <a:ext cx="0" cy="0"/>
          <a:chOff x="0" y="0"/>
          <a:chExt cx="0" cy="0"/>
        </a:xfrm>
      </p:grpSpPr>
      <p:sp>
        <p:nvSpPr>
          <p:cNvPr id="1499" name="Google Shape;1499;g2903aae1601_0_405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0" name="Google Shape;1500;g2903aae1601_0_405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2903aae1601_0_405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2903aae1601_0_405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a:extLst>
            <a:ext uri="{FF2B5EF4-FFF2-40B4-BE49-F238E27FC236}">
              <a16:creationId xmlns:a16="http://schemas.microsoft.com/office/drawing/2014/main" id="{0F416C13-A708-CDEB-D097-DC3E8F64B424}"/>
            </a:ext>
          </a:extLst>
        </p:cNvPr>
        <p:cNvGrpSpPr/>
        <p:nvPr/>
      </p:nvGrpSpPr>
      <p:grpSpPr>
        <a:xfrm>
          <a:off x="0" y="0"/>
          <a:ext cx="0" cy="0"/>
          <a:chOff x="0" y="0"/>
          <a:chExt cx="0" cy="0"/>
        </a:xfrm>
      </p:grpSpPr>
      <p:sp>
        <p:nvSpPr>
          <p:cNvPr id="595" name="Google Shape;595;g1e93ba3c2d9_0_67:notes">
            <a:extLst>
              <a:ext uri="{FF2B5EF4-FFF2-40B4-BE49-F238E27FC236}">
                <a16:creationId xmlns:a16="http://schemas.microsoft.com/office/drawing/2014/main" id="{3366BA2D-4988-169B-7E98-6A25FD69C65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 name="Google Shape;596;g1e93ba3c2d9_0_67:notes">
            <a:extLst>
              <a:ext uri="{FF2B5EF4-FFF2-40B4-BE49-F238E27FC236}">
                <a16:creationId xmlns:a16="http://schemas.microsoft.com/office/drawing/2014/main" id="{CE604645-AB40-FBC0-5C6E-3B91A4F7C4F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77286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0"/>
        <p:cNvGrpSpPr/>
        <p:nvPr/>
      </p:nvGrpSpPr>
      <p:grpSpPr>
        <a:xfrm>
          <a:off x="0" y="0"/>
          <a:ext cx="0" cy="0"/>
          <a:chOff x="0" y="0"/>
          <a:chExt cx="0" cy="0"/>
        </a:xfrm>
      </p:grpSpPr>
      <p:sp>
        <p:nvSpPr>
          <p:cNvPr id="1751" name="Google Shape;1751;g2903aae1601_0_405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2" name="Google Shape;1752;g2903aae1601_0_40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5"/>
        <p:cNvGrpSpPr/>
        <p:nvPr/>
      </p:nvGrpSpPr>
      <p:grpSpPr>
        <a:xfrm>
          <a:off x="0" y="0"/>
          <a:ext cx="0" cy="0"/>
          <a:chOff x="0" y="0"/>
          <a:chExt cx="0" cy="0"/>
        </a:xfrm>
      </p:grpSpPr>
      <p:sp>
        <p:nvSpPr>
          <p:cNvPr id="1776" name="Google Shape;1776;g2903aae1601_0_406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7" name="Google Shape;1777;g2903aae1601_0_406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5"/>
        <p:cNvGrpSpPr/>
        <p:nvPr/>
      </p:nvGrpSpPr>
      <p:grpSpPr>
        <a:xfrm>
          <a:off x="0" y="0"/>
          <a:ext cx="0" cy="0"/>
          <a:chOff x="0" y="0"/>
          <a:chExt cx="0" cy="0"/>
        </a:xfrm>
      </p:grpSpPr>
      <p:sp>
        <p:nvSpPr>
          <p:cNvPr id="1786" name="Google Shape;1786;g2903aae1601_0_410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7" name="Google Shape;1787;g2903aae1601_0_410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3"/>
        <p:cNvGrpSpPr/>
        <p:nvPr/>
      </p:nvGrpSpPr>
      <p:grpSpPr>
        <a:xfrm>
          <a:off x="0" y="0"/>
          <a:ext cx="0" cy="0"/>
          <a:chOff x="0" y="0"/>
          <a:chExt cx="0" cy="0"/>
        </a:xfrm>
      </p:grpSpPr>
      <p:sp>
        <p:nvSpPr>
          <p:cNvPr id="1794" name="Google Shape;1794;g2903aae1601_0_410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5" name="Google Shape;1795;g2903aae1601_0_41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2"/>
        <p:cNvGrpSpPr/>
        <p:nvPr/>
      </p:nvGrpSpPr>
      <p:grpSpPr>
        <a:xfrm>
          <a:off x="0" y="0"/>
          <a:ext cx="0" cy="0"/>
          <a:chOff x="0" y="0"/>
          <a:chExt cx="0" cy="0"/>
        </a:xfrm>
      </p:grpSpPr>
      <p:sp>
        <p:nvSpPr>
          <p:cNvPr id="1803" name="Google Shape;1803;g2903aae1601_0_410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4" name="Google Shape;1804;g2903aae1601_0_410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8"/>
        <p:cNvGrpSpPr/>
        <p:nvPr/>
      </p:nvGrpSpPr>
      <p:grpSpPr>
        <a:xfrm>
          <a:off x="0" y="0"/>
          <a:ext cx="0" cy="0"/>
          <a:chOff x="0" y="0"/>
          <a:chExt cx="0" cy="0"/>
        </a:xfrm>
      </p:grpSpPr>
      <p:sp>
        <p:nvSpPr>
          <p:cNvPr id="1869" name="Google Shape;1869;g2903aae1601_0_410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0" name="Google Shape;1870;g2903aae1601_0_410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5"/>
        <p:cNvGrpSpPr/>
        <p:nvPr/>
      </p:nvGrpSpPr>
      <p:grpSpPr>
        <a:xfrm>
          <a:off x="0" y="0"/>
          <a:ext cx="0" cy="0"/>
          <a:chOff x="0" y="0"/>
          <a:chExt cx="0" cy="0"/>
        </a:xfrm>
      </p:grpSpPr>
      <p:sp>
        <p:nvSpPr>
          <p:cNvPr id="2026" name="Google Shape;2026;g2903aae1601_0_41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7" name="Google Shape;2027;g2903aae1601_0_41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2903aae1601_0_41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2903aae1601_0_41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3"/>
        <p:cNvGrpSpPr/>
        <p:nvPr/>
      </p:nvGrpSpPr>
      <p:grpSpPr>
        <a:xfrm>
          <a:off x="0" y="0"/>
          <a:ext cx="0" cy="0"/>
          <a:chOff x="0" y="0"/>
          <a:chExt cx="0" cy="0"/>
        </a:xfrm>
      </p:grpSpPr>
      <p:sp>
        <p:nvSpPr>
          <p:cNvPr id="2144" name="Google Shape;2144;g2903aae1601_0_41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5" name="Google Shape;2145;g2903aae1601_0_41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6"/>
        <p:cNvGrpSpPr/>
        <p:nvPr/>
      </p:nvGrpSpPr>
      <p:grpSpPr>
        <a:xfrm>
          <a:off x="0" y="0"/>
          <a:ext cx="0" cy="0"/>
          <a:chOff x="0" y="0"/>
          <a:chExt cx="0" cy="0"/>
        </a:xfrm>
      </p:grpSpPr>
      <p:sp>
        <p:nvSpPr>
          <p:cNvPr id="2167" name="Google Shape;2167;g2903aae1601_0_41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8" name="Google Shape;2168;g2903aae1601_0_41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3">
          <a:extLst>
            <a:ext uri="{FF2B5EF4-FFF2-40B4-BE49-F238E27FC236}">
              <a16:creationId xmlns:a16="http://schemas.microsoft.com/office/drawing/2014/main" id="{C0A3E015-6E8A-7E80-3F27-4F940A904365}"/>
            </a:ext>
          </a:extLst>
        </p:cNvPr>
        <p:cNvGrpSpPr/>
        <p:nvPr/>
      </p:nvGrpSpPr>
      <p:grpSpPr>
        <a:xfrm>
          <a:off x="0" y="0"/>
          <a:ext cx="0" cy="0"/>
          <a:chOff x="0" y="0"/>
          <a:chExt cx="0" cy="0"/>
        </a:xfrm>
      </p:grpSpPr>
      <p:sp>
        <p:nvSpPr>
          <p:cNvPr id="2334" name="Google Shape;2334;g2903aae1601_0_41197:notes">
            <a:extLst>
              <a:ext uri="{FF2B5EF4-FFF2-40B4-BE49-F238E27FC236}">
                <a16:creationId xmlns:a16="http://schemas.microsoft.com/office/drawing/2014/main" id="{F4EFA884-AA24-8FFE-000D-05BC2F41C00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5" name="Google Shape;2335;g2903aae1601_0_41197:notes">
            <a:extLst>
              <a:ext uri="{FF2B5EF4-FFF2-40B4-BE49-F238E27FC236}">
                <a16:creationId xmlns:a16="http://schemas.microsoft.com/office/drawing/2014/main" id="{29F1E80F-CB87-7AA1-C620-67B99CBAD67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887855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7"/>
        <p:cNvGrpSpPr/>
        <p:nvPr/>
      </p:nvGrpSpPr>
      <p:grpSpPr>
        <a:xfrm>
          <a:off x="0" y="0"/>
          <a:ext cx="0" cy="0"/>
          <a:chOff x="0" y="0"/>
          <a:chExt cx="0" cy="0"/>
        </a:xfrm>
      </p:grpSpPr>
      <p:sp>
        <p:nvSpPr>
          <p:cNvPr id="2178" name="Google Shape;2178;g2903aae1601_0_420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9" name="Google Shape;2179;g2903aae1601_0_420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5"/>
        <p:cNvGrpSpPr/>
        <p:nvPr/>
      </p:nvGrpSpPr>
      <p:grpSpPr>
        <a:xfrm>
          <a:off x="0" y="0"/>
          <a:ext cx="0" cy="0"/>
          <a:chOff x="0" y="0"/>
          <a:chExt cx="0" cy="0"/>
        </a:xfrm>
      </p:grpSpPr>
      <p:sp>
        <p:nvSpPr>
          <p:cNvPr id="2196" name="Google Shape;2196;g2903aae1601_0_420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7" name="Google Shape;2197;g2903aae1601_0_420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9"/>
        <p:cNvGrpSpPr/>
        <p:nvPr/>
      </p:nvGrpSpPr>
      <p:grpSpPr>
        <a:xfrm>
          <a:off x="0" y="0"/>
          <a:ext cx="0" cy="0"/>
          <a:chOff x="0" y="0"/>
          <a:chExt cx="0" cy="0"/>
        </a:xfrm>
      </p:grpSpPr>
      <p:sp>
        <p:nvSpPr>
          <p:cNvPr id="2240" name="Google Shape;2240;g2903aae1601_0_42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1" name="Google Shape;2241;g2903aae1601_0_42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6"/>
        <p:cNvGrpSpPr/>
        <p:nvPr/>
      </p:nvGrpSpPr>
      <p:grpSpPr>
        <a:xfrm>
          <a:off x="0" y="0"/>
          <a:ext cx="0" cy="0"/>
          <a:chOff x="0" y="0"/>
          <a:chExt cx="0" cy="0"/>
        </a:xfrm>
      </p:grpSpPr>
      <p:sp>
        <p:nvSpPr>
          <p:cNvPr id="2247" name="Google Shape;2247;g2903aae1601_0_42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8" name="Google Shape;2248;g2903aae1601_0_42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7"/>
        <p:cNvGrpSpPr/>
        <p:nvPr/>
      </p:nvGrpSpPr>
      <p:grpSpPr>
        <a:xfrm>
          <a:off x="0" y="0"/>
          <a:ext cx="0" cy="0"/>
          <a:chOff x="0" y="0"/>
          <a:chExt cx="0" cy="0"/>
        </a:xfrm>
      </p:grpSpPr>
      <p:sp>
        <p:nvSpPr>
          <p:cNvPr id="2258" name="Google Shape;2258;g2903aae1601_0_42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9" name="Google Shape;2259;g2903aae1601_0_42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0"/>
        <p:cNvGrpSpPr/>
        <p:nvPr/>
      </p:nvGrpSpPr>
      <p:grpSpPr>
        <a:xfrm>
          <a:off x="0" y="0"/>
          <a:ext cx="0" cy="0"/>
          <a:chOff x="0" y="0"/>
          <a:chExt cx="0" cy="0"/>
        </a:xfrm>
      </p:grpSpPr>
      <p:sp>
        <p:nvSpPr>
          <p:cNvPr id="2301" name="Google Shape;2301;g2903aae1601_0_42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2" name="Google Shape;2302;g2903aae1601_0_42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4"/>
        <p:cNvGrpSpPr/>
        <p:nvPr/>
      </p:nvGrpSpPr>
      <p:grpSpPr>
        <a:xfrm>
          <a:off x="0" y="0"/>
          <a:ext cx="0" cy="0"/>
          <a:chOff x="0" y="0"/>
          <a:chExt cx="0" cy="0"/>
        </a:xfrm>
      </p:grpSpPr>
      <p:sp>
        <p:nvSpPr>
          <p:cNvPr id="2325" name="Google Shape;2325;g2903aae1601_0_42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6" name="Google Shape;2326;g2903aae1601_0_42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3"/>
        <p:cNvGrpSpPr/>
        <p:nvPr/>
      </p:nvGrpSpPr>
      <p:grpSpPr>
        <a:xfrm>
          <a:off x="0" y="0"/>
          <a:ext cx="0" cy="0"/>
          <a:chOff x="0" y="0"/>
          <a:chExt cx="0" cy="0"/>
        </a:xfrm>
      </p:grpSpPr>
      <p:sp>
        <p:nvSpPr>
          <p:cNvPr id="2334" name="Google Shape;2334;g2903aae1601_0_411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5" name="Google Shape;2335;g2903aae1601_0_41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3"/>
        <p:cNvGrpSpPr/>
        <p:nvPr/>
      </p:nvGrpSpPr>
      <p:grpSpPr>
        <a:xfrm>
          <a:off x="0" y="0"/>
          <a:ext cx="0" cy="0"/>
          <a:chOff x="0" y="0"/>
          <a:chExt cx="0" cy="0"/>
        </a:xfrm>
      </p:grpSpPr>
      <p:sp>
        <p:nvSpPr>
          <p:cNvPr id="2434" name="Google Shape;2434;g2903aae1601_0_412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5" name="Google Shape;2435;g2903aae1601_0_41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5"/>
        <p:cNvGrpSpPr/>
        <p:nvPr/>
      </p:nvGrpSpPr>
      <p:grpSpPr>
        <a:xfrm>
          <a:off x="0" y="0"/>
          <a:ext cx="0" cy="0"/>
          <a:chOff x="0" y="0"/>
          <a:chExt cx="0" cy="0"/>
        </a:xfrm>
      </p:grpSpPr>
      <p:sp>
        <p:nvSpPr>
          <p:cNvPr id="3286" name="Google Shape;3286;g2903aae160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7" name="Google Shape;3287;g2903aae160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g1e93ba3c2d9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4" name="Google Shape;584;g1e93ba3c2d9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9"/>
        <p:cNvGrpSpPr/>
        <p:nvPr/>
      </p:nvGrpSpPr>
      <p:grpSpPr>
        <a:xfrm>
          <a:off x="0" y="0"/>
          <a:ext cx="0" cy="0"/>
          <a:chOff x="0" y="0"/>
          <a:chExt cx="0" cy="0"/>
        </a:xfrm>
      </p:grpSpPr>
      <p:sp>
        <p:nvSpPr>
          <p:cNvPr id="3540" name="Google Shape;3540;g2903aae1601_0_395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1" name="Google Shape;3541;g2903aae1601_0_395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6"/>
        <p:cNvGrpSpPr/>
        <p:nvPr/>
      </p:nvGrpSpPr>
      <p:grpSpPr>
        <a:xfrm>
          <a:off x="0" y="0"/>
          <a:ext cx="0" cy="0"/>
          <a:chOff x="0" y="0"/>
          <a:chExt cx="0" cy="0"/>
        </a:xfrm>
      </p:grpSpPr>
      <p:sp>
        <p:nvSpPr>
          <p:cNvPr id="3547" name="Google Shape;3547;g2903aae1601_0_203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8" name="Google Shape;3548;g2903aae1601_0_20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2"/>
        <p:cNvGrpSpPr/>
        <p:nvPr/>
      </p:nvGrpSpPr>
      <p:grpSpPr>
        <a:xfrm>
          <a:off x="0" y="0"/>
          <a:ext cx="0" cy="0"/>
          <a:chOff x="0" y="0"/>
          <a:chExt cx="0" cy="0"/>
        </a:xfrm>
      </p:grpSpPr>
      <p:sp>
        <p:nvSpPr>
          <p:cNvPr id="3553" name="Google Shape;3553;g2903aae1601_0_203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4" name="Google Shape;3554;g2903aae1601_0_20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8"/>
        <p:cNvGrpSpPr/>
        <p:nvPr/>
      </p:nvGrpSpPr>
      <p:grpSpPr>
        <a:xfrm>
          <a:off x="0" y="0"/>
          <a:ext cx="0" cy="0"/>
          <a:chOff x="0" y="0"/>
          <a:chExt cx="0" cy="0"/>
        </a:xfrm>
      </p:grpSpPr>
      <p:sp>
        <p:nvSpPr>
          <p:cNvPr id="3559" name="Google Shape;3559;g2903aae1601_0_203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0" name="Google Shape;3560;g2903aae1601_0_203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4"/>
        <p:cNvGrpSpPr/>
        <p:nvPr/>
      </p:nvGrpSpPr>
      <p:grpSpPr>
        <a:xfrm>
          <a:off x="0" y="0"/>
          <a:ext cx="0" cy="0"/>
          <a:chOff x="0" y="0"/>
          <a:chExt cx="0" cy="0"/>
        </a:xfrm>
      </p:grpSpPr>
      <p:sp>
        <p:nvSpPr>
          <p:cNvPr id="3585" name="Google Shape;3585;g2903aae1601_0_203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6" name="Google Shape;3586;g2903aae1601_0_20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0"/>
        <p:cNvGrpSpPr/>
        <p:nvPr/>
      </p:nvGrpSpPr>
      <p:grpSpPr>
        <a:xfrm>
          <a:off x="0" y="0"/>
          <a:ext cx="0" cy="0"/>
          <a:chOff x="0" y="0"/>
          <a:chExt cx="0" cy="0"/>
        </a:xfrm>
      </p:grpSpPr>
      <p:sp>
        <p:nvSpPr>
          <p:cNvPr id="3601" name="Google Shape;3601;g2903aae1601_0_203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2" name="Google Shape;3602;g2903aae1601_0_20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9"/>
        <p:cNvGrpSpPr/>
        <p:nvPr/>
      </p:nvGrpSpPr>
      <p:grpSpPr>
        <a:xfrm>
          <a:off x="0" y="0"/>
          <a:ext cx="0" cy="0"/>
          <a:chOff x="0" y="0"/>
          <a:chExt cx="0" cy="0"/>
        </a:xfrm>
      </p:grpSpPr>
      <p:sp>
        <p:nvSpPr>
          <p:cNvPr id="3940" name="Google Shape;3940;g2903aae1601_0_20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1" name="Google Shape;3941;g2903aae1601_0_20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0"/>
        <p:cNvGrpSpPr/>
        <p:nvPr/>
      </p:nvGrpSpPr>
      <p:grpSpPr>
        <a:xfrm>
          <a:off x="0" y="0"/>
          <a:ext cx="0" cy="0"/>
          <a:chOff x="0" y="0"/>
          <a:chExt cx="0" cy="0"/>
        </a:xfrm>
      </p:grpSpPr>
      <p:sp>
        <p:nvSpPr>
          <p:cNvPr id="6141" name="Google Shape;6141;g2903aae1601_0_229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2" name="Google Shape;6142;g2903aae1601_0_229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9"/>
        <p:cNvGrpSpPr/>
        <p:nvPr/>
      </p:nvGrpSpPr>
      <p:grpSpPr>
        <a:xfrm>
          <a:off x="0" y="0"/>
          <a:ext cx="0" cy="0"/>
          <a:chOff x="0" y="0"/>
          <a:chExt cx="0" cy="0"/>
        </a:xfrm>
      </p:grpSpPr>
      <p:sp>
        <p:nvSpPr>
          <p:cNvPr id="6560" name="Google Shape;6560;g2903aae1601_0_23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1" name="Google Shape;6561;g2903aae1601_0_23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9"/>
        <p:cNvGrpSpPr/>
        <p:nvPr/>
      </p:nvGrpSpPr>
      <p:grpSpPr>
        <a:xfrm>
          <a:off x="0" y="0"/>
          <a:ext cx="0" cy="0"/>
          <a:chOff x="0" y="0"/>
          <a:chExt cx="0" cy="0"/>
        </a:xfrm>
      </p:grpSpPr>
      <p:sp>
        <p:nvSpPr>
          <p:cNvPr id="6730" name="Google Shape;6730;g2903aae1601_0_235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1" name="Google Shape;6731;g2903aae1601_0_23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g1e93ba3c2d9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 name="Google Shape;596;g1e93ba3c2d9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4"/>
        <p:cNvGrpSpPr/>
        <p:nvPr/>
      </p:nvGrpSpPr>
      <p:grpSpPr>
        <a:xfrm>
          <a:off x="0" y="0"/>
          <a:ext cx="0" cy="0"/>
          <a:chOff x="0" y="0"/>
          <a:chExt cx="0" cy="0"/>
        </a:xfrm>
      </p:grpSpPr>
      <p:sp>
        <p:nvSpPr>
          <p:cNvPr id="7135" name="Google Shape;7135;g2903aae1601_0_239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6" name="Google Shape;7136;g2903aae1601_0_239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4"/>
        <p:cNvGrpSpPr/>
        <p:nvPr/>
      </p:nvGrpSpPr>
      <p:grpSpPr>
        <a:xfrm>
          <a:off x="0" y="0"/>
          <a:ext cx="0" cy="0"/>
          <a:chOff x="0" y="0"/>
          <a:chExt cx="0" cy="0"/>
        </a:xfrm>
      </p:grpSpPr>
      <p:sp>
        <p:nvSpPr>
          <p:cNvPr id="7515" name="Google Shape;7515;g2903aae1601_0_242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6" name="Google Shape;7516;g2903aae1601_0_24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1"/>
        <p:cNvGrpSpPr/>
        <p:nvPr/>
      </p:nvGrpSpPr>
      <p:grpSpPr>
        <a:xfrm>
          <a:off x="0" y="0"/>
          <a:ext cx="0" cy="0"/>
          <a:chOff x="0" y="0"/>
          <a:chExt cx="0" cy="0"/>
        </a:xfrm>
      </p:grpSpPr>
      <p:sp>
        <p:nvSpPr>
          <p:cNvPr id="8292" name="Google Shape;8292;g2903aae1601_0_250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3" name="Google Shape;8293;g2903aae1601_0_250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8"/>
        <p:cNvGrpSpPr/>
        <p:nvPr/>
      </p:nvGrpSpPr>
      <p:grpSpPr>
        <a:xfrm>
          <a:off x="0" y="0"/>
          <a:ext cx="0" cy="0"/>
          <a:chOff x="0" y="0"/>
          <a:chExt cx="0" cy="0"/>
        </a:xfrm>
      </p:grpSpPr>
      <p:sp>
        <p:nvSpPr>
          <p:cNvPr id="9699" name="Google Shape;9699;g2903aae1601_0_264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00" name="Google Shape;9700;g2903aae1601_0_264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92"/>
        <p:cNvGrpSpPr/>
        <p:nvPr/>
      </p:nvGrpSpPr>
      <p:grpSpPr>
        <a:xfrm>
          <a:off x="0" y="0"/>
          <a:ext cx="0" cy="0"/>
          <a:chOff x="0" y="0"/>
          <a:chExt cx="0" cy="0"/>
        </a:xfrm>
      </p:grpSpPr>
      <p:sp>
        <p:nvSpPr>
          <p:cNvPr id="12093" name="Google Shape;12093;g2903aae1601_0_288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4" name="Google Shape;12094;g2903aae1601_0_288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06"/>
        <p:cNvGrpSpPr/>
        <p:nvPr/>
      </p:nvGrpSpPr>
      <p:grpSpPr>
        <a:xfrm>
          <a:off x="0" y="0"/>
          <a:ext cx="0" cy="0"/>
          <a:chOff x="0" y="0"/>
          <a:chExt cx="0" cy="0"/>
        </a:xfrm>
      </p:grpSpPr>
      <p:sp>
        <p:nvSpPr>
          <p:cNvPr id="14107" name="Google Shape;14107;g2903aae1601_0_308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8" name="Google Shape;14108;g2903aae1601_0_308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42"/>
        <p:cNvGrpSpPr/>
        <p:nvPr/>
      </p:nvGrpSpPr>
      <p:grpSpPr>
        <a:xfrm>
          <a:off x="0" y="0"/>
          <a:ext cx="0" cy="0"/>
          <a:chOff x="0" y="0"/>
          <a:chExt cx="0" cy="0"/>
        </a:xfrm>
      </p:grpSpPr>
      <p:sp>
        <p:nvSpPr>
          <p:cNvPr id="15743" name="Google Shape;15743;g2903aae1601_0_325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44" name="Google Shape;15744;g2903aae1601_0_325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84"/>
        <p:cNvGrpSpPr/>
        <p:nvPr/>
      </p:nvGrpSpPr>
      <p:grpSpPr>
        <a:xfrm>
          <a:off x="0" y="0"/>
          <a:ext cx="0" cy="0"/>
          <a:chOff x="0" y="0"/>
          <a:chExt cx="0" cy="0"/>
        </a:xfrm>
      </p:grpSpPr>
      <p:sp>
        <p:nvSpPr>
          <p:cNvPr id="16785" name="Google Shape;16785;g2903aae1601_0_335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86" name="Google Shape;16786;g2903aae1601_0_33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27"/>
        <p:cNvGrpSpPr/>
        <p:nvPr/>
      </p:nvGrpSpPr>
      <p:grpSpPr>
        <a:xfrm>
          <a:off x="0" y="0"/>
          <a:ext cx="0" cy="0"/>
          <a:chOff x="0" y="0"/>
          <a:chExt cx="0" cy="0"/>
        </a:xfrm>
      </p:grpSpPr>
      <p:sp>
        <p:nvSpPr>
          <p:cNvPr id="18328" name="Google Shape;18328;g2903aae1601_0_390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29" name="Google Shape;18329;g2903aae1601_0_39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1e93ba3c2d9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 name="Google Shape;619;g1e93ba3c2d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Google Shape;712;g1e93ba3c2d9_0_1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1e93ba3c2d9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
        <p:cNvGrpSpPr/>
        <p:nvPr/>
      </p:nvGrpSpPr>
      <p:grpSpPr>
        <a:xfrm>
          <a:off x="0" y="0"/>
          <a:ext cx="0" cy="0"/>
          <a:chOff x="0" y="0"/>
          <a:chExt cx="0" cy="0"/>
        </a:xfrm>
      </p:grpSpPr>
      <p:sp>
        <p:nvSpPr>
          <p:cNvPr id="878" name="Google Shape;878;g1e93ba3c2d9_0_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9" name="Google Shape;879;g1e93ba3c2d9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g1e93ba3c2d9_0_1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 name="Google Shape;886;g1e93ba3c2d9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987425"/>
            <a:ext cx="2715900" cy="2508600"/>
          </a:xfrm>
          <a:prstGeom prst="rect">
            <a:avLst/>
          </a:prstGeom>
        </p:spPr>
        <p:txBody>
          <a:bodyPr spcFirstLastPara="1" wrap="square" lIns="91425" tIns="0" rIns="91425" bIns="91425" anchor="t" anchorCtr="0">
            <a:noAutofit/>
          </a:bodyPr>
          <a:lstStyle>
            <a:lvl1pPr lvl="0">
              <a:spcBef>
                <a:spcPts val="0"/>
              </a:spcBef>
              <a:spcAft>
                <a:spcPts val="0"/>
              </a:spcAft>
              <a:buSzPts val="5200"/>
              <a:buNone/>
              <a:defRPr sz="39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3225" y="3453475"/>
            <a:ext cx="2411100" cy="702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15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1" name="Google Shape;11;p2"/>
          <p:cNvGrpSpPr/>
          <p:nvPr/>
        </p:nvGrpSpPr>
        <p:grpSpPr>
          <a:xfrm>
            <a:off x="-332871" y="-397528"/>
            <a:ext cx="9779073" cy="5870257"/>
            <a:chOff x="-332871" y="-397528"/>
            <a:chExt cx="9779073" cy="5870257"/>
          </a:xfrm>
        </p:grpSpPr>
        <p:sp>
          <p:nvSpPr>
            <p:cNvPr id="12" name="Google Shape;12;p2"/>
            <p:cNvSpPr/>
            <p:nvPr/>
          </p:nvSpPr>
          <p:spPr>
            <a:xfrm rot="318451">
              <a:off x="-305138" y="4559730"/>
              <a:ext cx="3401732" cy="757290"/>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13" name="Google Shape;13;p2"/>
            <p:cNvSpPr/>
            <p:nvPr/>
          </p:nvSpPr>
          <p:spPr>
            <a:xfrm rot="451437" flipH="1">
              <a:off x="1843271" y="-216519"/>
              <a:ext cx="2808257" cy="661517"/>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14" name="Google Shape;14;p2"/>
            <p:cNvSpPr/>
            <p:nvPr/>
          </p:nvSpPr>
          <p:spPr>
            <a:xfrm rot="5649105">
              <a:off x="7780068" y="2803297"/>
              <a:ext cx="2595163" cy="55066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6"/>
        <p:cNvGrpSpPr/>
        <p:nvPr/>
      </p:nvGrpSpPr>
      <p:grpSpPr>
        <a:xfrm>
          <a:off x="0" y="0"/>
          <a:ext cx="0" cy="0"/>
          <a:chOff x="0" y="0"/>
          <a:chExt cx="0" cy="0"/>
        </a:xfrm>
      </p:grpSpPr>
      <p:sp>
        <p:nvSpPr>
          <p:cNvPr id="77" name="Google Shape;77;p11"/>
          <p:cNvSpPr txBox="1">
            <a:spLocks noGrp="1"/>
          </p:cNvSpPr>
          <p:nvPr>
            <p:ph type="title" hasCustomPrompt="1"/>
          </p:nvPr>
        </p:nvSpPr>
        <p:spPr>
          <a:xfrm>
            <a:off x="779375" y="1709825"/>
            <a:ext cx="4161300" cy="1066200"/>
          </a:xfrm>
          <a:prstGeom prst="rect">
            <a:avLst/>
          </a:prstGeom>
        </p:spPr>
        <p:txBody>
          <a:bodyPr spcFirstLastPara="1" wrap="square" lIns="91425" tIns="0" rIns="91425" bIns="91425" anchor="b" anchorCtr="0">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78" name="Google Shape;78;p11"/>
          <p:cNvSpPr txBox="1">
            <a:spLocks noGrp="1"/>
          </p:cNvSpPr>
          <p:nvPr>
            <p:ph type="subTitle" idx="1"/>
          </p:nvPr>
        </p:nvSpPr>
        <p:spPr>
          <a:xfrm>
            <a:off x="779375" y="2763475"/>
            <a:ext cx="4161300" cy="3654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79" name="Google Shape;79;p11"/>
          <p:cNvGrpSpPr/>
          <p:nvPr/>
        </p:nvGrpSpPr>
        <p:grpSpPr>
          <a:xfrm>
            <a:off x="-954824" y="-640293"/>
            <a:ext cx="10784825" cy="6124698"/>
            <a:chOff x="-954824" y="-640293"/>
            <a:chExt cx="10784825" cy="6124698"/>
          </a:xfrm>
        </p:grpSpPr>
        <p:sp>
          <p:nvSpPr>
            <p:cNvPr id="80" name="Google Shape;80;p11"/>
            <p:cNvSpPr/>
            <p:nvPr/>
          </p:nvSpPr>
          <p:spPr>
            <a:xfrm rot="6650181" flipH="1">
              <a:off x="-1696819" y="1094068"/>
              <a:ext cx="3401774" cy="757300"/>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sp>
        <p:sp>
          <p:nvSpPr>
            <p:cNvPr id="81" name="Google Shape;81;p11"/>
            <p:cNvSpPr/>
            <p:nvPr/>
          </p:nvSpPr>
          <p:spPr>
            <a:xfrm rot="3952854">
              <a:off x="7550238" y="445642"/>
              <a:ext cx="2808228" cy="661510"/>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sp>
        <p:sp>
          <p:nvSpPr>
            <p:cNvPr id="82" name="Google Shape;82;p11"/>
            <p:cNvSpPr/>
            <p:nvPr/>
          </p:nvSpPr>
          <p:spPr>
            <a:xfrm rot="10800000" flipH="1">
              <a:off x="6142013" y="4933755"/>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84"/>
        <p:cNvGrpSpPr/>
        <p:nvPr/>
      </p:nvGrpSpPr>
      <p:grpSpPr>
        <a:xfrm>
          <a:off x="0" y="0"/>
          <a:ext cx="0" cy="0"/>
          <a:chOff x="0" y="0"/>
          <a:chExt cx="0" cy="0"/>
        </a:xfrm>
      </p:grpSpPr>
      <p:sp>
        <p:nvSpPr>
          <p:cNvPr id="85" name="Google Shape;85;p13"/>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a:spcBef>
                <a:spcPts val="0"/>
              </a:spcBef>
              <a:spcAft>
                <a:spcPts val="0"/>
              </a:spcAft>
              <a:buSzPts val="3500"/>
              <a:buNone/>
              <a:defRPr sz="3500"/>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86" name="Google Shape;86;p13"/>
          <p:cNvSpPr txBox="1">
            <a:spLocks noGrp="1"/>
          </p:cNvSpPr>
          <p:nvPr>
            <p:ph type="title" idx="2" hasCustomPrompt="1"/>
          </p:nvPr>
        </p:nvSpPr>
        <p:spPr>
          <a:xfrm>
            <a:off x="789425" y="1221650"/>
            <a:ext cx="865200" cy="577500"/>
          </a:xfrm>
          <a:prstGeom prst="rect">
            <a:avLst/>
          </a:prstGeom>
        </p:spPr>
        <p:txBody>
          <a:bodyPr spcFirstLastPara="1" wrap="square" lIns="91425" tIns="0" rIns="91425" bIns="91425" anchor="b" anchorCtr="0">
            <a:noAutofit/>
          </a:bodyPr>
          <a:lstStyle>
            <a:lvl1pPr lvl="0" rtl="0">
              <a:spcBef>
                <a:spcPts val="0"/>
              </a:spcBef>
              <a:spcAft>
                <a:spcPts val="0"/>
              </a:spcAft>
              <a:buSzPts val="3600"/>
              <a:buNone/>
              <a:defRPr sz="32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87" name="Google Shape;87;p13"/>
          <p:cNvSpPr txBox="1">
            <a:spLocks noGrp="1"/>
          </p:cNvSpPr>
          <p:nvPr>
            <p:ph type="subTitle" idx="1"/>
          </p:nvPr>
        </p:nvSpPr>
        <p:spPr>
          <a:xfrm>
            <a:off x="789425" y="1757545"/>
            <a:ext cx="2319000" cy="42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8" name="Google Shape;88;p13"/>
          <p:cNvSpPr txBox="1">
            <a:spLocks noGrp="1"/>
          </p:cNvSpPr>
          <p:nvPr>
            <p:ph type="subTitle" idx="3"/>
          </p:nvPr>
        </p:nvSpPr>
        <p:spPr>
          <a:xfrm>
            <a:off x="789425" y="2056938"/>
            <a:ext cx="23190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9" name="Google Shape;89;p13"/>
          <p:cNvSpPr txBox="1">
            <a:spLocks noGrp="1"/>
          </p:cNvSpPr>
          <p:nvPr>
            <p:ph type="title" idx="4" hasCustomPrompt="1"/>
          </p:nvPr>
        </p:nvSpPr>
        <p:spPr>
          <a:xfrm>
            <a:off x="789425" y="3013050"/>
            <a:ext cx="865200" cy="577500"/>
          </a:xfrm>
          <a:prstGeom prst="rect">
            <a:avLst/>
          </a:prstGeom>
        </p:spPr>
        <p:txBody>
          <a:bodyPr spcFirstLastPara="1" wrap="square" lIns="91425" tIns="0" rIns="91425" bIns="91425" anchor="b" anchorCtr="0">
            <a:noAutofit/>
          </a:bodyPr>
          <a:lstStyle>
            <a:lvl1pPr lvl="0" rtl="0">
              <a:spcBef>
                <a:spcPts val="0"/>
              </a:spcBef>
              <a:spcAft>
                <a:spcPts val="0"/>
              </a:spcAft>
              <a:buSzPts val="3600"/>
              <a:buNone/>
              <a:defRPr sz="32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90" name="Google Shape;90;p13"/>
          <p:cNvSpPr txBox="1">
            <a:spLocks noGrp="1"/>
          </p:cNvSpPr>
          <p:nvPr>
            <p:ph type="subTitle" idx="5"/>
          </p:nvPr>
        </p:nvSpPr>
        <p:spPr>
          <a:xfrm>
            <a:off x="789425" y="3549070"/>
            <a:ext cx="2319000" cy="42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1" name="Google Shape;91;p13"/>
          <p:cNvSpPr txBox="1">
            <a:spLocks noGrp="1"/>
          </p:cNvSpPr>
          <p:nvPr>
            <p:ph type="subTitle" idx="6"/>
          </p:nvPr>
        </p:nvSpPr>
        <p:spPr>
          <a:xfrm>
            <a:off x="789425" y="3848338"/>
            <a:ext cx="23190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2" name="Google Shape;92;p13"/>
          <p:cNvSpPr txBox="1">
            <a:spLocks noGrp="1"/>
          </p:cNvSpPr>
          <p:nvPr>
            <p:ph type="title" idx="7" hasCustomPrompt="1"/>
          </p:nvPr>
        </p:nvSpPr>
        <p:spPr>
          <a:xfrm>
            <a:off x="3412475" y="1221650"/>
            <a:ext cx="865200" cy="577500"/>
          </a:xfrm>
          <a:prstGeom prst="rect">
            <a:avLst/>
          </a:prstGeom>
        </p:spPr>
        <p:txBody>
          <a:bodyPr spcFirstLastPara="1" wrap="square" lIns="91425" tIns="0" rIns="91425" bIns="91425" anchor="b" anchorCtr="0">
            <a:noAutofit/>
          </a:bodyPr>
          <a:lstStyle>
            <a:lvl1pPr lvl="0" rtl="0">
              <a:spcBef>
                <a:spcPts val="0"/>
              </a:spcBef>
              <a:spcAft>
                <a:spcPts val="0"/>
              </a:spcAft>
              <a:buSzPts val="3600"/>
              <a:buNone/>
              <a:defRPr sz="32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93" name="Google Shape;93;p13"/>
          <p:cNvSpPr txBox="1">
            <a:spLocks noGrp="1"/>
          </p:cNvSpPr>
          <p:nvPr>
            <p:ph type="subTitle" idx="8"/>
          </p:nvPr>
        </p:nvSpPr>
        <p:spPr>
          <a:xfrm>
            <a:off x="3412475" y="1757545"/>
            <a:ext cx="2319000" cy="42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4" name="Google Shape;94;p13"/>
          <p:cNvSpPr txBox="1">
            <a:spLocks noGrp="1"/>
          </p:cNvSpPr>
          <p:nvPr>
            <p:ph type="subTitle" idx="9"/>
          </p:nvPr>
        </p:nvSpPr>
        <p:spPr>
          <a:xfrm>
            <a:off x="3412475" y="2056938"/>
            <a:ext cx="23190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5" name="Google Shape;95;p13"/>
          <p:cNvSpPr txBox="1">
            <a:spLocks noGrp="1"/>
          </p:cNvSpPr>
          <p:nvPr>
            <p:ph type="title" idx="13" hasCustomPrompt="1"/>
          </p:nvPr>
        </p:nvSpPr>
        <p:spPr>
          <a:xfrm>
            <a:off x="3412475" y="3013050"/>
            <a:ext cx="865200" cy="577500"/>
          </a:xfrm>
          <a:prstGeom prst="rect">
            <a:avLst/>
          </a:prstGeom>
        </p:spPr>
        <p:txBody>
          <a:bodyPr spcFirstLastPara="1" wrap="square" lIns="91425" tIns="0" rIns="91425" bIns="91425" anchor="b" anchorCtr="0">
            <a:noAutofit/>
          </a:bodyPr>
          <a:lstStyle>
            <a:lvl1pPr lvl="0" rtl="0">
              <a:spcBef>
                <a:spcPts val="0"/>
              </a:spcBef>
              <a:spcAft>
                <a:spcPts val="0"/>
              </a:spcAft>
              <a:buSzPts val="3600"/>
              <a:buNone/>
              <a:defRPr sz="32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96" name="Google Shape;96;p13"/>
          <p:cNvSpPr txBox="1">
            <a:spLocks noGrp="1"/>
          </p:cNvSpPr>
          <p:nvPr>
            <p:ph type="subTitle" idx="14"/>
          </p:nvPr>
        </p:nvSpPr>
        <p:spPr>
          <a:xfrm>
            <a:off x="3412475" y="3549070"/>
            <a:ext cx="2319000" cy="42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7" name="Google Shape;97;p13"/>
          <p:cNvSpPr txBox="1">
            <a:spLocks noGrp="1"/>
          </p:cNvSpPr>
          <p:nvPr>
            <p:ph type="subTitle" idx="15"/>
          </p:nvPr>
        </p:nvSpPr>
        <p:spPr>
          <a:xfrm>
            <a:off x="3412475" y="3848338"/>
            <a:ext cx="23190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8" name="Google Shape;98;p13"/>
          <p:cNvSpPr txBox="1">
            <a:spLocks noGrp="1"/>
          </p:cNvSpPr>
          <p:nvPr>
            <p:ph type="title" idx="16" hasCustomPrompt="1"/>
          </p:nvPr>
        </p:nvSpPr>
        <p:spPr>
          <a:xfrm>
            <a:off x="6035525" y="1221650"/>
            <a:ext cx="865200" cy="577500"/>
          </a:xfrm>
          <a:prstGeom prst="rect">
            <a:avLst/>
          </a:prstGeom>
        </p:spPr>
        <p:txBody>
          <a:bodyPr spcFirstLastPara="1" wrap="square" lIns="91425" tIns="0" rIns="91425" bIns="91425" anchor="b" anchorCtr="0">
            <a:noAutofit/>
          </a:bodyPr>
          <a:lstStyle>
            <a:lvl1pPr lvl="0" rtl="0">
              <a:spcBef>
                <a:spcPts val="0"/>
              </a:spcBef>
              <a:spcAft>
                <a:spcPts val="0"/>
              </a:spcAft>
              <a:buSzPts val="3600"/>
              <a:buNone/>
              <a:defRPr sz="32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99" name="Google Shape;99;p13"/>
          <p:cNvSpPr txBox="1">
            <a:spLocks noGrp="1"/>
          </p:cNvSpPr>
          <p:nvPr>
            <p:ph type="subTitle" idx="17"/>
          </p:nvPr>
        </p:nvSpPr>
        <p:spPr>
          <a:xfrm>
            <a:off x="6035525" y="1757545"/>
            <a:ext cx="2319000" cy="42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0" name="Google Shape;100;p13"/>
          <p:cNvSpPr txBox="1">
            <a:spLocks noGrp="1"/>
          </p:cNvSpPr>
          <p:nvPr>
            <p:ph type="subTitle" idx="18"/>
          </p:nvPr>
        </p:nvSpPr>
        <p:spPr>
          <a:xfrm>
            <a:off x="6035525" y="2056938"/>
            <a:ext cx="23190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1" name="Google Shape;101;p13"/>
          <p:cNvSpPr txBox="1">
            <a:spLocks noGrp="1"/>
          </p:cNvSpPr>
          <p:nvPr>
            <p:ph type="title" idx="19" hasCustomPrompt="1"/>
          </p:nvPr>
        </p:nvSpPr>
        <p:spPr>
          <a:xfrm>
            <a:off x="6035525" y="3013050"/>
            <a:ext cx="865200" cy="577500"/>
          </a:xfrm>
          <a:prstGeom prst="rect">
            <a:avLst/>
          </a:prstGeom>
        </p:spPr>
        <p:txBody>
          <a:bodyPr spcFirstLastPara="1" wrap="square" lIns="91425" tIns="0" rIns="91425" bIns="91425" anchor="b" anchorCtr="0">
            <a:noAutofit/>
          </a:bodyPr>
          <a:lstStyle>
            <a:lvl1pPr lvl="0" rtl="0">
              <a:spcBef>
                <a:spcPts val="0"/>
              </a:spcBef>
              <a:spcAft>
                <a:spcPts val="0"/>
              </a:spcAft>
              <a:buSzPts val="3600"/>
              <a:buNone/>
              <a:defRPr sz="32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102" name="Google Shape;102;p13"/>
          <p:cNvSpPr txBox="1">
            <a:spLocks noGrp="1"/>
          </p:cNvSpPr>
          <p:nvPr>
            <p:ph type="subTitle" idx="20"/>
          </p:nvPr>
        </p:nvSpPr>
        <p:spPr>
          <a:xfrm>
            <a:off x="6035525" y="3549070"/>
            <a:ext cx="2319000" cy="42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3" name="Google Shape;103;p13"/>
          <p:cNvSpPr txBox="1">
            <a:spLocks noGrp="1"/>
          </p:cNvSpPr>
          <p:nvPr>
            <p:ph type="subTitle" idx="21"/>
          </p:nvPr>
        </p:nvSpPr>
        <p:spPr>
          <a:xfrm>
            <a:off x="6035525" y="3848338"/>
            <a:ext cx="23190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104" name="Google Shape;104;p13"/>
          <p:cNvGrpSpPr/>
          <p:nvPr/>
        </p:nvGrpSpPr>
        <p:grpSpPr>
          <a:xfrm>
            <a:off x="421779" y="-307250"/>
            <a:ext cx="7217023" cy="5802353"/>
            <a:chOff x="421779" y="-307250"/>
            <a:chExt cx="7217023" cy="5802353"/>
          </a:xfrm>
        </p:grpSpPr>
        <p:sp>
          <p:nvSpPr>
            <p:cNvPr id="105" name="Google Shape;105;p13"/>
            <p:cNvSpPr/>
            <p:nvPr/>
          </p:nvSpPr>
          <p:spPr>
            <a:xfrm rot="10800000" flipH="1">
              <a:off x="4830595" y="4833597"/>
              <a:ext cx="2808207" cy="661505"/>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sp>
        <p:sp>
          <p:nvSpPr>
            <p:cNvPr id="106" name="Google Shape;106;p13"/>
            <p:cNvSpPr/>
            <p:nvPr/>
          </p:nvSpPr>
          <p:spPr>
            <a:xfrm flipH="1">
              <a:off x="421779" y="-307250"/>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grpSp>
        <p:nvGrpSpPr>
          <p:cNvPr id="107" name="Google Shape;107;p13"/>
          <p:cNvGrpSpPr/>
          <p:nvPr/>
        </p:nvGrpSpPr>
        <p:grpSpPr>
          <a:xfrm>
            <a:off x="111603" y="1092034"/>
            <a:ext cx="8891177" cy="2115465"/>
            <a:chOff x="111603" y="1092034"/>
            <a:chExt cx="8891177" cy="2115465"/>
          </a:xfrm>
        </p:grpSpPr>
        <p:sp>
          <p:nvSpPr>
            <p:cNvPr id="108" name="Google Shape;108;p13"/>
            <p:cNvSpPr/>
            <p:nvPr/>
          </p:nvSpPr>
          <p:spPr>
            <a:xfrm>
              <a:off x="8546134" y="3013058"/>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13"/>
            <p:cNvSpPr/>
            <p:nvPr/>
          </p:nvSpPr>
          <p:spPr>
            <a:xfrm>
              <a:off x="111603" y="1092034"/>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CUSTOM_1">
    <p:spTree>
      <p:nvGrpSpPr>
        <p:cNvPr id="1" name="Shape 110"/>
        <p:cNvGrpSpPr/>
        <p:nvPr/>
      </p:nvGrpSpPr>
      <p:grpSpPr>
        <a:xfrm>
          <a:off x="0" y="0"/>
          <a:ext cx="0" cy="0"/>
          <a:chOff x="0" y="0"/>
          <a:chExt cx="0" cy="0"/>
        </a:xfrm>
      </p:grpSpPr>
      <p:sp>
        <p:nvSpPr>
          <p:cNvPr id="111" name="Google Shape;111;p14"/>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12" name="Google Shape;112;p14"/>
          <p:cNvSpPr txBox="1">
            <a:spLocks noGrp="1"/>
          </p:cNvSpPr>
          <p:nvPr>
            <p:ph type="subTitle" idx="1"/>
          </p:nvPr>
        </p:nvSpPr>
        <p:spPr>
          <a:xfrm>
            <a:off x="1538361" y="2526710"/>
            <a:ext cx="26628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3" name="Google Shape;113;p14"/>
          <p:cNvSpPr txBox="1">
            <a:spLocks noGrp="1"/>
          </p:cNvSpPr>
          <p:nvPr>
            <p:ph type="subTitle" idx="2"/>
          </p:nvPr>
        </p:nvSpPr>
        <p:spPr>
          <a:xfrm>
            <a:off x="1538361" y="2782232"/>
            <a:ext cx="2662800" cy="1159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4" name="Google Shape;114;p14"/>
          <p:cNvSpPr txBox="1">
            <a:spLocks noGrp="1"/>
          </p:cNvSpPr>
          <p:nvPr>
            <p:ph type="subTitle" idx="3"/>
          </p:nvPr>
        </p:nvSpPr>
        <p:spPr>
          <a:xfrm>
            <a:off x="4942839" y="2526710"/>
            <a:ext cx="26628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5" name="Google Shape;115;p14"/>
          <p:cNvSpPr txBox="1">
            <a:spLocks noGrp="1"/>
          </p:cNvSpPr>
          <p:nvPr>
            <p:ph type="subTitle" idx="4"/>
          </p:nvPr>
        </p:nvSpPr>
        <p:spPr>
          <a:xfrm>
            <a:off x="4942836" y="2782232"/>
            <a:ext cx="2662800" cy="1159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116" name="Google Shape;116;p14"/>
          <p:cNvGrpSpPr/>
          <p:nvPr/>
        </p:nvGrpSpPr>
        <p:grpSpPr>
          <a:xfrm>
            <a:off x="-1265101" y="-178033"/>
            <a:ext cx="11072041" cy="5701083"/>
            <a:chOff x="-1265101" y="-178033"/>
            <a:chExt cx="11072041" cy="5701083"/>
          </a:xfrm>
        </p:grpSpPr>
        <p:sp>
          <p:nvSpPr>
            <p:cNvPr id="117" name="Google Shape;117;p14"/>
            <p:cNvSpPr/>
            <p:nvPr/>
          </p:nvSpPr>
          <p:spPr>
            <a:xfrm rot="7193264" flipH="1">
              <a:off x="-1790140" y="1106670"/>
              <a:ext cx="3401761" cy="757297"/>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sp>
        <p:sp>
          <p:nvSpPr>
            <p:cNvPr id="118" name="Google Shape;118;p14"/>
            <p:cNvSpPr/>
            <p:nvPr/>
          </p:nvSpPr>
          <p:spPr>
            <a:xfrm rot="6703743">
              <a:off x="7773351" y="3940520"/>
              <a:ext cx="2594974" cy="55062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grpSp>
        <p:nvGrpSpPr>
          <p:cNvPr id="119" name="Google Shape;119;p14"/>
          <p:cNvGrpSpPr/>
          <p:nvPr/>
        </p:nvGrpSpPr>
        <p:grpSpPr>
          <a:xfrm>
            <a:off x="111784" y="1256858"/>
            <a:ext cx="8906332" cy="3317741"/>
            <a:chOff x="111784" y="1256858"/>
            <a:chExt cx="8906332" cy="3317741"/>
          </a:xfrm>
        </p:grpSpPr>
        <p:sp>
          <p:nvSpPr>
            <p:cNvPr id="120" name="Google Shape;120;p14"/>
            <p:cNvSpPr/>
            <p:nvPr/>
          </p:nvSpPr>
          <p:spPr>
            <a:xfrm>
              <a:off x="8602948" y="1256858"/>
              <a:ext cx="415169" cy="17677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14"/>
            <p:cNvSpPr/>
            <p:nvPr/>
          </p:nvSpPr>
          <p:spPr>
            <a:xfrm>
              <a:off x="111784" y="4380158"/>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2">
  <p:cSld name="CUSTOM_1_1">
    <p:spTree>
      <p:nvGrpSpPr>
        <p:cNvPr id="1" name="Shape 122"/>
        <p:cNvGrpSpPr/>
        <p:nvPr/>
      </p:nvGrpSpPr>
      <p:grpSpPr>
        <a:xfrm>
          <a:off x="0" y="0"/>
          <a:ext cx="0" cy="0"/>
          <a:chOff x="0" y="0"/>
          <a:chExt cx="0" cy="0"/>
        </a:xfrm>
      </p:grpSpPr>
      <p:sp>
        <p:nvSpPr>
          <p:cNvPr id="123" name="Google Shape;123;p15"/>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sz="37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4" name="Google Shape;124;p15"/>
          <p:cNvSpPr txBox="1">
            <a:spLocks noGrp="1"/>
          </p:cNvSpPr>
          <p:nvPr>
            <p:ph type="body" idx="1"/>
          </p:nvPr>
        </p:nvSpPr>
        <p:spPr>
          <a:xfrm>
            <a:off x="713375" y="1000075"/>
            <a:ext cx="3858600" cy="3603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2"/>
              </a:buClr>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25" name="Google Shape;125;p15"/>
          <p:cNvSpPr txBox="1">
            <a:spLocks noGrp="1"/>
          </p:cNvSpPr>
          <p:nvPr>
            <p:ph type="body" idx="2"/>
          </p:nvPr>
        </p:nvSpPr>
        <p:spPr>
          <a:xfrm>
            <a:off x="4572125" y="1000075"/>
            <a:ext cx="3858600" cy="3603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2"/>
              </a:buClr>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grpSp>
        <p:nvGrpSpPr>
          <p:cNvPr id="126" name="Google Shape;126;p15"/>
          <p:cNvGrpSpPr/>
          <p:nvPr/>
        </p:nvGrpSpPr>
        <p:grpSpPr>
          <a:xfrm>
            <a:off x="1521571" y="-307250"/>
            <a:ext cx="7217023" cy="5802353"/>
            <a:chOff x="1521571" y="-307250"/>
            <a:chExt cx="7217023" cy="5802353"/>
          </a:xfrm>
        </p:grpSpPr>
        <p:sp>
          <p:nvSpPr>
            <p:cNvPr id="127" name="Google Shape;127;p15"/>
            <p:cNvSpPr/>
            <p:nvPr/>
          </p:nvSpPr>
          <p:spPr>
            <a:xfrm rot="10800000">
              <a:off x="1521571" y="4833597"/>
              <a:ext cx="2808207" cy="661505"/>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sp>
        <p:sp>
          <p:nvSpPr>
            <p:cNvPr id="128" name="Google Shape;128;p15"/>
            <p:cNvSpPr/>
            <p:nvPr/>
          </p:nvSpPr>
          <p:spPr>
            <a:xfrm>
              <a:off x="6143494" y="-307250"/>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grpSp>
        <p:nvGrpSpPr>
          <p:cNvPr id="129" name="Google Shape;129;p15"/>
          <p:cNvGrpSpPr/>
          <p:nvPr/>
        </p:nvGrpSpPr>
        <p:grpSpPr>
          <a:xfrm>
            <a:off x="148134" y="1733684"/>
            <a:ext cx="8746698" cy="1610490"/>
            <a:chOff x="148134" y="1733684"/>
            <a:chExt cx="8746698" cy="1610490"/>
          </a:xfrm>
        </p:grpSpPr>
        <p:sp>
          <p:nvSpPr>
            <p:cNvPr id="130" name="Google Shape;130;p15"/>
            <p:cNvSpPr/>
            <p:nvPr/>
          </p:nvSpPr>
          <p:spPr>
            <a:xfrm>
              <a:off x="148134" y="314973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15"/>
            <p:cNvSpPr/>
            <p:nvPr/>
          </p:nvSpPr>
          <p:spPr>
            <a:xfrm>
              <a:off x="8471937" y="1733684"/>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3">
  <p:cSld name="CUSTOM_1_3">
    <p:spTree>
      <p:nvGrpSpPr>
        <p:cNvPr id="1" name="Shape 132"/>
        <p:cNvGrpSpPr/>
        <p:nvPr/>
      </p:nvGrpSpPr>
      <p:grpSpPr>
        <a:xfrm>
          <a:off x="0" y="0"/>
          <a:ext cx="0" cy="0"/>
          <a:chOff x="0" y="0"/>
          <a:chExt cx="0" cy="0"/>
        </a:xfrm>
      </p:grpSpPr>
      <p:sp>
        <p:nvSpPr>
          <p:cNvPr id="133" name="Google Shape;133;p16"/>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4" name="Google Shape;134;p16"/>
          <p:cNvSpPr txBox="1">
            <a:spLocks noGrp="1"/>
          </p:cNvSpPr>
          <p:nvPr>
            <p:ph type="subTitle" idx="1"/>
          </p:nvPr>
        </p:nvSpPr>
        <p:spPr>
          <a:xfrm>
            <a:off x="3322166" y="3356978"/>
            <a:ext cx="37431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5" name="Google Shape;135;p16"/>
          <p:cNvSpPr txBox="1">
            <a:spLocks noGrp="1"/>
          </p:cNvSpPr>
          <p:nvPr>
            <p:ph type="subTitle" idx="2"/>
          </p:nvPr>
        </p:nvSpPr>
        <p:spPr>
          <a:xfrm>
            <a:off x="3322150" y="3634475"/>
            <a:ext cx="3743100" cy="41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6" name="Google Shape;136;p16"/>
          <p:cNvSpPr txBox="1">
            <a:spLocks noGrp="1"/>
          </p:cNvSpPr>
          <p:nvPr>
            <p:ph type="subTitle" idx="3"/>
          </p:nvPr>
        </p:nvSpPr>
        <p:spPr>
          <a:xfrm>
            <a:off x="3322155" y="1763850"/>
            <a:ext cx="37431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7" name="Google Shape;137;p16"/>
          <p:cNvSpPr txBox="1">
            <a:spLocks noGrp="1"/>
          </p:cNvSpPr>
          <p:nvPr>
            <p:ph type="subTitle" idx="4"/>
          </p:nvPr>
        </p:nvSpPr>
        <p:spPr>
          <a:xfrm>
            <a:off x="3322134" y="2041349"/>
            <a:ext cx="3743100" cy="41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138" name="Google Shape;138;p16"/>
          <p:cNvGrpSpPr/>
          <p:nvPr/>
        </p:nvGrpSpPr>
        <p:grpSpPr>
          <a:xfrm>
            <a:off x="-664572" y="-178033"/>
            <a:ext cx="11072041" cy="5701083"/>
            <a:chOff x="-664572" y="-178033"/>
            <a:chExt cx="11072041" cy="5701083"/>
          </a:xfrm>
        </p:grpSpPr>
        <p:sp>
          <p:nvSpPr>
            <p:cNvPr id="139" name="Google Shape;139;p16"/>
            <p:cNvSpPr/>
            <p:nvPr/>
          </p:nvSpPr>
          <p:spPr>
            <a:xfrm rot="-7193264">
              <a:off x="7530746" y="1106670"/>
              <a:ext cx="3401761" cy="757297"/>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sp>
        <p:sp>
          <p:nvSpPr>
            <p:cNvPr id="140" name="Google Shape;140;p16"/>
            <p:cNvSpPr/>
            <p:nvPr/>
          </p:nvSpPr>
          <p:spPr>
            <a:xfrm rot="-6703743" flipH="1">
              <a:off x="-1225957" y="3940520"/>
              <a:ext cx="2594974" cy="55062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grpSp>
        <p:nvGrpSpPr>
          <p:cNvPr id="141" name="Google Shape;141;p16"/>
          <p:cNvGrpSpPr/>
          <p:nvPr/>
        </p:nvGrpSpPr>
        <p:grpSpPr>
          <a:xfrm>
            <a:off x="191587" y="2302509"/>
            <a:ext cx="8782093" cy="2163015"/>
            <a:chOff x="191587" y="2302509"/>
            <a:chExt cx="8782093" cy="2163015"/>
          </a:xfrm>
        </p:grpSpPr>
        <p:sp>
          <p:nvSpPr>
            <p:cNvPr id="142" name="Google Shape;142;p16"/>
            <p:cNvSpPr/>
            <p:nvPr/>
          </p:nvSpPr>
          <p:spPr>
            <a:xfrm>
              <a:off x="8517034" y="427108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16"/>
            <p:cNvSpPr/>
            <p:nvPr/>
          </p:nvSpPr>
          <p:spPr>
            <a:xfrm>
              <a:off x="191587" y="2302509"/>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4">
  <p:cSld name="CUSTOM_1_3_1">
    <p:spTree>
      <p:nvGrpSpPr>
        <p:cNvPr id="1" name="Shape 144"/>
        <p:cNvGrpSpPr/>
        <p:nvPr/>
      </p:nvGrpSpPr>
      <p:grpSpPr>
        <a:xfrm>
          <a:off x="0" y="0"/>
          <a:ext cx="0" cy="0"/>
          <a:chOff x="0" y="0"/>
          <a:chExt cx="0" cy="0"/>
        </a:xfrm>
      </p:grpSpPr>
      <p:sp>
        <p:nvSpPr>
          <p:cNvPr id="145" name="Google Shape;145;p17"/>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6" name="Google Shape;146;p17"/>
          <p:cNvSpPr txBox="1">
            <a:spLocks noGrp="1"/>
          </p:cNvSpPr>
          <p:nvPr>
            <p:ph type="subTitle" idx="1"/>
          </p:nvPr>
        </p:nvSpPr>
        <p:spPr>
          <a:xfrm>
            <a:off x="1959720" y="3002853"/>
            <a:ext cx="5224500" cy="365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7" name="Google Shape;147;p17"/>
          <p:cNvSpPr txBox="1">
            <a:spLocks noGrp="1"/>
          </p:cNvSpPr>
          <p:nvPr>
            <p:ph type="subTitle" idx="2"/>
          </p:nvPr>
        </p:nvSpPr>
        <p:spPr>
          <a:xfrm>
            <a:off x="1959755" y="1284950"/>
            <a:ext cx="5224500" cy="365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148" name="Google Shape;148;p17"/>
          <p:cNvGrpSpPr/>
          <p:nvPr/>
        </p:nvGrpSpPr>
        <p:grpSpPr>
          <a:xfrm>
            <a:off x="111603" y="1092034"/>
            <a:ext cx="8891177" cy="2115465"/>
            <a:chOff x="111603" y="1092034"/>
            <a:chExt cx="8891177" cy="2115465"/>
          </a:xfrm>
        </p:grpSpPr>
        <p:sp>
          <p:nvSpPr>
            <p:cNvPr id="149" name="Google Shape;149;p17"/>
            <p:cNvSpPr/>
            <p:nvPr/>
          </p:nvSpPr>
          <p:spPr>
            <a:xfrm>
              <a:off x="8546134" y="3013058"/>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17"/>
            <p:cNvSpPr/>
            <p:nvPr/>
          </p:nvSpPr>
          <p:spPr>
            <a:xfrm>
              <a:off x="111603" y="1092034"/>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 name="Google Shape;151;p17"/>
          <p:cNvGrpSpPr/>
          <p:nvPr/>
        </p:nvGrpSpPr>
        <p:grpSpPr>
          <a:xfrm>
            <a:off x="421779" y="-307250"/>
            <a:ext cx="7217023" cy="5802353"/>
            <a:chOff x="421779" y="-307250"/>
            <a:chExt cx="7217023" cy="5802353"/>
          </a:xfrm>
        </p:grpSpPr>
        <p:sp>
          <p:nvSpPr>
            <p:cNvPr id="152" name="Google Shape;152;p17"/>
            <p:cNvSpPr/>
            <p:nvPr/>
          </p:nvSpPr>
          <p:spPr>
            <a:xfrm rot="10800000" flipH="1">
              <a:off x="4830595" y="4833597"/>
              <a:ext cx="2808207" cy="661505"/>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sp>
        <p:sp>
          <p:nvSpPr>
            <p:cNvPr id="153" name="Google Shape;153;p17"/>
            <p:cNvSpPr/>
            <p:nvPr/>
          </p:nvSpPr>
          <p:spPr>
            <a:xfrm flipH="1">
              <a:off x="421779" y="-307250"/>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sp>
        <p:nvSpPr>
          <p:cNvPr id="154" name="Google Shape;154;p17"/>
          <p:cNvSpPr txBox="1">
            <a:spLocks noGrp="1"/>
          </p:cNvSpPr>
          <p:nvPr>
            <p:ph type="body" idx="3"/>
          </p:nvPr>
        </p:nvSpPr>
        <p:spPr>
          <a:xfrm>
            <a:off x="1959780" y="1650350"/>
            <a:ext cx="5224500" cy="1134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Font typeface="Arial"/>
              <a:buChar char="●"/>
              <a:defRPr sz="1400"/>
            </a:lvl1pPr>
            <a:lvl2pPr marL="914400" lvl="1" indent="-317500" rtl="0">
              <a:spcBef>
                <a:spcPts val="0"/>
              </a:spcBef>
              <a:spcAft>
                <a:spcPts val="0"/>
              </a:spcAft>
              <a:buClr>
                <a:srgbClr val="000000"/>
              </a:buClr>
              <a:buSzPts val="1400"/>
              <a:buFont typeface="Arial"/>
              <a:buChar char="○"/>
              <a:defRPr sz="1200"/>
            </a:lvl2pPr>
            <a:lvl3pPr marL="1371600" lvl="2" indent="-317500" rtl="0">
              <a:spcBef>
                <a:spcPts val="0"/>
              </a:spcBef>
              <a:spcAft>
                <a:spcPts val="0"/>
              </a:spcAft>
              <a:buClr>
                <a:srgbClr val="000000"/>
              </a:buClr>
              <a:buSzPts val="1400"/>
              <a:buFont typeface="Arial"/>
              <a:buChar char="■"/>
              <a:defRPr sz="1200"/>
            </a:lvl3pPr>
            <a:lvl4pPr marL="1828800" lvl="3" indent="-317500" rtl="0">
              <a:spcBef>
                <a:spcPts val="0"/>
              </a:spcBef>
              <a:spcAft>
                <a:spcPts val="0"/>
              </a:spcAft>
              <a:buClr>
                <a:srgbClr val="000000"/>
              </a:buClr>
              <a:buSzPts val="1400"/>
              <a:buFont typeface="Arial"/>
              <a:buChar char="●"/>
              <a:defRPr sz="1200"/>
            </a:lvl4pPr>
            <a:lvl5pPr marL="2286000" lvl="4" indent="-317500" rtl="0">
              <a:spcBef>
                <a:spcPts val="0"/>
              </a:spcBef>
              <a:spcAft>
                <a:spcPts val="0"/>
              </a:spcAft>
              <a:buClr>
                <a:srgbClr val="000000"/>
              </a:buClr>
              <a:buSzPts val="1400"/>
              <a:buFont typeface="Arial"/>
              <a:buChar char="○"/>
              <a:defRPr sz="1200"/>
            </a:lvl5pPr>
            <a:lvl6pPr marL="2743200" lvl="5" indent="-317500" rtl="0">
              <a:spcBef>
                <a:spcPts val="0"/>
              </a:spcBef>
              <a:spcAft>
                <a:spcPts val="0"/>
              </a:spcAft>
              <a:buClr>
                <a:srgbClr val="000000"/>
              </a:buClr>
              <a:buSzPts val="1400"/>
              <a:buFont typeface="Arial"/>
              <a:buChar char="■"/>
              <a:defRPr sz="1200"/>
            </a:lvl6pPr>
            <a:lvl7pPr marL="3200400" lvl="6" indent="-317500" rtl="0">
              <a:spcBef>
                <a:spcPts val="0"/>
              </a:spcBef>
              <a:spcAft>
                <a:spcPts val="0"/>
              </a:spcAft>
              <a:buClr>
                <a:srgbClr val="000000"/>
              </a:buClr>
              <a:buSzPts val="1400"/>
              <a:buFont typeface="Arial"/>
              <a:buChar char="●"/>
              <a:defRPr sz="1200"/>
            </a:lvl7pPr>
            <a:lvl8pPr marL="3657600" lvl="7" indent="-317500" rtl="0">
              <a:spcBef>
                <a:spcPts val="0"/>
              </a:spcBef>
              <a:spcAft>
                <a:spcPts val="0"/>
              </a:spcAft>
              <a:buClr>
                <a:srgbClr val="000000"/>
              </a:buClr>
              <a:buSzPts val="1400"/>
              <a:buFont typeface="Arial"/>
              <a:buChar char="○"/>
              <a:defRPr sz="1200"/>
            </a:lvl8pPr>
            <a:lvl9pPr marL="4114800" lvl="8" indent="-317500" rtl="0">
              <a:spcBef>
                <a:spcPts val="0"/>
              </a:spcBef>
              <a:spcAft>
                <a:spcPts val="0"/>
              </a:spcAft>
              <a:buClr>
                <a:srgbClr val="000000"/>
              </a:buClr>
              <a:buSzPts val="1400"/>
              <a:buFont typeface="Arial"/>
              <a:buChar char="■"/>
              <a:defRPr sz="1200"/>
            </a:lvl9pPr>
          </a:lstStyle>
          <a:p>
            <a:endParaRPr/>
          </a:p>
        </p:txBody>
      </p:sp>
      <p:sp>
        <p:nvSpPr>
          <p:cNvPr id="155" name="Google Shape;155;p17"/>
          <p:cNvSpPr txBox="1">
            <a:spLocks noGrp="1"/>
          </p:cNvSpPr>
          <p:nvPr>
            <p:ph type="body" idx="4"/>
          </p:nvPr>
        </p:nvSpPr>
        <p:spPr>
          <a:xfrm>
            <a:off x="1959780" y="3363953"/>
            <a:ext cx="5224500" cy="1134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Font typeface="Arial"/>
              <a:buChar char="●"/>
              <a:defRPr sz="1400"/>
            </a:lvl1pPr>
            <a:lvl2pPr marL="914400" lvl="1" indent="-317500" rtl="0">
              <a:spcBef>
                <a:spcPts val="0"/>
              </a:spcBef>
              <a:spcAft>
                <a:spcPts val="0"/>
              </a:spcAft>
              <a:buClr>
                <a:srgbClr val="000000"/>
              </a:buClr>
              <a:buSzPts val="1400"/>
              <a:buFont typeface="Arial"/>
              <a:buChar char="○"/>
              <a:defRPr sz="1200"/>
            </a:lvl2pPr>
            <a:lvl3pPr marL="1371600" lvl="2" indent="-317500" rtl="0">
              <a:spcBef>
                <a:spcPts val="0"/>
              </a:spcBef>
              <a:spcAft>
                <a:spcPts val="0"/>
              </a:spcAft>
              <a:buClr>
                <a:srgbClr val="000000"/>
              </a:buClr>
              <a:buSzPts val="1400"/>
              <a:buFont typeface="Arial"/>
              <a:buChar char="■"/>
              <a:defRPr sz="1200"/>
            </a:lvl3pPr>
            <a:lvl4pPr marL="1828800" lvl="3" indent="-317500" rtl="0">
              <a:spcBef>
                <a:spcPts val="0"/>
              </a:spcBef>
              <a:spcAft>
                <a:spcPts val="0"/>
              </a:spcAft>
              <a:buClr>
                <a:srgbClr val="000000"/>
              </a:buClr>
              <a:buSzPts val="1400"/>
              <a:buFont typeface="Arial"/>
              <a:buChar char="●"/>
              <a:defRPr sz="1200"/>
            </a:lvl4pPr>
            <a:lvl5pPr marL="2286000" lvl="4" indent="-317500" rtl="0">
              <a:spcBef>
                <a:spcPts val="0"/>
              </a:spcBef>
              <a:spcAft>
                <a:spcPts val="0"/>
              </a:spcAft>
              <a:buClr>
                <a:srgbClr val="000000"/>
              </a:buClr>
              <a:buSzPts val="1400"/>
              <a:buFont typeface="Arial"/>
              <a:buChar char="○"/>
              <a:defRPr sz="1200"/>
            </a:lvl5pPr>
            <a:lvl6pPr marL="2743200" lvl="5" indent="-317500" rtl="0">
              <a:spcBef>
                <a:spcPts val="0"/>
              </a:spcBef>
              <a:spcAft>
                <a:spcPts val="0"/>
              </a:spcAft>
              <a:buClr>
                <a:srgbClr val="000000"/>
              </a:buClr>
              <a:buSzPts val="1400"/>
              <a:buFont typeface="Arial"/>
              <a:buChar char="■"/>
              <a:defRPr sz="1200"/>
            </a:lvl6pPr>
            <a:lvl7pPr marL="3200400" lvl="6" indent="-317500" rtl="0">
              <a:spcBef>
                <a:spcPts val="0"/>
              </a:spcBef>
              <a:spcAft>
                <a:spcPts val="0"/>
              </a:spcAft>
              <a:buClr>
                <a:srgbClr val="000000"/>
              </a:buClr>
              <a:buSzPts val="1400"/>
              <a:buFont typeface="Arial"/>
              <a:buChar char="●"/>
              <a:defRPr sz="1200"/>
            </a:lvl7pPr>
            <a:lvl8pPr marL="3657600" lvl="7" indent="-317500" rtl="0">
              <a:spcBef>
                <a:spcPts val="0"/>
              </a:spcBef>
              <a:spcAft>
                <a:spcPts val="0"/>
              </a:spcAft>
              <a:buClr>
                <a:srgbClr val="000000"/>
              </a:buClr>
              <a:buSzPts val="1400"/>
              <a:buFont typeface="Arial"/>
              <a:buChar char="○"/>
              <a:defRPr sz="1200"/>
            </a:lvl8pPr>
            <a:lvl9pPr marL="4114800" lvl="8" indent="-317500" rtl="0">
              <a:spcBef>
                <a:spcPts val="0"/>
              </a:spcBef>
              <a:spcAft>
                <a:spcPts val="0"/>
              </a:spcAft>
              <a:buClr>
                <a:srgbClr val="000000"/>
              </a:buClr>
              <a:buSzPts val="1400"/>
              <a:buFont typeface="Arial"/>
              <a:buChar char="■"/>
              <a:defRPr sz="12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1_2">
    <p:spTree>
      <p:nvGrpSpPr>
        <p:cNvPr id="1" name="Shape 156"/>
        <p:cNvGrpSpPr/>
        <p:nvPr/>
      </p:nvGrpSpPr>
      <p:grpSpPr>
        <a:xfrm>
          <a:off x="0" y="0"/>
          <a:ext cx="0" cy="0"/>
          <a:chOff x="0" y="0"/>
          <a:chExt cx="0" cy="0"/>
        </a:xfrm>
      </p:grpSpPr>
      <p:sp>
        <p:nvSpPr>
          <p:cNvPr id="157" name="Google Shape;157;p18"/>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8" name="Google Shape;158;p18"/>
          <p:cNvSpPr txBox="1">
            <a:spLocks noGrp="1"/>
          </p:cNvSpPr>
          <p:nvPr>
            <p:ph type="subTitle" idx="1"/>
          </p:nvPr>
        </p:nvSpPr>
        <p:spPr>
          <a:xfrm>
            <a:off x="941827" y="2736000"/>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9" name="Google Shape;159;p18"/>
          <p:cNvSpPr txBox="1">
            <a:spLocks noGrp="1"/>
          </p:cNvSpPr>
          <p:nvPr>
            <p:ph type="subTitle" idx="2"/>
          </p:nvPr>
        </p:nvSpPr>
        <p:spPr>
          <a:xfrm>
            <a:off x="941825" y="2976977"/>
            <a:ext cx="2283600" cy="922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0" name="Google Shape;160;p18"/>
          <p:cNvSpPr txBox="1">
            <a:spLocks noGrp="1"/>
          </p:cNvSpPr>
          <p:nvPr>
            <p:ph type="subTitle" idx="3"/>
          </p:nvPr>
        </p:nvSpPr>
        <p:spPr>
          <a:xfrm>
            <a:off x="3430201" y="2736000"/>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1" name="Google Shape;161;p18"/>
          <p:cNvSpPr txBox="1">
            <a:spLocks noGrp="1"/>
          </p:cNvSpPr>
          <p:nvPr>
            <p:ph type="subTitle" idx="4"/>
          </p:nvPr>
        </p:nvSpPr>
        <p:spPr>
          <a:xfrm>
            <a:off x="3430198" y="2976977"/>
            <a:ext cx="2283600" cy="922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2" name="Google Shape;162;p18"/>
          <p:cNvSpPr txBox="1">
            <a:spLocks noGrp="1"/>
          </p:cNvSpPr>
          <p:nvPr>
            <p:ph type="subTitle" idx="5"/>
          </p:nvPr>
        </p:nvSpPr>
        <p:spPr>
          <a:xfrm>
            <a:off x="5918576" y="2736000"/>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3" name="Google Shape;163;p18"/>
          <p:cNvSpPr txBox="1">
            <a:spLocks noGrp="1"/>
          </p:cNvSpPr>
          <p:nvPr>
            <p:ph type="subTitle" idx="6"/>
          </p:nvPr>
        </p:nvSpPr>
        <p:spPr>
          <a:xfrm>
            <a:off x="5918574" y="2976977"/>
            <a:ext cx="2283600" cy="922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164" name="Google Shape;164;p18"/>
          <p:cNvGrpSpPr/>
          <p:nvPr/>
        </p:nvGrpSpPr>
        <p:grpSpPr>
          <a:xfrm>
            <a:off x="421779" y="-307250"/>
            <a:ext cx="7217023" cy="5802353"/>
            <a:chOff x="421779" y="-307250"/>
            <a:chExt cx="7217023" cy="5802353"/>
          </a:xfrm>
        </p:grpSpPr>
        <p:sp>
          <p:nvSpPr>
            <p:cNvPr id="165" name="Google Shape;165;p18"/>
            <p:cNvSpPr/>
            <p:nvPr/>
          </p:nvSpPr>
          <p:spPr>
            <a:xfrm rot="10800000" flipH="1">
              <a:off x="4830595" y="4833597"/>
              <a:ext cx="2808207" cy="661505"/>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sp>
        <p:sp>
          <p:nvSpPr>
            <p:cNvPr id="166" name="Google Shape;166;p18"/>
            <p:cNvSpPr/>
            <p:nvPr/>
          </p:nvSpPr>
          <p:spPr>
            <a:xfrm flipH="1">
              <a:off x="421779" y="-307250"/>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grpSp>
        <p:nvGrpSpPr>
          <p:cNvPr id="167" name="Google Shape;167;p18"/>
          <p:cNvGrpSpPr/>
          <p:nvPr/>
        </p:nvGrpSpPr>
        <p:grpSpPr>
          <a:xfrm>
            <a:off x="111603" y="1092034"/>
            <a:ext cx="8891177" cy="2115465"/>
            <a:chOff x="111603" y="1092034"/>
            <a:chExt cx="8891177" cy="2115465"/>
          </a:xfrm>
        </p:grpSpPr>
        <p:sp>
          <p:nvSpPr>
            <p:cNvPr id="168" name="Google Shape;168;p18"/>
            <p:cNvSpPr/>
            <p:nvPr/>
          </p:nvSpPr>
          <p:spPr>
            <a:xfrm>
              <a:off x="8546134" y="3013058"/>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18"/>
            <p:cNvSpPr/>
            <p:nvPr/>
          </p:nvSpPr>
          <p:spPr>
            <a:xfrm>
              <a:off x="111603" y="1092034"/>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1_2_1">
    <p:spTree>
      <p:nvGrpSpPr>
        <p:cNvPr id="1" name="Shape 170"/>
        <p:cNvGrpSpPr/>
        <p:nvPr/>
      </p:nvGrpSpPr>
      <p:grpSpPr>
        <a:xfrm>
          <a:off x="0" y="0"/>
          <a:ext cx="0" cy="0"/>
          <a:chOff x="0" y="0"/>
          <a:chExt cx="0" cy="0"/>
        </a:xfrm>
      </p:grpSpPr>
      <p:sp>
        <p:nvSpPr>
          <p:cNvPr id="171" name="Google Shape;171;p19"/>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2" name="Google Shape;172;p19"/>
          <p:cNvSpPr txBox="1">
            <a:spLocks noGrp="1"/>
          </p:cNvSpPr>
          <p:nvPr>
            <p:ph type="subTitle" idx="1"/>
          </p:nvPr>
        </p:nvSpPr>
        <p:spPr>
          <a:xfrm>
            <a:off x="2146915" y="1669025"/>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3" name="Google Shape;173;p19"/>
          <p:cNvSpPr txBox="1">
            <a:spLocks noGrp="1"/>
          </p:cNvSpPr>
          <p:nvPr>
            <p:ph type="subTitle" idx="2"/>
          </p:nvPr>
        </p:nvSpPr>
        <p:spPr>
          <a:xfrm>
            <a:off x="2146926" y="1939088"/>
            <a:ext cx="2283600" cy="66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4" name="Google Shape;174;p19"/>
          <p:cNvSpPr txBox="1">
            <a:spLocks noGrp="1"/>
          </p:cNvSpPr>
          <p:nvPr>
            <p:ph type="subTitle" idx="3"/>
          </p:nvPr>
        </p:nvSpPr>
        <p:spPr>
          <a:xfrm>
            <a:off x="5321089" y="1669025"/>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5" name="Google Shape;175;p19"/>
          <p:cNvSpPr txBox="1">
            <a:spLocks noGrp="1"/>
          </p:cNvSpPr>
          <p:nvPr>
            <p:ph type="subTitle" idx="4"/>
          </p:nvPr>
        </p:nvSpPr>
        <p:spPr>
          <a:xfrm>
            <a:off x="5321086" y="1939088"/>
            <a:ext cx="2283600" cy="66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6" name="Google Shape;176;p19"/>
          <p:cNvSpPr txBox="1">
            <a:spLocks noGrp="1"/>
          </p:cNvSpPr>
          <p:nvPr>
            <p:ph type="subTitle" idx="5"/>
          </p:nvPr>
        </p:nvSpPr>
        <p:spPr>
          <a:xfrm>
            <a:off x="2146915" y="3261375"/>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7" name="Google Shape;177;p19"/>
          <p:cNvSpPr txBox="1">
            <a:spLocks noGrp="1"/>
          </p:cNvSpPr>
          <p:nvPr>
            <p:ph type="subTitle" idx="6"/>
          </p:nvPr>
        </p:nvSpPr>
        <p:spPr>
          <a:xfrm>
            <a:off x="2146926" y="3531438"/>
            <a:ext cx="2283600" cy="66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8" name="Google Shape;178;p19"/>
          <p:cNvSpPr txBox="1">
            <a:spLocks noGrp="1"/>
          </p:cNvSpPr>
          <p:nvPr>
            <p:ph type="subTitle" idx="7"/>
          </p:nvPr>
        </p:nvSpPr>
        <p:spPr>
          <a:xfrm>
            <a:off x="5321089" y="3261375"/>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9" name="Google Shape;179;p19"/>
          <p:cNvSpPr txBox="1">
            <a:spLocks noGrp="1"/>
          </p:cNvSpPr>
          <p:nvPr>
            <p:ph type="subTitle" idx="8"/>
          </p:nvPr>
        </p:nvSpPr>
        <p:spPr>
          <a:xfrm>
            <a:off x="5321086" y="3531438"/>
            <a:ext cx="2283600" cy="66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180" name="Google Shape;180;p19"/>
          <p:cNvGrpSpPr/>
          <p:nvPr/>
        </p:nvGrpSpPr>
        <p:grpSpPr>
          <a:xfrm>
            <a:off x="-664572" y="-178033"/>
            <a:ext cx="11072041" cy="5701083"/>
            <a:chOff x="-664572" y="-178033"/>
            <a:chExt cx="11072041" cy="5701083"/>
          </a:xfrm>
        </p:grpSpPr>
        <p:sp>
          <p:nvSpPr>
            <p:cNvPr id="181" name="Google Shape;181;p19"/>
            <p:cNvSpPr/>
            <p:nvPr/>
          </p:nvSpPr>
          <p:spPr>
            <a:xfrm rot="-7193264">
              <a:off x="7530746" y="1106670"/>
              <a:ext cx="3401761" cy="757297"/>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sp>
        <p:sp>
          <p:nvSpPr>
            <p:cNvPr id="182" name="Google Shape;182;p19"/>
            <p:cNvSpPr/>
            <p:nvPr/>
          </p:nvSpPr>
          <p:spPr>
            <a:xfrm rot="-6703743" flipH="1">
              <a:off x="-1225957" y="3940520"/>
              <a:ext cx="2594974" cy="55062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grpSp>
        <p:nvGrpSpPr>
          <p:cNvPr id="183" name="Google Shape;183;p19"/>
          <p:cNvGrpSpPr/>
          <p:nvPr/>
        </p:nvGrpSpPr>
        <p:grpSpPr>
          <a:xfrm>
            <a:off x="191587" y="2302509"/>
            <a:ext cx="8782093" cy="2163015"/>
            <a:chOff x="191587" y="2302509"/>
            <a:chExt cx="8782093" cy="2163015"/>
          </a:xfrm>
        </p:grpSpPr>
        <p:sp>
          <p:nvSpPr>
            <p:cNvPr id="184" name="Google Shape;184;p19"/>
            <p:cNvSpPr/>
            <p:nvPr/>
          </p:nvSpPr>
          <p:spPr>
            <a:xfrm>
              <a:off x="8517034" y="427108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19"/>
            <p:cNvSpPr/>
            <p:nvPr/>
          </p:nvSpPr>
          <p:spPr>
            <a:xfrm>
              <a:off x="191587" y="2302509"/>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1_2_1_1">
    <p:spTree>
      <p:nvGrpSpPr>
        <p:cNvPr id="1" name="Shape 186"/>
        <p:cNvGrpSpPr/>
        <p:nvPr/>
      </p:nvGrpSpPr>
      <p:grpSpPr>
        <a:xfrm>
          <a:off x="0" y="0"/>
          <a:ext cx="0" cy="0"/>
          <a:chOff x="0" y="0"/>
          <a:chExt cx="0" cy="0"/>
        </a:xfrm>
      </p:grpSpPr>
      <p:sp>
        <p:nvSpPr>
          <p:cNvPr id="187" name="Google Shape;187;p20"/>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8" name="Google Shape;188;p20"/>
          <p:cNvSpPr txBox="1">
            <a:spLocks noGrp="1"/>
          </p:cNvSpPr>
          <p:nvPr>
            <p:ph type="subTitle" idx="1"/>
          </p:nvPr>
        </p:nvSpPr>
        <p:spPr>
          <a:xfrm>
            <a:off x="880161" y="1871120"/>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89" name="Google Shape;189;p20"/>
          <p:cNvSpPr txBox="1">
            <a:spLocks noGrp="1"/>
          </p:cNvSpPr>
          <p:nvPr>
            <p:ph type="subTitle" idx="2"/>
          </p:nvPr>
        </p:nvSpPr>
        <p:spPr>
          <a:xfrm>
            <a:off x="880167" y="2119367"/>
            <a:ext cx="22836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0" name="Google Shape;190;p20"/>
          <p:cNvSpPr txBox="1">
            <a:spLocks noGrp="1"/>
          </p:cNvSpPr>
          <p:nvPr>
            <p:ph type="subTitle" idx="3"/>
          </p:nvPr>
        </p:nvSpPr>
        <p:spPr>
          <a:xfrm>
            <a:off x="3430201" y="1871120"/>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1" name="Google Shape;191;p20"/>
          <p:cNvSpPr txBox="1">
            <a:spLocks noGrp="1"/>
          </p:cNvSpPr>
          <p:nvPr>
            <p:ph type="subTitle" idx="4"/>
          </p:nvPr>
        </p:nvSpPr>
        <p:spPr>
          <a:xfrm>
            <a:off x="3430200" y="2119367"/>
            <a:ext cx="22836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2" name="Google Shape;192;p20"/>
          <p:cNvSpPr txBox="1">
            <a:spLocks noGrp="1"/>
          </p:cNvSpPr>
          <p:nvPr>
            <p:ph type="subTitle" idx="5"/>
          </p:nvPr>
        </p:nvSpPr>
        <p:spPr>
          <a:xfrm>
            <a:off x="880161" y="3630412"/>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3" name="Google Shape;193;p20"/>
          <p:cNvSpPr txBox="1">
            <a:spLocks noGrp="1"/>
          </p:cNvSpPr>
          <p:nvPr>
            <p:ph type="subTitle" idx="6"/>
          </p:nvPr>
        </p:nvSpPr>
        <p:spPr>
          <a:xfrm>
            <a:off x="880167" y="3878658"/>
            <a:ext cx="22836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4" name="Google Shape;194;p20"/>
          <p:cNvSpPr txBox="1">
            <a:spLocks noGrp="1"/>
          </p:cNvSpPr>
          <p:nvPr>
            <p:ph type="subTitle" idx="7"/>
          </p:nvPr>
        </p:nvSpPr>
        <p:spPr>
          <a:xfrm>
            <a:off x="3430201" y="3630412"/>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5" name="Google Shape;195;p20"/>
          <p:cNvSpPr txBox="1">
            <a:spLocks noGrp="1"/>
          </p:cNvSpPr>
          <p:nvPr>
            <p:ph type="subTitle" idx="8"/>
          </p:nvPr>
        </p:nvSpPr>
        <p:spPr>
          <a:xfrm>
            <a:off x="3430200" y="3878658"/>
            <a:ext cx="22836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6" name="Google Shape;196;p20"/>
          <p:cNvSpPr txBox="1">
            <a:spLocks noGrp="1"/>
          </p:cNvSpPr>
          <p:nvPr>
            <p:ph type="subTitle" idx="9"/>
          </p:nvPr>
        </p:nvSpPr>
        <p:spPr>
          <a:xfrm>
            <a:off x="5980239" y="1871120"/>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7" name="Google Shape;197;p20"/>
          <p:cNvSpPr txBox="1">
            <a:spLocks noGrp="1"/>
          </p:cNvSpPr>
          <p:nvPr>
            <p:ph type="subTitle" idx="13"/>
          </p:nvPr>
        </p:nvSpPr>
        <p:spPr>
          <a:xfrm>
            <a:off x="5980234" y="2119367"/>
            <a:ext cx="22836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8" name="Google Shape;198;p20"/>
          <p:cNvSpPr txBox="1">
            <a:spLocks noGrp="1"/>
          </p:cNvSpPr>
          <p:nvPr>
            <p:ph type="subTitle" idx="14"/>
          </p:nvPr>
        </p:nvSpPr>
        <p:spPr>
          <a:xfrm>
            <a:off x="5980239" y="3630412"/>
            <a:ext cx="2283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100">
                <a:latin typeface="Geologica SemiBold"/>
                <a:ea typeface="Geologica SemiBold"/>
                <a:cs typeface="Geologica SemiBold"/>
                <a:sym typeface="Geologic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9" name="Google Shape;199;p20"/>
          <p:cNvSpPr txBox="1">
            <a:spLocks noGrp="1"/>
          </p:cNvSpPr>
          <p:nvPr>
            <p:ph type="subTitle" idx="15"/>
          </p:nvPr>
        </p:nvSpPr>
        <p:spPr>
          <a:xfrm>
            <a:off x="5980234" y="3878658"/>
            <a:ext cx="22836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00" name="Google Shape;200;p20"/>
          <p:cNvGrpSpPr/>
          <p:nvPr/>
        </p:nvGrpSpPr>
        <p:grpSpPr>
          <a:xfrm>
            <a:off x="1521571" y="-307250"/>
            <a:ext cx="7217023" cy="5802353"/>
            <a:chOff x="1521571" y="-307250"/>
            <a:chExt cx="7217023" cy="5802353"/>
          </a:xfrm>
        </p:grpSpPr>
        <p:sp>
          <p:nvSpPr>
            <p:cNvPr id="201" name="Google Shape;201;p20"/>
            <p:cNvSpPr/>
            <p:nvPr/>
          </p:nvSpPr>
          <p:spPr>
            <a:xfrm rot="10800000">
              <a:off x="1521571" y="4833597"/>
              <a:ext cx="2808207" cy="661505"/>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sp>
        <p:sp>
          <p:nvSpPr>
            <p:cNvPr id="202" name="Google Shape;202;p20"/>
            <p:cNvSpPr/>
            <p:nvPr/>
          </p:nvSpPr>
          <p:spPr>
            <a:xfrm>
              <a:off x="6143494" y="-307250"/>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grpSp>
        <p:nvGrpSpPr>
          <p:cNvPr id="203" name="Google Shape;203;p20"/>
          <p:cNvGrpSpPr/>
          <p:nvPr/>
        </p:nvGrpSpPr>
        <p:grpSpPr>
          <a:xfrm>
            <a:off x="148134" y="1733684"/>
            <a:ext cx="8746698" cy="1610490"/>
            <a:chOff x="148134" y="1733684"/>
            <a:chExt cx="8746698" cy="1610490"/>
          </a:xfrm>
        </p:grpSpPr>
        <p:sp>
          <p:nvSpPr>
            <p:cNvPr id="204" name="Google Shape;204;p20"/>
            <p:cNvSpPr/>
            <p:nvPr/>
          </p:nvSpPr>
          <p:spPr>
            <a:xfrm>
              <a:off x="148134" y="314973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20"/>
            <p:cNvSpPr/>
            <p:nvPr/>
          </p:nvSpPr>
          <p:spPr>
            <a:xfrm>
              <a:off x="8471937" y="1733684"/>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727500" y="2288750"/>
            <a:ext cx="3692100" cy="765600"/>
          </a:xfrm>
          <a:prstGeom prst="rect">
            <a:avLst/>
          </a:prstGeom>
        </p:spPr>
        <p:txBody>
          <a:bodyPr spcFirstLastPara="1" wrap="square" lIns="91425" tIns="0" rIns="91425" bIns="91425" anchor="t" anchorCtr="0">
            <a:noAutofit/>
          </a:bodyPr>
          <a:lstStyle>
            <a:lvl1pPr lvl="0">
              <a:spcBef>
                <a:spcPts val="0"/>
              </a:spcBef>
              <a:spcAft>
                <a:spcPts val="0"/>
              </a:spcAft>
              <a:buSzPts val="3600"/>
              <a:buNone/>
              <a:defRPr sz="4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727500" y="1290050"/>
            <a:ext cx="1327200" cy="998700"/>
          </a:xfrm>
          <a:prstGeom prst="rect">
            <a:avLst/>
          </a:prstGeom>
        </p:spPr>
        <p:txBody>
          <a:bodyPr spcFirstLastPara="1" wrap="square" lIns="91425" tIns="0" rIns="91425" bIns="91425" anchor="b"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8" name="Google Shape;18;p3"/>
          <p:cNvSpPr txBox="1">
            <a:spLocks noGrp="1"/>
          </p:cNvSpPr>
          <p:nvPr>
            <p:ph type="subTitle" idx="1"/>
          </p:nvPr>
        </p:nvSpPr>
        <p:spPr>
          <a:xfrm>
            <a:off x="727500" y="3036225"/>
            <a:ext cx="2292600" cy="664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19" name="Google Shape;19;p3"/>
          <p:cNvGrpSpPr/>
          <p:nvPr/>
        </p:nvGrpSpPr>
        <p:grpSpPr>
          <a:xfrm>
            <a:off x="-954824" y="-640293"/>
            <a:ext cx="10784825" cy="6124698"/>
            <a:chOff x="-954824" y="-640293"/>
            <a:chExt cx="10784825" cy="6124698"/>
          </a:xfrm>
        </p:grpSpPr>
        <p:sp>
          <p:nvSpPr>
            <p:cNvPr id="20" name="Google Shape;20;p3"/>
            <p:cNvSpPr/>
            <p:nvPr/>
          </p:nvSpPr>
          <p:spPr>
            <a:xfrm rot="6650181" flipH="1">
              <a:off x="-1696819" y="1094068"/>
              <a:ext cx="3401774" cy="757300"/>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sp>
        <p:sp>
          <p:nvSpPr>
            <p:cNvPr id="21" name="Google Shape;21;p3"/>
            <p:cNvSpPr/>
            <p:nvPr/>
          </p:nvSpPr>
          <p:spPr>
            <a:xfrm rot="3952854">
              <a:off x="7550238" y="445642"/>
              <a:ext cx="2808228" cy="661510"/>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sp>
        <p:sp>
          <p:nvSpPr>
            <p:cNvPr id="22" name="Google Shape;22;p3"/>
            <p:cNvSpPr/>
            <p:nvPr/>
          </p:nvSpPr>
          <p:spPr>
            <a:xfrm rot="10800000" flipH="1">
              <a:off x="6142013" y="4933755"/>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Quote">
  <p:cSld name="CUSTOM_1_2_1_1_1">
    <p:spTree>
      <p:nvGrpSpPr>
        <p:cNvPr id="1" name="Shape 206"/>
        <p:cNvGrpSpPr/>
        <p:nvPr/>
      </p:nvGrpSpPr>
      <p:grpSpPr>
        <a:xfrm>
          <a:off x="0" y="0"/>
          <a:ext cx="0" cy="0"/>
          <a:chOff x="0" y="0"/>
          <a:chExt cx="0" cy="0"/>
        </a:xfrm>
      </p:grpSpPr>
      <p:sp>
        <p:nvSpPr>
          <p:cNvPr id="207" name="Google Shape;207;p21"/>
          <p:cNvSpPr txBox="1">
            <a:spLocks noGrp="1"/>
          </p:cNvSpPr>
          <p:nvPr>
            <p:ph type="title"/>
          </p:nvPr>
        </p:nvSpPr>
        <p:spPr>
          <a:xfrm>
            <a:off x="986400" y="3632313"/>
            <a:ext cx="3577200" cy="4128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sz="21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8" name="Google Shape;208;p21"/>
          <p:cNvSpPr txBox="1">
            <a:spLocks noGrp="1"/>
          </p:cNvSpPr>
          <p:nvPr>
            <p:ph type="subTitle" idx="1"/>
          </p:nvPr>
        </p:nvSpPr>
        <p:spPr>
          <a:xfrm>
            <a:off x="986400" y="1098388"/>
            <a:ext cx="3577200" cy="238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09" name="Google Shape;209;p21"/>
          <p:cNvGrpSpPr/>
          <p:nvPr/>
        </p:nvGrpSpPr>
        <p:grpSpPr>
          <a:xfrm>
            <a:off x="-196752" y="-143152"/>
            <a:ext cx="10616924" cy="5508022"/>
            <a:chOff x="-196752" y="-143152"/>
            <a:chExt cx="10616924" cy="5508022"/>
          </a:xfrm>
        </p:grpSpPr>
        <p:sp>
          <p:nvSpPr>
            <p:cNvPr id="210" name="Google Shape;210;p21"/>
            <p:cNvSpPr/>
            <p:nvPr/>
          </p:nvSpPr>
          <p:spPr>
            <a:xfrm rot="-7502647">
              <a:off x="7432655" y="1088140"/>
              <a:ext cx="3401733" cy="757291"/>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sp>
        <p:sp>
          <p:nvSpPr>
            <p:cNvPr id="211" name="Google Shape;211;p21"/>
            <p:cNvSpPr/>
            <p:nvPr/>
          </p:nvSpPr>
          <p:spPr>
            <a:xfrm rot="-5149700">
              <a:off x="-1168851" y="984170"/>
              <a:ext cx="2808247" cy="661515"/>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sp>
        <p:sp>
          <p:nvSpPr>
            <p:cNvPr id="212" name="Google Shape;212;p21"/>
            <p:cNvSpPr/>
            <p:nvPr/>
          </p:nvSpPr>
          <p:spPr>
            <a:xfrm rot="10800000">
              <a:off x="2106587" y="4814220"/>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p:cSld name="ONE_COLUMN_TEXT_1">
    <p:spTree>
      <p:nvGrpSpPr>
        <p:cNvPr id="1" name="Shape 213"/>
        <p:cNvGrpSpPr/>
        <p:nvPr/>
      </p:nvGrpSpPr>
      <p:grpSpPr>
        <a:xfrm>
          <a:off x="0" y="0"/>
          <a:ext cx="0" cy="0"/>
          <a:chOff x="0" y="0"/>
          <a:chExt cx="0" cy="0"/>
        </a:xfrm>
      </p:grpSpPr>
      <p:sp>
        <p:nvSpPr>
          <p:cNvPr id="214" name="Google Shape;214;p22"/>
          <p:cNvSpPr txBox="1">
            <a:spLocks noGrp="1"/>
          </p:cNvSpPr>
          <p:nvPr>
            <p:ph type="title"/>
          </p:nvPr>
        </p:nvSpPr>
        <p:spPr>
          <a:xfrm>
            <a:off x="4290900" y="1003202"/>
            <a:ext cx="3718800" cy="2261400"/>
          </a:xfrm>
          <a:prstGeom prst="rect">
            <a:avLst/>
          </a:prstGeom>
        </p:spPr>
        <p:txBody>
          <a:bodyPr spcFirstLastPara="1" wrap="square" lIns="91425" tIns="0" rIns="91425" bIns="91425" anchor="t"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5" name="Google Shape;215;p22"/>
          <p:cNvSpPr>
            <a:spLocks noGrp="1"/>
          </p:cNvSpPr>
          <p:nvPr>
            <p:ph type="pic" idx="2"/>
          </p:nvPr>
        </p:nvSpPr>
        <p:spPr>
          <a:xfrm>
            <a:off x="985500" y="734250"/>
            <a:ext cx="3080700" cy="3675000"/>
          </a:xfrm>
          <a:prstGeom prst="ellipse">
            <a:avLst/>
          </a:prstGeom>
          <a:noFill/>
          <a:ln w="9525" cap="flat" cmpd="sng">
            <a:solidFill>
              <a:schemeClr val="dk1"/>
            </a:solidFill>
            <a:prstDash val="lgDash"/>
            <a:round/>
            <a:headEnd type="none" w="sm" len="sm"/>
            <a:tailEnd type="none" w="sm" len="sm"/>
          </a:ln>
        </p:spPr>
      </p:sp>
      <p:sp>
        <p:nvSpPr>
          <p:cNvPr id="216" name="Google Shape;216;p22"/>
          <p:cNvSpPr txBox="1">
            <a:spLocks noGrp="1"/>
          </p:cNvSpPr>
          <p:nvPr>
            <p:ph type="subTitle" idx="1"/>
          </p:nvPr>
        </p:nvSpPr>
        <p:spPr>
          <a:xfrm>
            <a:off x="4290900" y="3276188"/>
            <a:ext cx="3718800" cy="867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17" name="Google Shape;217;p22"/>
          <p:cNvGrpSpPr/>
          <p:nvPr/>
        </p:nvGrpSpPr>
        <p:grpSpPr>
          <a:xfrm>
            <a:off x="-1265101" y="-178033"/>
            <a:ext cx="11072041" cy="5701083"/>
            <a:chOff x="-1265101" y="-178033"/>
            <a:chExt cx="11072041" cy="5701083"/>
          </a:xfrm>
        </p:grpSpPr>
        <p:sp>
          <p:nvSpPr>
            <p:cNvPr id="218" name="Google Shape;218;p22"/>
            <p:cNvSpPr/>
            <p:nvPr/>
          </p:nvSpPr>
          <p:spPr>
            <a:xfrm rot="7193264" flipH="1">
              <a:off x="-1790140" y="1106670"/>
              <a:ext cx="3401761" cy="757297"/>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sp>
        <p:sp>
          <p:nvSpPr>
            <p:cNvPr id="219" name="Google Shape;219;p22"/>
            <p:cNvSpPr/>
            <p:nvPr/>
          </p:nvSpPr>
          <p:spPr>
            <a:xfrm rot="6703743">
              <a:off x="7773351" y="3940520"/>
              <a:ext cx="2594974" cy="55062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grpSp>
        <p:nvGrpSpPr>
          <p:cNvPr id="220" name="Google Shape;220;p22"/>
          <p:cNvGrpSpPr/>
          <p:nvPr/>
        </p:nvGrpSpPr>
        <p:grpSpPr>
          <a:xfrm>
            <a:off x="111784" y="1256858"/>
            <a:ext cx="8906332" cy="3317741"/>
            <a:chOff x="111784" y="1256858"/>
            <a:chExt cx="8906332" cy="3317741"/>
          </a:xfrm>
        </p:grpSpPr>
        <p:sp>
          <p:nvSpPr>
            <p:cNvPr id="221" name="Google Shape;221;p22"/>
            <p:cNvSpPr/>
            <p:nvPr/>
          </p:nvSpPr>
          <p:spPr>
            <a:xfrm>
              <a:off x="8602948" y="1256858"/>
              <a:ext cx="415169" cy="17677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22"/>
            <p:cNvSpPr/>
            <p:nvPr/>
          </p:nvSpPr>
          <p:spPr>
            <a:xfrm>
              <a:off x="111784" y="4380158"/>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1">
  <p:cSld name="ONE_COLUMN_TEXT_1_1">
    <p:spTree>
      <p:nvGrpSpPr>
        <p:cNvPr id="1" name="Shape 223"/>
        <p:cNvGrpSpPr/>
        <p:nvPr/>
      </p:nvGrpSpPr>
      <p:grpSpPr>
        <a:xfrm>
          <a:off x="0" y="0"/>
          <a:ext cx="0" cy="0"/>
          <a:chOff x="0" y="0"/>
          <a:chExt cx="0" cy="0"/>
        </a:xfrm>
      </p:grpSpPr>
      <p:sp>
        <p:nvSpPr>
          <p:cNvPr id="224" name="Google Shape;224;p23"/>
          <p:cNvSpPr txBox="1">
            <a:spLocks noGrp="1"/>
          </p:cNvSpPr>
          <p:nvPr>
            <p:ph type="title"/>
          </p:nvPr>
        </p:nvSpPr>
        <p:spPr>
          <a:xfrm>
            <a:off x="2107838" y="3204366"/>
            <a:ext cx="4928400" cy="530700"/>
          </a:xfrm>
          <a:prstGeom prst="rect">
            <a:avLst/>
          </a:prstGeom>
        </p:spPr>
        <p:txBody>
          <a:bodyPr spcFirstLastPara="1" wrap="square" lIns="91425" tIns="0"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5" name="Google Shape;225;p23"/>
          <p:cNvSpPr txBox="1">
            <a:spLocks noGrp="1"/>
          </p:cNvSpPr>
          <p:nvPr>
            <p:ph type="subTitle" idx="1"/>
          </p:nvPr>
        </p:nvSpPr>
        <p:spPr>
          <a:xfrm>
            <a:off x="2107763" y="3763161"/>
            <a:ext cx="4928400" cy="69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26" name="Google Shape;226;p23"/>
          <p:cNvGrpSpPr/>
          <p:nvPr/>
        </p:nvGrpSpPr>
        <p:grpSpPr>
          <a:xfrm>
            <a:off x="-664572" y="-178033"/>
            <a:ext cx="11072041" cy="5701083"/>
            <a:chOff x="-664572" y="-178033"/>
            <a:chExt cx="11072041" cy="5701083"/>
          </a:xfrm>
        </p:grpSpPr>
        <p:sp>
          <p:nvSpPr>
            <p:cNvPr id="227" name="Google Shape;227;p23"/>
            <p:cNvSpPr/>
            <p:nvPr/>
          </p:nvSpPr>
          <p:spPr>
            <a:xfrm rot="-7193264">
              <a:off x="7530746" y="1106670"/>
              <a:ext cx="3401761" cy="757297"/>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sp>
        <p:sp>
          <p:nvSpPr>
            <p:cNvPr id="228" name="Google Shape;228;p23"/>
            <p:cNvSpPr/>
            <p:nvPr/>
          </p:nvSpPr>
          <p:spPr>
            <a:xfrm rot="-6703743" flipH="1">
              <a:off x="-1225957" y="3940520"/>
              <a:ext cx="2594974" cy="55062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grpSp>
        <p:nvGrpSpPr>
          <p:cNvPr id="229" name="Google Shape;229;p23"/>
          <p:cNvGrpSpPr/>
          <p:nvPr/>
        </p:nvGrpSpPr>
        <p:grpSpPr>
          <a:xfrm>
            <a:off x="191587" y="2302509"/>
            <a:ext cx="8782093" cy="2163015"/>
            <a:chOff x="191587" y="2302509"/>
            <a:chExt cx="8782093" cy="2163015"/>
          </a:xfrm>
        </p:grpSpPr>
        <p:sp>
          <p:nvSpPr>
            <p:cNvPr id="230" name="Google Shape;230;p23"/>
            <p:cNvSpPr/>
            <p:nvPr/>
          </p:nvSpPr>
          <p:spPr>
            <a:xfrm>
              <a:off x="8517034" y="427108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23"/>
            <p:cNvSpPr/>
            <p:nvPr/>
          </p:nvSpPr>
          <p:spPr>
            <a:xfrm>
              <a:off x="191587" y="2302509"/>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2">
  <p:cSld name="ONE_COLUMN_TEXT_1_1_1">
    <p:spTree>
      <p:nvGrpSpPr>
        <p:cNvPr id="1" name="Shape 232"/>
        <p:cNvGrpSpPr/>
        <p:nvPr/>
      </p:nvGrpSpPr>
      <p:grpSpPr>
        <a:xfrm>
          <a:off x="0" y="0"/>
          <a:ext cx="0" cy="0"/>
          <a:chOff x="0" y="0"/>
          <a:chExt cx="0" cy="0"/>
        </a:xfrm>
      </p:grpSpPr>
      <p:sp>
        <p:nvSpPr>
          <p:cNvPr id="233" name="Google Shape;233;p24"/>
          <p:cNvSpPr txBox="1">
            <a:spLocks noGrp="1"/>
          </p:cNvSpPr>
          <p:nvPr>
            <p:ph type="title"/>
          </p:nvPr>
        </p:nvSpPr>
        <p:spPr>
          <a:xfrm>
            <a:off x="1160625" y="1495100"/>
            <a:ext cx="2807100" cy="11514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4" name="Google Shape;234;p24"/>
          <p:cNvSpPr txBox="1">
            <a:spLocks noGrp="1"/>
          </p:cNvSpPr>
          <p:nvPr>
            <p:ph type="subTitle" idx="1"/>
          </p:nvPr>
        </p:nvSpPr>
        <p:spPr>
          <a:xfrm>
            <a:off x="1160625" y="2625074"/>
            <a:ext cx="3612600" cy="1023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35" name="Google Shape;235;p24"/>
          <p:cNvGrpSpPr/>
          <p:nvPr/>
        </p:nvGrpSpPr>
        <p:grpSpPr>
          <a:xfrm>
            <a:off x="1521571" y="-307250"/>
            <a:ext cx="7217023" cy="5802353"/>
            <a:chOff x="1521571" y="-307250"/>
            <a:chExt cx="7217023" cy="5802353"/>
          </a:xfrm>
        </p:grpSpPr>
        <p:sp>
          <p:nvSpPr>
            <p:cNvPr id="236" name="Google Shape;236;p24"/>
            <p:cNvSpPr/>
            <p:nvPr/>
          </p:nvSpPr>
          <p:spPr>
            <a:xfrm rot="10800000">
              <a:off x="1521571" y="4833597"/>
              <a:ext cx="2808207" cy="661505"/>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sp>
        <p:sp>
          <p:nvSpPr>
            <p:cNvPr id="237" name="Google Shape;237;p24"/>
            <p:cNvSpPr/>
            <p:nvPr/>
          </p:nvSpPr>
          <p:spPr>
            <a:xfrm>
              <a:off x="6143494" y="-307250"/>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grpSp>
        <p:nvGrpSpPr>
          <p:cNvPr id="238" name="Google Shape;238;p24"/>
          <p:cNvGrpSpPr/>
          <p:nvPr/>
        </p:nvGrpSpPr>
        <p:grpSpPr>
          <a:xfrm>
            <a:off x="148134" y="1733684"/>
            <a:ext cx="8746698" cy="1610490"/>
            <a:chOff x="148134" y="1733684"/>
            <a:chExt cx="8746698" cy="1610490"/>
          </a:xfrm>
        </p:grpSpPr>
        <p:sp>
          <p:nvSpPr>
            <p:cNvPr id="239" name="Google Shape;239;p24"/>
            <p:cNvSpPr/>
            <p:nvPr/>
          </p:nvSpPr>
          <p:spPr>
            <a:xfrm>
              <a:off x="148134" y="314973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24"/>
            <p:cNvSpPr/>
            <p:nvPr/>
          </p:nvSpPr>
          <p:spPr>
            <a:xfrm>
              <a:off x="8471937" y="1733684"/>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3">
  <p:cSld name="ONE_COLUMN_TEXT_1_1_1_1">
    <p:spTree>
      <p:nvGrpSpPr>
        <p:cNvPr id="1" name="Shape 241"/>
        <p:cNvGrpSpPr/>
        <p:nvPr/>
      </p:nvGrpSpPr>
      <p:grpSpPr>
        <a:xfrm>
          <a:off x="0" y="0"/>
          <a:ext cx="0" cy="0"/>
          <a:chOff x="0" y="0"/>
          <a:chExt cx="0" cy="0"/>
        </a:xfrm>
      </p:grpSpPr>
      <p:sp>
        <p:nvSpPr>
          <p:cNvPr id="242" name="Google Shape;242;p25"/>
          <p:cNvSpPr txBox="1">
            <a:spLocks noGrp="1"/>
          </p:cNvSpPr>
          <p:nvPr>
            <p:ph type="title"/>
          </p:nvPr>
        </p:nvSpPr>
        <p:spPr>
          <a:xfrm>
            <a:off x="5242725" y="1495100"/>
            <a:ext cx="2807100" cy="1151400"/>
          </a:xfrm>
          <a:prstGeom prst="rect">
            <a:avLst/>
          </a:prstGeom>
        </p:spPr>
        <p:txBody>
          <a:bodyPr spcFirstLastPara="1" wrap="square" lIns="91425" tIns="0" rIns="91425" bIns="91425" anchor="t"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3" name="Google Shape;243;p25"/>
          <p:cNvSpPr txBox="1">
            <a:spLocks noGrp="1"/>
          </p:cNvSpPr>
          <p:nvPr>
            <p:ph type="subTitle" idx="1"/>
          </p:nvPr>
        </p:nvSpPr>
        <p:spPr>
          <a:xfrm>
            <a:off x="4437225" y="2625074"/>
            <a:ext cx="3612600" cy="1023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44" name="Google Shape;244;p25"/>
          <p:cNvGrpSpPr/>
          <p:nvPr/>
        </p:nvGrpSpPr>
        <p:grpSpPr>
          <a:xfrm>
            <a:off x="-1265101" y="-178033"/>
            <a:ext cx="11072041" cy="5701083"/>
            <a:chOff x="-1265101" y="-178033"/>
            <a:chExt cx="11072041" cy="5701083"/>
          </a:xfrm>
        </p:grpSpPr>
        <p:sp>
          <p:nvSpPr>
            <p:cNvPr id="245" name="Google Shape;245;p25"/>
            <p:cNvSpPr/>
            <p:nvPr/>
          </p:nvSpPr>
          <p:spPr>
            <a:xfrm rot="7193264" flipH="1">
              <a:off x="-1790140" y="1106670"/>
              <a:ext cx="3401761" cy="757297"/>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sp>
        <p:sp>
          <p:nvSpPr>
            <p:cNvPr id="246" name="Google Shape;246;p25"/>
            <p:cNvSpPr/>
            <p:nvPr/>
          </p:nvSpPr>
          <p:spPr>
            <a:xfrm rot="6703743">
              <a:off x="7773351" y="3940520"/>
              <a:ext cx="2594974" cy="55062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grpSp>
        <p:nvGrpSpPr>
          <p:cNvPr id="247" name="Google Shape;247;p25"/>
          <p:cNvGrpSpPr/>
          <p:nvPr/>
        </p:nvGrpSpPr>
        <p:grpSpPr>
          <a:xfrm>
            <a:off x="111784" y="1256858"/>
            <a:ext cx="8906332" cy="3317741"/>
            <a:chOff x="111784" y="1256858"/>
            <a:chExt cx="8906332" cy="3317741"/>
          </a:xfrm>
        </p:grpSpPr>
        <p:sp>
          <p:nvSpPr>
            <p:cNvPr id="248" name="Google Shape;248;p25"/>
            <p:cNvSpPr/>
            <p:nvPr/>
          </p:nvSpPr>
          <p:spPr>
            <a:xfrm>
              <a:off x="8602948" y="1256858"/>
              <a:ext cx="415169" cy="17677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25"/>
            <p:cNvSpPr/>
            <p:nvPr/>
          </p:nvSpPr>
          <p:spPr>
            <a:xfrm>
              <a:off x="111784" y="4380158"/>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CUSTOM_2">
    <p:spTree>
      <p:nvGrpSpPr>
        <p:cNvPr id="1" name="Shape 250"/>
        <p:cNvGrpSpPr/>
        <p:nvPr/>
      </p:nvGrpSpPr>
      <p:grpSpPr>
        <a:xfrm>
          <a:off x="0" y="0"/>
          <a:ext cx="0" cy="0"/>
          <a:chOff x="0" y="0"/>
          <a:chExt cx="0" cy="0"/>
        </a:xfrm>
      </p:grpSpPr>
      <p:sp>
        <p:nvSpPr>
          <p:cNvPr id="251" name="Google Shape;251;p26"/>
          <p:cNvSpPr txBox="1">
            <a:spLocks noGrp="1"/>
          </p:cNvSpPr>
          <p:nvPr>
            <p:ph type="title" hasCustomPrompt="1"/>
          </p:nvPr>
        </p:nvSpPr>
        <p:spPr>
          <a:xfrm>
            <a:off x="4686180" y="572221"/>
            <a:ext cx="3744600" cy="888600"/>
          </a:xfrm>
          <a:prstGeom prst="rect">
            <a:avLst/>
          </a:prstGeom>
        </p:spPr>
        <p:txBody>
          <a:bodyPr spcFirstLastPara="1" wrap="square" lIns="91425" tIns="0" rIns="91425" bIns="91425" anchor="b" anchorCtr="0">
            <a:noAutofit/>
          </a:bodyPr>
          <a:lstStyle>
            <a:lvl1pPr lvl="0" algn="r" rtl="0">
              <a:spcBef>
                <a:spcPts val="0"/>
              </a:spcBef>
              <a:spcAft>
                <a:spcPts val="0"/>
              </a:spcAft>
              <a:buSzPts val="6000"/>
              <a:buNone/>
              <a:defRPr sz="4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52" name="Google Shape;252;p26"/>
          <p:cNvSpPr txBox="1">
            <a:spLocks noGrp="1"/>
          </p:cNvSpPr>
          <p:nvPr>
            <p:ph type="subTitle" idx="1"/>
          </p:nvPr>
        </p:nvSpPr>
        <p:spPr>
          <a:xfrm>
            <a:off x="4686180" y="1382782"/>
            <a:ext cx="3744600" cy="365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53" name="Google Shape;253;p26"/>
          <p:cNvSpPr txBox="1">
            <a:spLocks noGrp="1"/>
          </p:cNvSpPr>
          <p:nvPr>
            <p:ph type="title" idx="2" hasCustomPrompt="1"/>
          </p:nvPr>
        </p:nvSpPr>
        <p:spPr>
          <a:xfrm>
            <a:off x="4686180" y="1983771"/>
            <a:ext cx="3744600" cy="888600"/>
          </a:xfrm>
          <a:prstGeom prst="rect">
            <a:avLst/>
          </a:prstGeom>
        </p:spPr>
        <p:txBody>
          <a:bodyPr spcFirstLastPara="1" wrap="square" lIns="91425" tIns="0" rIns="91425" bIns="91425" anchor="b" anchorCtr="0">
            <a:noAutofit/>
          </a:bodyPr>
          <a:lstStyle>
            <a:lvl1pPr lvl="0" algn="r" rtl="0">
              <a:spcBef>
                <a:spcPts val="0"/>
              </a:spcBef>
              <a:spcAft>
                <a:spcPts val="0"/>
              </a:spcAft>
              <a:buSzPts val="6000"/>
              <a:buNone/>
              <a:defRPr sz="4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54" name="Google Shape;254;p26"/>
          <p:cNvSpPr txBox="1">
            <a:spLocks noGrp="1"/>
          </p:cNvSpPr>
          <p:nvPr>
            <p:ph type="subTitle" idx="3"/>
          </p:nvPr>
        </p:nvSpPr>
        <p:spPr>
          <a:xfrm>
            <a:off x="4686180" y="2794332"/>
            <a:ext cx="3744600" cy="365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55" name="Google Shape;255;p26"/>
          <p:cNvSpPr txBox="1">
            <a:spLocks noGrp="1"/>
          </p:cNvSpPr>
          <p:nvPr>
            <p:ph type="title" idx="4" hasCustomPrompt="1"/>
          </p:nvPr>
        </p:nvSpPr>
        <p:spPr>
          <a:xfrm>
            <a:off x="4686180" y="3395321"/>
            <a:ext cx="3744600" cy="888600"/>
          </a:xfrm>
          <a:prstGeom prst="rect">
            <a:avLst/>
          </a:prstGeom>
        </p:spPr>
        <p:txBody>
          <a:bodyPr spcFirstLastPara="1" wrap="square" lIns="91425" tIns="0" rIns="91425" bIns="91425" anchor="b" anchorCtr="0">
            <a:noAutofit/>
          </a:bodyPr>
          <a:lstStyle>
            <a:lvl1pPr lvl="0" algn="r" rtl="0">
              <a:spcBef>
                <a:spcPts val="0"/>
              </a:spcBef>
              <a:spcAft>
                <a:spcPts val="0"/>
              </a:spcAft>
              <a:buSzPts val="6000"/>
              <a:buNone/>
              <a:defRPr sz="4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56" name="Google Shape;256;p26"/>
          <p:cNvSpPr txBox="1">
            <a:spLocks noGrp="1"/>
          </p:cNvSpPr>
          <p:nvPr>
            <p:ph type="subTitle" idx="5"/>
          </p:nvPr>
        </p:nvSpPr>
        <p:spPr>
          <a:xfrm>
            <a:off x="4686180" y="4205882"/>
            <a:ext cx="3744600" cy="365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57" name="Google Shape;257;p26"/>
          <p:cNvGrpSpPr/>
          <p:nvPr/>
        </p:nvGrpSpPr>
        <p:grpSpPr>
          <a:xfrm>
            <a:off x="-1013330" y="-397528"/>
            <a:ext cx="10459532" cy="5936235"/>
            <a:chOff x="-1013330" y="-397528"/>
            <a:chExt cx="10459532" cy="5936235"/>
          </a:xfrm>
        </p:grpSpPr>
        <p:sp>
          <p:nvSpPr>
            <p:cNvPr id="258" name="Google Shape;258;p26"/>
            <p:cNvSpPr/>
            <p:nvPr/>
          </p:nvSpPr>
          <p:spPr>
            <a:xfrm rot="4057379">
              <a:off x="-1716554" y="3443094"/>
              <a:ext cx="3401779" cy="757301"/>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sp>
        <p:sp>
          <p:nvSpPr>
            <p:cNvPr id="259" name="Google Shape;259;p26"/>
            <p:cNvSpPr/>
            <p:nvPr/>
          </p:nvSpPr>
          <p:spPr>
            <a:xfrm rot="451437" flipH="1">
              <a:off x="1843271" y="-216519"/>
              <a:ext cx="2808257" cy="661517"/>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sp>
        <p:sp>
          <p:nvSpPr>
            <p:cNvPr id="260" name="Google Shape;260;p26"/>
            <p:cNvSpPr/>
            <p:nvPr/>
          </p:nvSpPr>
          <p:spPr>
            <a:xfrm rot="5649105">
              <a:off x="7780068" y="2803297"/>
              <a:ext cx="2595163" cy="55066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1">
  <p:cSld name="CUSTOM_1_1_1">
    <p:spTree>
      <p:nvGrpSpPr>
        <p:cNvPr id="1" name="Shape 261"/>
        <p:cNvGrpSpPr/>
        <p:nvPr/>
      </p:nvGrpSpPr>
      <p:grpSpPr>
        <a:xfrm>
          <a:off x="0" y="0"/>
          <a:ext cx="0" cy="0"/>
          <a:chOff x="0" y="0"/>
          <a:chExt cx="0" cy="0"/>
        </a:xfrm>
      </p:grpSpPr>
      <p:sp>
        <p:nvSpPr>
          <p:cNvPr id="262" name="Google Shape;262;p27"/>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63" name="Google Shape;263;p27"/>
          <p:cNvGrpSpPr/>
          <p:nvPr/>
        </p:nvGrpSpPr>
        <p:grpSpPr>
          <a:xfrm>
            <a:off x="111603" y="1092034"/>
            <a:ext cx="8891177" cy="2115465"/>
            <a:chOff x="111603" y="1092034"/>
            <a:chExt cx="8891177" cy="2115465"/>
          </a:xfrm>
        </p:grpSpPr>
        <p:sp>
          <p:nvSpPr>
            <p:cNvPr id="264" name="Google Shape;264;p27"/>
            <p:cNvSpPr/>
            <p:nvPr/>
          </p:nvSpPr>
          <p:spPr>
            <a:xfrm>
              <a:off x="8546134" y="3013058"/>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27"/>
            <p:cNvSpPr/>
            <p:nvPr/>
          </p:nvSpPr>
          <p:spPr>
            <a:xfrm>
              <a:off x="111603" y="1092034"/>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6" name="Google Shape;266;p27"/>
          <p:cNvGrpSpPr/>
          <p:nvPr/>
        </p:nvGrpSpPr>
        <p:grpSpPr>
          <a:xfrm>
            <a:off x="421779" y="-307250"/>
            <a:ext cx="7217023" cy="5802353"/>
            <a:chOff x="421779" y="-307250"/>
            <a:chExt cx="7217023" cy="5802353"/>
          </a:xfrm>
        </p:grpSpPr>
        <p:sp>
          <p:nvSpPr>
            <p:cNvPr id="267" name="Google Shape;267;p27"/>
            <p:cNvSpPr/>
            <p:nvPr/>
          </p:nvSpPr>
          <p:spPr>
            <a:xfrm rot="10800000" flipH="1">
              <a:off x="4830595" y="4833597"/>
              <a:ext cx="2808207" cy="661505"/>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sp>
        <p:sp>
          <p:nvSpPr>
            <p:cNvPr id="268" name="Google Shape;268;p27"/>
            <p:cNvSpPr/>
            <p:nvPr/>
          </p:nvSpPr>
          <p:spPr>
            <a:xfrm flipH="1">
              <a:off x="421779" y="-307250"/>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2">
  <p:cSld name="CUSTOM_1_1_1_1">
    <p:spTree>
      <p:nvGrpSpPr>
        <p:cNvPr id="1" name="Shape 269"/>
        <p:cNvGrpSpPr/>
        <p:nvPr/>
      </p:nvGrpSpPr>
      <p:grpSpPr>
        <a:xfrm>
          <a:off x="0" y="0"/>
          <a:ext cx="0" cy="0"/>
          <a:chOff x="0" y="0"/>
          <a:chExt cx="0" cy="0"/>
        </a:xfrm>
      </p:grpSpPr>
      <p:sp>
        <p:nvSpPr>
          <p:cNvPr id="270" name="Google Shape;270;p28"/>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71" name="Google Shape;271;p28"/>
          <p:cNvGrpSpPr/>
          <p:nvPr/>
        </p:nvGrpSpPr>
        <p:grpSpPr>
          <a:xfrm>
            <a:off x="-664572" y="-178033"/>
            <a:ext cx="11072041" cy="5701083"/>
            <a:chOff x="-664572" y="-178033"/>
            <a:chExt cx="11072041" cy="5701083"/>
          </a:xfrm>
        </p:grpSpPr>
        <p:sp>
          <p:nvSpPr>
            <p:cNvPr id="272" name="Google Shape;272;p28"/>
            <p:cNvSpPr/>
            <p:nvPr/>
          </p:nvSpPr>
          <p:spPr>
            <a:xfrm rot="-7193264">
              <a:off x="7530746" y="1106670"/>
              <a:ext cx="3401761" cy="757297"/>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sp>
        <p:sp>
          <p:nvSpPr>
            <p:cNvPr id="273" name="Google Shape;273;p28"/>
            <p:cNvSpPr/>
            <p:nvPr/>
          </p:nvSpPr>
          <p:spPr>
            <a:xfrm rot="-6703743" flipH="1">
              <a:off x="-1225957" y="3940520"/>
              <a:ext cx="2594974" cy="55062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grpSp>
        <p:nvGrpSpPr>
          <p:cNvPr id="274" name="Google Shape;274;p28"/>
          <p:cNvGrpSpPr/>
          <p:nvPr/>
        </p:nvGrpSpPr>
        <p:grpSpPr>
          <a:xfrm>
            <a:off x="191587" y="2302509"/>
            <a:ext cx="8782093" cy="2163015"/>
            <a:chOff x="191587" y="2302509"/>
            <a:chExt cx="8782093" cy="2163015"/>
          </a:xfrm>
        </p:grpSpPr>
        <p:sp>
          <p:nvSpPr>
            <p:cNvPr id="275" name="Google Shape;275;p28"/>
            <p:cNvSpPr/>
            <p:nvPr/>
          </p:nvSpPr>
          <p:spPr>
            <a:xfrm>
              <a:off x="8517034" y="427108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28"/>
            <p:cNvSpPr/>
            <p:nvPr/>
          </p:nvSpPr>
          <p:spPr>
            <a:xfrm>
              <a:off x="191587" y="2302509"/>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3">
  <p:cSld name="CUSTOM_1_1_1_1_1">
    <p:spTree>
      <p:nvGrpSpPr>
        <p:cNvPr id="1" name="Shape 277"/>
        <p:cNvGrpSpPr/>
        <p:nvPr/>
      </p:nvGrpSpPr>
      <p:grpSpPr>
        <a:xfrm>
          <a:off x="0" y="0"/>
          <a:ext cx="0" cy="0"/>
          <a:chOff x="0" y="0"/>
          <a:chExt cx="0" cy="0"/>
        </a:xfrm>
      </p:grpSpPr>
      <p:sp>
        <p:nvSpPr>
          <p:cNvPr id="278" name="Google Shape;278;p29"/>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79" name="Google Shape;279;p29"/>
          <p:cNvGrpSpPr/>
          <p:nvPr/>
        </p:nvGrpSpPr>
        <p:grpSpPr>
          <a:xfrm>
            <a:off x="1521571" y="-307250"/>
            <a:ext cx="7217023" cy="5802353"/>
            <a:chOff x="1521571" y="-307250"/>
            <a:chExt cx="7217023" cy="5802353"/>
          </a:xfrm>
        </p:grpSpPr>
        <p:sp>
          <p:nvSpPr>
            <p:cNvPr id="280" name="Google Shape;280;p29"/>
            <p:cNvSpPr/>
            <p:nvPr/>
          </p:nvSpPr>
          <p:spPr>
            <a:xfrm rot="10800000">
              <a:off x="1521571" y="4833597"/>
              <a:ext cx="2808207" cy="661505"/>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sp>
        <p:sp>
          <p:nvSpPr>
            <p:cNvPr id="281" name="Google Shape;281;p29"/>
            <p:cNvSpPr/>
            <p:nvPr/>
          </p:nvSpPr>
          <p:spPr>
            <a:xfrm>
              <a:off x="6143494" y="-307250"/>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grpSp>
        <p:nvGrpSpPr>
          <p:cNvPr id="282" name="Google Shape;282;p29"/>
          <p:cNvGrpSpPr/>
          <p:nvPr/>
        </p:nvGrpSpPr>
        <p:grpSpPr>
          <a:xfrm>
            <a:off x="148134" y="1733684"/>
            <a:ext cx="8746698" cy="1610490"/>
            <a:chOff x="148134" y="1733684"/>
            <a:chExt cx="8746698" cy="1610490"/>
          </a:xfrm>
        </p:grpSpPr>
        <p:sp>
          <p:nvSpPr>
            <p:cNvPr id="283" name="Google Shape;283;p29"/>
            <p:cNvSpPr/>
            <p:nvPr/>
          </p:nvSpPr>
          <p:spPr>
            <a:xfrm>
              <a:off x="148134" y="314973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29"/>
            <p:cNvSpPr/>
            <p:nvPr/>
          </p:nvSpPr>
          <p:spPr>
            <a:xfrm>
              <a:off x="8471937" y="1733684"/>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285"/>
        <p:cNvGrpSpPr/>
        <p:nvPr/>
      </p:nvGrpSpPr>
      <p:grpSpPr>
        <a:xfrm>
          <a:off x="0" y="0"/>
          <a:ext cx="0" cy="0"/>
          <a:chOff x="0" y="0"/>
          <a:chExt cx="0" cy="0"/>
        </a:xfrm>
      </p:grpSpPr>
      <p:sp>
        <p:nvSpPr>
          <p:cNvPr id="286" name="Google Shape;286;p30"/>
          <p:cNvSpPr txBox="1">
            <a:spLocks noGrp="1"/>
          </p:cNvSpPr>
          <p:nvPr>
            <p:ph type="title"/>
          </p:nvPr>
        </p:nvSpPr>
        <p:spPr>
          <a:xfrm>
            <a:off x="1065375" y="673233"/>
            <a:ext cx="2914200" cy="7560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sz="51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87" name="Google Shape;287;p30"/>
          <p:cNvSpPr txBox="1">
            <a:spLocks noGrp="1"/>
          </p:cNvSpPr>
          <p:nvPr>
            <p:ph type="subTitle" idx="1"/>
          </p:nvPr>
        </p:nvSpPr>
        <p:spPr>
          <a:xfrm>
            <a:off x="1065375" y="1439336"/>
            <a:ext cx="2914200" cy="1120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88" name="Google Shape;288;p30"/>
          <p:cNvSpPr txBox="1"/>
          <p:nvPr/>
        </p:nvSpPr>
        <p:spPr>
          <a:xfrm>
            <a:off x="1065375" y="3320880"/>
            <a:ext cx="2914200" cy="693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1000" b="1">
                <a:solidFill>
                  <a:schemeClr val="dk1"/>
                </a:solidFill>
                <a:latin typeface="Figtree"/>
                <a:ea typeface="Figtree"/>
                <a:cs typeface="Figtree"/>
                <a:sym typeface="Figtree"/>
              </a:rPr>
              <a:t>CREDITS:</a:t>
            </a:r>
            <a:r>
              <a:rPr lang="en" sz="1000">
                <a:solidFill>
                  <a:schemeClr val="dk1"/>
                </a:solidFill>
                <a:latin typeface="Figtree"/>
                <a:ea typeface="Figtree"/>
                <a:cs typeface="Figtree"/>
                <a:sym typeface="Figtree"/>
              </a:rPr>
              <a:t> This presentation template was created by </a:t>
            </a:r>
            <a:r>
              <a:rPr lang="en" sz="1000" b="1" u="sng">
                <a:solidFill>
                  <a:schemeClr val="dk1"/>
                </a:solidFill>
                <a:latin typeface="Figtree"/>
                <a:ea typeface="Figtree"/>
                <a:cs typeface="Figtree"/>
                <a:sym typeface="Figtree"/>
                <a:hlinkClick r:id="rId2">
                  <a:extLst>
                    <a:ext uri="{A12FA001-AC4F-418D-AE19-62706E023703}">
                      <ahyp:hlinkClr xmlns:ahyp="http://schemas.microsoft.com/office/drawing/2018/hyperlinkcolor" val="tx"/>
                    </a:ext>
                  </a:extLst>
                </a:hlinkClick>
              </a:rPr>
              <a:t>Slidesgo</a:t>
            </a:r>
            <a:r>
              <a:rPr lang="en" sz="1000">
                <a:solidFill>
                  <a:schemeClr val="dk1"/>
                </a:solidFill>
                <a:latin typeface="Figtree"/>
                <a:ea typeface="Figtree"/>
                <a:cs typeface="Figtree"/>
                <a:sym typeface="Figtree"/>
              </a:rPr>
              <a:t>, and includes icons by </a:t>
            </a:r>
            <a:r>
              <a:rPr lang="en" sz="1000" b="1" u="sng">
                <a:solidFill>
                  <a:schemeClr val="dk1"/>
                </a:solidFill>
                <a:latin typeface="Figtree"/>
                <a:ea typeface="Figtree"/>
                <a:cs typeface="Figtree"/>
                <a:sym typeface="Figtree"/>
                <a:hlinkClick r:id="rId3">
                  <a:extLst>
                    <a:ext uri="{A12FA001-AC4F-418D-AE19-62706E023703}">
                      <ahyp:hlinkClr xmlns:ahyp="http://schemas.microsoft.com/office/drawing/2018/hyperlinkcolor" val="tx"/>
                    </a:ext>
                  </a:extLst>
                </a:hlinkClick>
              </a:rPr>
              <a:t>Flaticon</a:t>
            </a:r>
            <a:r>
              <a:rPr lang="en" sz="1000">
                <a:solidFill>
                  <a:schemeClr val="dk1"/>
                </a:solidFill>
                <a:latin typeface="Figtree"/>
                <a:ea typeface="Figtree"/>
                <a:cs typeface="Figtree"/>
                <a:sym typeface="Figtree"/>
              </a:rPr>
              <a:t> and infographics &amp; images by </a:t>
            </a:r>
            <a:r>
              <a:rPr lang="en" sz="1000" b="1" u="sng">
                <a:solidFill>
                  <a:schemeClr val="dk1"/>
                </a:solidFill>
                <a:latin typeface="Figtree"/>
                <a:ea typeface="Figtree"/>
                <a:cs typeface="Figtree"/>
                <a:sym typeface="Figtree"/>
                <a:hlinkClick r:id="rId4">
                  <a:extLst>
                    <a:ext uri="{A12FA001-AC4F-418D-AE19-62706E023703}">
                      <ahyp:hlinkClr xmlns:ahyp="http://schemas.microsoft.com/office/drawing/2018/hyperlinkcolor" val="tx"/>
                    </a:ext>
                  </a:extLst>
                </a:hlinkClick>
              </a:rPr>
              <a:t>Freepik</a:t>
            </a:r>
            <a:endParaRPr sz="1000" b="1" u="sng">
              <a:solidFill>
                <a:schemeClr val="dk1"/>
              </a:solidFill>
              <a:latin typeface="Figtree"/>
              <a:ea typeface="Figtree"/>
              <a:cs typeface="Figtree"/>
              <a:sym typeface="Figtree"/>
            </a:endParaRPr>
          </a:p>
        </p:txBody>
      </p:sp>
      <p:grpSp>
        <p:nvGrpSpPr>
          <p:cNvPr id="289" name="Google Shape;289;p30"/>
          <p:cNvGrpSpPr/>
          <p:nvPr/>
        </p:nvGrpSpPr>
        <p:grpSpPr>
          <a:xfrm>
            <a:off x="-692401" y="-646253"/>
            <a:ext cx="10784825" cy="6124698"/>
            <a:chOff x="-692401" y="-646253"/>
            <a:chExt cx="10784825" cy="6124698"/>
          </a:xfrm>
        </p:grpSpPr>
        <p:sp>
          <p:nvSpPr>
            <p:cNvPr id="290" name="Google Shape;290;p30"/>
            <p:cNvSpPr/>
            <p:nvPr/>
          </p:nvSpPr>
          <p:spPr>
            <a:xfrm rot="-6650181">
              <a:off x="7432644" y="1088108"/>
              <a:ext cx="3401774" cy="757300"/>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sp>
        <p:sp>
          <p:nvSpPr>
            <p:cNvPr id="291" name="Google Shape;291;p30"/>
            <p:cNvSpPr/>
            <p:nvPr/>
          </p:nvSpPr>
          <p:spPr>
            <a:xfrm rot="-3952854" flipH="1">
              <a:off x="-1220866" y="439682"/>
              <a:ext cx="2808228" cy="661510"/>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sp>
        <p:sp>
          <p:nvSpPr>
            <p:cNvPr id="292" name="Google Shape;292;p30"/>
            <p:cNvSpPr/>
            <p:nvPr/>
          </p:nvSpPr>
          <p:spPr>
            <a:xfrm rot="10800000">
              <a:off x="400487" y="4927795"/>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25" name="Google Shape;25;p4"/>
          <p:cNvSpPr txBox="1">
            <a:spLocks noGrp="1"/>
          </p:cNvSpPr>
          <p:nvPr>
            <p:ph type="body" idx="1"/>
          </p:nvPr>
        </p:nvSpPr>
        <p:spPr>
          <a:xfrm>
            <a:off x="713225" y="1006100"/>
            <a:ext cx="7717500" cy="865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grpSp>
        <p:nvGrpSpPr>
          <p:cNvPr id="26" name="Google Shape;26;p4"/>
          <p:cNvGrpSpPr/>
          <p:nvPr/>
        </p:nvGrpSpPr>
        <p:grpSpPr>
          <a:xfrm>
            <a:off x="-664572" y="-178033"/>
            <a:ext cx="11072041" cy="5701083"/>
            <a:chOff x="-664572" y="-178033"/>
            <a:chExt cx="11072041" cy="5701083"/>
          </a:xfrm>
        </p:grpSpPr>
        <p:sp>
          <p:nvSpPr>
            <p:cNvPr id="27" name="Google Shape;27;p4"/>
            <p:cNvSpPr/>
            <p:nvPr/>
          </p:nvSpPr>
          <p:spPr>
            <a:xfrm rot="-7193264">
              <a:off x="7530746" y="1106670"/>
              <a:ext cx="3401761" cy="757297"/>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sp>
        <p:sp>
          <p:nvSpPr>
            <p:cNvPr id="28" name="Google Shape;28;p4"/>
            <p:cNvSpPr/>
            <p:nvPr/>
          </p:nvSpPr>
          <p:spPr>
            <a:xfrm rot="-6703743" flipH="1">
              <a:off x="-1225957" y="3940520"/>
              <a:ext cx="2594974" cy="55062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grpSp>
        <p:nvGrpSpPr>
          <p:cNvPr id="29" name="Google Shape;29;p4"/>
          <p:cNvGrpSpPr/>
          <p:nvPr/>
        </p:nvGrpSpPr>
        <p:grpSpPr>
          <a:xfrm>
            <a:off x="191587" y="2302509"/>
            <a:ext cx="8782093" cy="2163015"/>
            <a:chOff x="191587" y="2302509"/>
            <a:chExt cx="8782093" cy="2163015"/>
          </a:xfrm>
        </p:grpSpPr>
        <p:sp>
          <p:nvSpPr>
            <p:cNvPr id="30" name="Google Shape;30;p4"/>
            <p:cNvSpPr/>
            <p:nvPr/>
          </p:nvSpPr>
          <p:spPr>
            <a:xfrm>
              <a:off x="8517034" y="427108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4"/>
            <p:cNvSpPr/>
            <p:nvPr/>
          </p:nvSpPr>
          <p:spPr>
            <a:xfrm>
              <a:off x="191587" y="2302509"/>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CUSTOM_4">
    <p:spTree>
      <p:nvGrpSpPr>
        <p:cNvPr id="1" name="Shape 293"/>
        <p:cNvGrpSpPr/>
        <p:nvPr/>
      </p:nvGrpSpPr>
      <p:grpSpPr>
        <a:xfrm>
          <a:off x="0" y="0"/>
          <a:ext cx="0" cy="0"/>
          <a:chOff x="0" y="0"/>
          <a:chExt cx="0" cy="0"/>
        </a:xfrm>
      </p:grpSpPr>
      <p:grpSp>
        <p:nvGrpSpPr>
          <p:cNvPr id="294" name="Google Shape;294;p31"/>
          <p:cNvGrpSpPr/>
          <p:nvPr/>
        </p:nvGrpSpPr>
        <p:grpSpPr>
          <a:xfrm>
            <a:off x="-332871" y="-397528"/>
            <a:ext cx="9779073" cy="5870257"/>
            <a:chOff x="-332871" y="-397528"/>
            <a:chExt cx="9779073" cy="5870257"/>
          </a:xfrm>
        </p:grpSpPr>
        <p:sp>
          <p:nvSpPr>
            <p:cNvPr id="295" name="Google Shape;295;p31"/>
            <p:cNvSpPr/>
            <p:nvPr/>
          </p:nvSpPr>
          <p:spPr>
            <a:xfrm rot="318451">
              <a:off x="-305138" y="4559730"/>
              <a:ext cx="3401732" cy="757290"/>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sp>
        <p:sp>
          <p:nvSpPr>
            <p:cNvPr id="296" name="Google Shape;296;p31"/>
            <p:cNvSpPr/>
            <p:nvPr/>
          </p:nvSpPr>
          <p:spPr>
            <a:xfrm rot="451437" flipH="1">
              <a:off x="1843271" y="-216519"/>
              <a:ext cx="2808257" cy="661517"/>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sp>
        <p:sp>
          <p:nvSpPr>
            <p:cNvPr id="297" name="Google Shape;297;p31"/>
            <p:cNvSpPr/>
            <p:nvPr/>
          </p:nvSpPr>
          <p:spPr>
            <a:xfrm rot="5649105">
              <a:off x="7780068" y="2803297"/>
              <a:ext cx="2595163" cy="55066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grpSp>
        <p:nvGrpSpPr>
          <p:cNvPr id="298" name="Google Shape;298;p31"/>
          <p:cNvGrpSpPr/>
          <p:nvPr/>
        </p:nvGrpSpPr>
        <p:grpSpPr>
          <a:xfrm>
            <a:off x="148134" y="1047884"/>
            <a:ext cx="8746698" cy="1610490"/>
            <a:chOff x="148134" y="1733684"/>
            <a:chExt cx="8746698" cy="1610490"/>
          </a:xfrm>
        </p:grpSpPr>
        <p:sp>
          <p:nvSpPr>
            <p:cNvPr id="299" name="Google Shape;299;p31"/>
            <p:cNvSpPr/>
            <p:nvPr/>
          </p:nvSpPr>
          <p:spPr>
            <a:xfrm>
              <a:off x="148134" y="314973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31"/>
            <p:cNvSpPr/>
            <p:nvPr/>
          </p:nvSpPr>
          <p:spPr>
            <a:xfrm>
              <a:off x="8471937" y="1733684"/>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CUSTOM_4_1">
    <p:spTree>
      <p:nvGrpSpPr>
        <p:cNvPr id="1" name="Shape 301"/>
        <p:cNvGrpSpPr/>
        <p:nvPr/>
      </p:nvGrpSpPr>
      <p:grpSpPr>
        <a:xfrm>
          <a:off x="0" y="0"/>
          <a:ext cx="0" cy="0"/>
          <a:chOff x="0" y="0"/>
          <a:chExt cx="0" cy="0"/>
        </a:xfrm>
      </p:grpSpPr>
      <p:grpSp>
        <p:nvGrpSpPr>
          <p:cNvPr id="302" name="Google Shape;302;p32"/>
          <p:cNvGrpSpPr/>
          <p:nvPr/>
        </p:nvGrpSpPr>
        <p:grpSpPr>
          <a:xfrm>
            <a:off x="-692401" y="-646253"/>
            <a:ext cx="10784825" cy="6124698"/>
            <a:chOff x="-692401" y="-646253"/>
            <a:chExt cx="10784825" cy="6124698"/>
          </a:xfrm>
        </p:grpSpPr>
        <p:sp>
          <p:nvSpPr>
            <p:cNvPr id="303" name="Google Shape;303;p32"/>
            <p:cNvSpPr/>
            <p:nvPr/>
          </p:nvSpPr>
          <p:spPr>
            <a:xfrm rot="-6650181">
              <a:off x="7432644" y="1088108"/>
              <a:ext cx="3401774" cy="757300"/>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sp>
        <p:sp>
          <p:nvSpPr>
            <p:cNvPr id="304" name="Google Shape;304;p32"/>
            <p:cNvSpPr/>
            <p:nvPr/>
          </p:nvSpPr>
          <p:spPr>
            <a:xfrm rot="-3952854" flipH="1">
              <a:off x="-1220866" y="439682"/>
              <a:ext cx="2808228" cy="661510"/>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sp>
        <p:sp>
          <p:nvSpPr>
            <p:cNvPr id="305" name="Google Shape;305;p32"/>
            <p:cNvSpPr/>
            <p:nvPr/>
          </p:nvSpPr>
          <p:spPr>
            <a:xfrm rot="10800000">
              <a:off x="400487" y="4927795"/>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grpSp>
        <p:nvGrpSpPr>
          <p:cNvPr id="306" name="Google Shape;306;p32"/>
          <p:cNvGrpSpPr/>
          <p:nvPr/>
        </p:nvGrpSpPr>
        <p:grpSpPr>
          <a:xfrm>
            <a:off x="111784" y="2857058"/>
            <a:ext cx="8906332" cy="1717541"/>
            <a:chOff x="111784" y="2857058"/>
            <a:chExt cx="8906332" cy="1717541"/>
          </a:xfrm>
        </p:grpSpPr>
        <p:sp>
          <p:nvSpPr>
            <p:cNvPr id="307" name="Google Shape;307;p32"/>
            <p:cNvSpPr/>
            <p:nvPr/>
          </p:nvSpPr>
          <p:spPr>
            <a:xfrm>
              <a:off x="8602948" y="2857058"/>
              <a:ext cx="415169" cy="17677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32"/>
            <p:cNvSpPr/>
            <p:nvPr/>
          </p:nvSpPr>
          <p:spPr>
            <a:xfrm>
              <a:off x="111784" y="4380158"/>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12"/>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13"/>
        <p:cNvGrpSpPr/>
        <p:nvPr/>
      </p:nvGrpSpPr>
      <p:grpSpPr>
        <a:xfrm>
          <a:off x="0" y="0"/>
          <a:ext cx="0" cy="0"/>
          <a:chOff x="0" y="0"/>
          <a:chExt cx="0" cy="0"/>
        </a:xfrm>
      </p:grpSpPr>
      <p:sp>
        <p:nvSpPr>
          <p:cNvPr id="314" name="Google Shape;314;p3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2"/>
        <p:cNvGrpSpPr/>
        <p:nvPr/>
      </p:nvGrpSpPr>
      <p:grpSpPr>
        <a:xfrm>
          <a:off x="0" y="0"/>
          <a:ext cx="0" cy="0"/>
          <a:chOff x="0" y="0"/>
          <a:chExt cx="0" cy="0"/>
        </a:xfrm>
      </p:grpSpPr>
      <p:sp>
        <p:nvSpPr>
          <p:cNvPr id="33" name="Google Shape;33;p5"/>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34" name="Google Shape;34;p5"/>
          <p:cNvSpPr txBox="1">
            <a:spLocks noGrp="1"/>
          </p:cNvSpPr>
          <p:nvPr>
            <p:ph type="subTitle" idx="1"/>
          </p:nvPr>
        </p:nvSpPr>
        <p:spPr>
          <a:xfrm>
            <a:off x="1755600" y="1547800"/>
            <a:ext cx="5632800" cy="1157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5" name="Google Shape;35;p5"/>
          <p:cNvSpPr txBox="1">
            <a:spLocks noGrp="1"/>
          </p:cNvSpPr>
          <p:nvPr>
            <p:ph type="subTitle" idx="2"/>
          </p:nvPr>
        </p:nvSpPr>
        <p:spPr>
          <a:xfrm>
            <a:off x="1755600" y="3154525"/>
            <a:ext cx="5632800" cy="1157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36" name="Google Shape;36;p5"/>
          <p:cNvGrpSpPr/>
          <p:nvPr/>
        </p:nvGrpSpPr>
        <p:grpSpPr>
          <a:xfrm>
            <a:off x="-664572" y="-178033"/>
            <a:ext cx="11072041" cy="5701083"/>
            <a:chOff x="-664572" y="-178033"/>
            <a:chExt cx="11072041" cy="5701083"/>
          </a:xfrm>
        </p:grpSpPr>
        <p:sp>
          <p:nvSpPr>
            <p:cNvPr id="37" name="Google Shape;37;p5"/>
            <p:cNvSpPr/>
            <p:nvPr/>
          </p:nvSpPr>
          <p:spPr>
            <a:xfrm rot="-7193264">
              <a:off x="7530746" y="1106670"/>
              <a:ext cx="3401761" cy="757297"/>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sp>
        <p:sp>
          <p:nvSpPr>
            <p:cNvPr id="38" name="Google Shape;38;p5"/>
            <p:cNvSpPr/>
            <p:nvPr/>
          </p:nvSpPr>
          <p:spPr>
            <a:xfrm rot="-6703743" flipH="1">
              <a:off x="-1225957" y="3940520"/>
              <a:ext cx="2594974" cy="55062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grpSp>
        <p:nvGrpSpPr>
          <p:cNvPr id="39" name="Google Shape;39;p5"/>
          <p:cNvGrpSpPr/>
          <p:nvPr/>
        </p:nvGrpSpPr>
        <p:grpSpPr>
          <a:xfrm>
            <a:off x="191587" y="2302509"/>
            <a:ext cx="8782093" cy="2163015"/>
            <a:chOff x="191587" y="2302509"/>
            <a:chExt cx="8782093" cy="2163015"/>
          </a:xfrm>
        </p:grpSpPr>
        <p:sp>
          <p:nvSpPr>
            <p:cNvPr id="40" name="Google Shape;40;p5"/>
            <p:cNvSpPr/>
            <p:nvPr/>
          </p:nvSpPr>
          <p:spPr>
            <a:xfrm>
              <a:off x="8517034" y="427108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5"/>
            <p:cNvSpPr/>
            <p:nvPr/>
          </p:nvSpPr>
          <p:spPr>
            <a:xfrm>
              <a:off x="191587" y="2302509"/>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2"/>
        <p:cNvGrpSpPr/>
        <p:nvPr/>
      </p:nvGrpSpPr>
      <p:grpSpPr>
        <a:xfrm>
          <a:off x="0" y="0"/>
          <a:ext cx="0" cy="0"/>
          <a:chOff x="0" y="0"/>
          <a:chExt cx="0" cy="0"/>
        </a:xfrm>
      </p:grpSpPr>
      <p:sp>
        <p:nvSpPr>
          <p:cNvPr id="43" name="Google Shape;43;p6"/>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grpSp>
        <p:nvGrpSpPr>
          <p:cNvPr id="44" name="Google Shape;44;p6"/>
          <p:cNvGrpSpPr/>
          <p:nvPr/>
        </p:nvGrpSpPr>
        <p:grpSpPr>
          <a:xfrm>
            <a:off x="-1265101" y="-178033"/>
            <a:ext cx="11072041" cy="5701083"/>
            <a:chOff x="-1265101" y="-178033"/>
            <a:chExt cx="11072041" cy="5701083"/>
          </a:xfrm>
        </p:grpSpPr>
        <p:sp>
          <p:nvSpPr>
            <p:cNvPr id="45" name="Google Shape;45;p6"/>
            <p:cNvSpPr/>
            <p:nvPr/>
          </p:nvSpPr>
          <p:spPr>
            <a:xfrm rot="7193264" flipH="1">
              <a:off x="-1790140" y="1106670"/>
              <a:ext cx="3401761" cy="757297"/>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sp>
        <p:sp>
          <p:nvSpPr>
            <p:cNvPr id="46" name="Google Shape;46;p6"/>
            <p:cNvSpPr/>
            <p:nvPr/>
          </p:nvSpPr>
          <p:spPr>
            <a:xfrm rot="6703743">
              <a:off x="7773351" y="3940520"/>
              <a:ext cx="2594974" cy="55062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grpSp>
        <p:nvGrpSpPr>
          <p:cNvPr id="47" name="Google Shape;47;p6"/>
          <p:cNvGrpSpPr/>
          <p:nvPr/>
        </p:nvGrpSpPr>
        <p:grpSpPr>
          <a:xfrm>
            <a:off x="111784" y="1256858"/>
            <a:ext cx="8906332" cy="3317741"/>
            <a:chOff x="111784" y="1256858"/>
            <a:chExt cx="8906332" cy="3317741"/>
          </a:xfrm>
        </p:grpSpPr>
        <p:sp>
          <p:nvSpPr>
            <p:cNvPr id="48" name="Google Shape;48;p6"/>
            <p:cNvSpPr/>
            <p:nvPr/>
          </p:nvSpPr>
          <p:spPr>
            <a:xfrm>
              <a:off x="8602948" y="1256858"/>
              <a:ext cx="415169" cy="17677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6"/>
            <p:cNvSpPr/>
            <p:nvPr/>
          </p:nvSpPr>
          <p:spPr>
            <a:xfrm>
              <a:off x="111784" y="4380158"/>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0"/>
        <p:cNvGrpSpPr/>
        <p:nvPr/>
      </p:nvGrpSpPr>
      <p:grpSpPr>
        <a:xfrm>
          <a:off x="0" y="0"/>
          <a:ext cx="0" cy="0"/>
          <a:chOff x="0" y="0"/>
          <a:chExt cx="0" cy="0"/>
        </a:xfrm>
      </p:grpSpPr>
      <p:sp>
        <p:nvSpPr>
          <p:cNvPr id="51" name="Google Shape;51;p7"/>
          <p:cNvSpPr txBox="1">
            <a:spLocks noGrp="1"/>
          </p:cNvSpPr>
          <p:nvPr>
            <p:ph type="body" idx="1"/>
          </p:nvPr>
        </p:nvSpPr>
        <p:spPr>
          <a:xfrm>
            <a:off x="996975" y="2188846"/>
            <a:ext cx="3964800" cy="2116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2"/>
              </a:buClr>
              <a:buSzPts val="1400"/>
              <a:buFont typeface="Nunito Light"/>
              <a:buChar char="●"/>
              <a:defRPr/>
            </a:lvl1pPr>
            <a:lvl2pPr marL="914400" lvl="1" indent="-330200">
              <a:spcBef>
                <a:spcPts val="0"/>
              </a:spcBef>
              <a:spcAft>
                <a:spcPts val="0"/>
              </a:spcAft>
              <a:buClr>
                <a:srgbClr val="E76A28"/>
              </a:buClr>
              <a:buSzPts val="1600"/>
              <a:buFont typeface="Nunito Light"/>
              <a:buChar char="○"/>
              <a:defRPr sz="1200"/>
            </a:lvl2pPr>
            <a:lvl3pPr marL="1371600" lvl="2" indent="-323850">
              <a:spcBef>
                <a:spcPts val="0"/>
              </a:spcBef>
              <a:spcAft>
                <a:spcPts val="0"/>
              </a:spcAft>
              <a:buClr>
                <a:srgbClr val="E76A28"/>
              </a:buClr>
              <a:buSzPts val="1500"/>
              <a:buFont typeface="Nunito Light"/>
              <a:buChar char="■"/>
              <a:defRPr sz="1200"/>
            </a:lvl3pPr>
            <a:lvl4pPr marL="1828800" lvl="3" indent="-323850">
              <a:spcBef>
                <a:spcPts val="0"/>
              </a:spcBef>
              <a:spcAft>
                <a:spcPts val="0"/>
              </a:spcAft>
              <a:buClr>
                <a:srgbClr val="E76A28"/>
              </a:buClr>
              <a:buSzPts val="1500"/>
              <a:buFont typeface="Nunito Light"/>
              <a:buChar char="●"/>
              <a:defRPr sz="1200"/>
            </a:lvl4pPr>
            <a:lvl5pPr marL="2286000" lvl="4" indent="-317500">
              <a:spcBef>
                <a:spcPts val="0"/>
              </a:spcBef>
              <a:spcAft>
                <a:spcPts val="0"/>
              </a:spcAft>
              <a:buClr>
                <a:srgbClr val="E76A28"/>
              </a:buClr>
              <a:buSzPts val="1400"/>
              <a:buFont typeface="Nunito Light"/>
              <a:buChar char="○"/>
              <a:defRPr sz="1200"/>
            </a:lvl5pPr>
            <a:lvl6pPr marL="2743200" lvl="5" indent="-317500">
              <a:spcBef>
                <a:spcPts val="0"/>
              </a:spcBef>
              <a:spcAft>
                <a:spcPts val="0"/>
              </a:spcAft>
              <a:buClr>
                <a:srgbClr val="999999"/>
              </a:buClr>
              <a:buSzPts val="1400"/>
              <a:buFont typeface="Nunito Light"/>
              <a:buChar char="■"/>
              <a:defRPr sz="1200"/>
            </a:lvl6pPr>
            <a:lvl7pPr marL="3200400" lvl="6" indent="-311150">
              <a:spcBef>
                <a:spcPts val="0"/>
              </a:spcBef>
              <a:spcAft>
                <a:spcPts val="0"/>
              </a:spcAft>
              <a:buClr>
                <a:srgbClr val="999999"/>
              </a:buClr>
              <a:buSzPts val="1300"/>
              <a:buFont typeface="Nunito Light"/>
              <a:buChar char="●"/>
              <a:defRPr sz="1200"/>
            </a:lvl7pPr>
            <a:lvl8pPr marL="3657600" lvl="7" indent="-311150">
              <a:spcBef>
                <a:spcPts val="0"/>
              </a:spcBef>
              <a:spcAft>
                <a:spcPts val="0"/>
              </a:spcAft>
              <a:buClr>
                <a:srgbClr val="999999"/>
              </a:buClr>
              <a:buSzPts val="1300"/>
              <a:buFont typeface="Nunito Light"/>
              <a:buChar char="○"/>
              <a:defRPr sz="1200"/>
            </a:lvl8pPr>
            <a:lvl9pPr marL="4114800" lvl="8" indent="-317500">
              <a:spcBef>
                <a:spcPts val="0"/>
              </a:spcBef>
              <a:spcAft>
                <a:spcPts val="0"/>
              </a:spcAft>
              <a:buClr>
                <a:srgbClr val="999999"/>
              </a:buClr>
              <a:buSzPts val="1400"/>
              <a:buFont typeface="Nunito Light"/>
              <a:buChar char="■"/>
              <a:defRPr sz="1200"/>
            </a:lvl9pPr>
          </a:lstStyle>
          <a:p>
            <a:endParaRPr/>
          </a:p>
        </p:txBody>
      </p:sp>
      <p:sp>
        <p:nvSpPr>
          <p:cNvPr id="52" name="Google Shape;52;p7"/>
          <p:cNvSpPr txBox="1">
            <a:spLocks noGrp="1"/>
          </p:cNvSpPr>
          <p:nvPr>
            <p:ph type="title"/>
          </p:nvPr>
        </p:nvSpPr>
        <p:spPr>
          <a:xfrm>
            <a:off x="996975" y="838450"/>
            <a:ext cx="3964800" cy="1197900"/>
          </a:xfrm>
          <a:prstGeom prst="rect">
            <a:avLst/>
          </a:prstGeom>
        </p:spPr>
        <p:txBody>
          <a:bodyPr spcFirstLastPara="1" wrap="square" lIns="91425" tIns="0"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3" name="Google Shape;53;p7"/>
          <p:cNvSpPr>
            <a:spLocks noGrp="1"/>
          </p:cNvSpPr>
          <p:nvPr>
            <p:ph type="pic" idx="2"/>
          </p:nvPr>
        </p:nvSpPr>
        <p:spPr>
          <a:xfrm>
            <a:off x="5176500" y="734250"/>
            <a:ext cx="3080700" cy="3675000"/>
          </a:xfrm>
          <a:prstGeom prst="ellipse">
            <a:avLst/>
          </a:prstGeom>
          <a:noFill/>
          <a:ln w="9525" cap="flat" cmpd="sng">
            <a:solidFill>
              <a:schemeClr val="dk1"/>
            </a:solidFill>
            <a:prstDash val="lgDash"/>
            <a:round/>
            <a:headEnd type="none" w="sm" len="sm"/>
            <a:tailEnd type="none" w="sm" len="sm"/>
          </a:ln>
        </p:spPr>
      </p:sp>
      <p:grpSp>
        <p:nvGrpSpPr>
          <p:cNvPr id="54" name="Google Shape;54;p7"/>
          <p:cNvGrpSpPr/>
          <p:nvPr/>
        </p:nvGrpSpPr>
        <p:grpSpPr>
          <a:xfrm>
            <a:off x="1521571" y="-307250"/>
            <a:ext cx="7217023" cy="5802353"/>
            <a:chOff x="1521571" y="-307250"/>
            <a:chExt cx="7217023" cy="5802353"/>
          </a:xfrm>
        </p:grpSpPr>
        <p:sp>
          <p:nvSpPr>
            <p:cNvPr id="55" name="Google Shape;55;p7"/>
            <p:cNvSpPr/>
            <p:nvPr/>
          </p:nvSpPr>
          <p:spPr>
            <a:xfrm rot="10800000">
              <a:off x="1521571" y="4833597"/>
              <a:ext cx="2808207" cy="661505"/>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sp>
        <p:sp>
          <p:nvSpPr>
            <p:cNvPr id="56" name="Google Shape;56;p7"/>
            <p:cNvSpPr/>
            <p:nvPr/>
          </p:nvSpPr>
          <p:spPr>
            <a:xfrm>
              <a:off x="6143494" y="-307250"/>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grpSp>
        <p:nvGrpSpPr>
          <p:cNvPr id="57" name="Google Shape;57;p7"/>
          <p:cNvGrpSpPr/>
          <p:nvPr/>
        </p:nvGrpSpPr>
        <p:grpSpPr>
          <a:xfrm>
            <a:off x="148134" y="1733684"/>
            <a:ext cx="8746698" cy="1610490"/>
            <a:chOff x="148134" y="1733684"/>
            <a:chExt cx="8746698" cy="1610490"/>
          </a:xfrm>
        </p:grpSpPr>
        <p:sp>
          <p:nvSpPr>
            <p:cNvPr id="58" name="Google Shape;58;p7"/>
            <p:cNvSpPr/>
            <p:nvPr/>
          </p:nvSpPr>
          <p:spPr>
            <a:xfrm>
              <a:off x="148134" y="314973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7"/>
            <p:cNvSpPr/>
            <p:nvPr/>
          </p:nvSpPr>
          <p:spPr>
            <a:xfrm>
              <a:off x="8471937" y="1733684"/>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0"/>
        <p:cNvGrpSpPr/>
        <p:nvPr/>
      </p:nvGrpSpPr>
      <p:grpSpPr>
        <a:xfrm>
          <a:off x="0" y="0"/>
          <a:ext cx="0" cy="0"/>
          <a:chOff x="0" y="0"/>
          <a:chExt cx="0" cy="0"/>
        </a:xfrm>
      </p:grpSpPr>
      <p:sp>
        <p:nvSpPr>
          <p:cNvPr id="61" name="Google Shape;61;p8"/>
          <p:cNvSpPr txBox="1">
            <a:spLocks noGrp="1"/>
          </p:cNvSpPr>
          <p:nvPr>
            <p:ph type="title"/>
          </p:nvPr>
        </p:nvSpPr>
        <p:spPr>
          <a:xfrm>
            <a:off x="4032224" y="1722750"/>
            <a:ext cx="4162800" cy="1698000"/>
          </a:xfrm>
          <a:prstGeom prst="rect">
            <a:avLst/>
          </a:prstGeom>
        </p:spPr>
        <p:txBody>
          <a:bodyPr spcFirstLastPara="1" wrap="square" lIns="91425" tIns="0" rIns="91425" bIns="91425" anchor="t" anchorCtr="0">
            <a:noAutofit/>
          </a:bodyPr>
          <a:lstStyle>
            <a:lvl1pPr lvl="0" algn="r">
              <a:lnSpc>
                <a:spcPct val="9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62" name="Google Shape;62;p8"/>
          <p:cNvGrpSpPr/>
          <p:nvPr/>
        </p:nvGrpSpPr>
        <p:grpSpPr>
          <a:xfrm>
            <a:off x="178004" y="-397528"/>
            <a:ext cx="9268198" cy="6147357"/>
            <a:chOff x="178004" y="-397528"/>
            <a:chExt cx="9268198" cy="6147357"/>
          </a:xfrm>
        </p:grpSpPr>
        <p:sp>
          <p:nvSpPr>
            <p:cNvPr id="63" name="Google Shape;63;p8"/>
            <p:cNvSpPr/>
            <p:nvPr/>
          </p:nvSpPr>
          <p:spPr>
            <a:xfrm rot="318451">
              <a:off x="205737" y="4836830"/>
              <a:ext cx="3401732" cy="757290"/>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sp>
        <p:sp>
          <p:nvSpPr>
            <p:cNvPr id="64" name="Google Shape;64;p8"/>
            <p:cNvSpPr/>
            <p:nvPr/>
          </p:nvSpPr>
          <p:spPr>
            <a:xfrm rot="451437" flipH="1">
              <a:off x="1843271" y="-216519"/>
              <a:ext cx="2808257" cy="661517"/>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sp>
        <p:sp>
          <p:nvSpPr>
            <p:cNvPr id="65" name="Google Shape;65;p8"/>
            <p:cNvSpPr/>
            <p:nvPr/>
          </p:nvSpPr>
          <p:spPr>
            <a:xfrm rot="5649105">
              <a:off x="7780068" y="2803297"/>
              <a:ext cx="2595163" cy="550663"/>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6"/>
        <p:cNvGrpSpPr/>
        <p:nvPr/>
      </p:nvGrpSpPr>
      <p:grpSpPr>
        <a:xfrm>
          <a:off x="0" y="0"/>
          <a:ext cx="0" cy="0"/>
          <a:chOff x="0" y="0"/>
          <a:chExt cx="0" cy="0"/>
        </a:xfrm>
      </p:grpSpPr>
      <p:sp>
        <p:nvSpPr>
          <p:cNvPr id="67" name="Google Shape;67;p9"/>
          <p:cNvSpPr txBox="1">
            <a:spLocks noGrp="1"/>
          </p:cNvSpPr>
          <p:nvPr>
            <p:ph type="title"/>
          </p:nvPr>
        </p:nvSpPr>
        <p:spPr>
          <a:xfrm>
            <a:off x="4764480" y="1488334"/>
            <a:ext cx="3355200" cy="1067700"/>
          </a:xfrm>
          <a:prstGeom prst="rect">
            <a:avLst/>
          </a:prstGeom>
        </p:spPr>
        <p:txBody>
          <a:bodyPr spcFirstLastPara="1" wrap="square" lIns="91425" tIns="0" rIns="91425" bIns="91425" anchor="t" anchorCtr="0">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8" name="Google Shape;68;p9"/>
          <p:cNvSpPr txBox="1">
            <a:spLocks noGrp="1"/>
          </p:cNvSpPr>
          <p:nvPr>
            <p:ph type="subTitle" idx="1"/>
          </p:nvPr>
        </p:nvSpPr>
        <p:spPr>
          <a:xfrm>
            <a:off x="4764480" y="2415034"/>
            <a:ext cx="3355200" cy="1001700"/>
          </a:xfrm>
          <a:prstGeom prst="rect">
            <a:avLst/>
          </a:prstGeom>
        </p:spPr>
        <p:txBody>
          <a:bodyPr spcFirstLastPara="1" wrap="square" lIns="91425" tIns="91425" rIns="91425" bIns="91425" anchor="t" anchorCtr="0">
            <a:noAutofit/>
          </a:bodyPr>
          <a:lstStyle>
            <a:lvl1pPr lvl="0" algn="r">
              <a:spcBef>
                <a:spcPts val="0"/>
              </a:spcBef>
              <a:spcAft>
                <a:spcPts val="0"/>
              </a:spcAft>
              <a:buSzPts val="2100"/>
              <a:buNone/>
              <a:defRPr sz="15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grpSp>
        <p:nvGrpSpPr>
          <p:cNvPr id="69" name="Google Shape;69;p9"/>
          <p:cNvGrpSpPr/>
          <p:nvPr/>
        </p:nvGrpSpPr>
        <p:grpSpPr>
          <a:xfrm>
            <a:off x="-692401" y="-646253"/>
            <a:ext cx="10784825" cy="6124698"/>
            <a:chOff x="-692401" y="-646253"/>
            <a:chExt cx="10784825" cy="6124698"/>
          </a:xfrm>
        </p:grpSpPr>
        <p:sp>
          <p:nvSpPr>
            <p:cNvPr id="70" name="Google Shape;70;p9"/>
            <p:cNvSpPr/>
            <p:nvPr/>
          </p:nvSpPr>
          <p:spPr>
            <a:xfrm rot="-6650181">
              <a:off x="7432644" y="1088108"/>
              <a:ext cx="3401774" cy="757300"/>
            </a:xfrm>
            <a:custGeom>
              <a:avLst/>
              <a:gdLst/>
              <a:ahLst/>
              <a:cxnLst/>
              <a:rect l="l" t="t" r="r" b="b"/>
              <a:pathLst>
                <a:path w="136071" h="30292" extrusionOk="0">
                  <a:moveTo>
                    <a:pt x="0" y="25238"/>
                  </a:moveTo>
                  <a:cubicBezTo>
                    <a:pt x="15225" y="13277"/>
                    <a:pt x="33181" y="1841"/>
                    <a:pt x="52485" y="356"/>
                  </a:cubicBezTo>
                  <a:cubicBezTo>
                    <a:pt x="81993" y="-1914"/>
                    <a:pt x="115144" y="9365"/>
                    <a:pt x="136071" y="30292"/>
                  </a:cubicBezTo>
                </a:path>
              </a:pathLst>
            </a:custGeom>
            <a:noFill/>
            <a:ln w="9525" cap="flat" cmpd="sng">
              <a:solidFill>
                <a:schemeClr val="dk1"/>
              </a:solidFill>
              <a:prstDash val="lgDash"/>
              <a:round/>
              <a:headEnd type="none" w="med" len="med"/>
              <a:tailEnd type="none" w="med" len="med"/>
            </a:ln>
          </p:spPr>
        </p:sp>
        <p:sp>
          <p:nvSpPr>
            <p:cNvPr id="71" name="Google Shape;71;p9"/>
            <p:cNvSpPr/>
            <p:nvPr/>
          </p:nvSpPr>
          <p:spPr>
            <a:xfrm rot="-3952854" flipH="1">
              <a:off x="-1220866" y="439682"/>
              <a:ext cx="2808228" cy="661510"/>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sp>
        <p:sp>
          <p:nvSpPr>
            <p:cNvPr id="72" name="Google Shape;72;p9"/>
            <p:cNvSpPr/>
            <p:nvPr/>
          </p:nvSpPr>
          <p:spPr>
            <a:xfrm rot="10800000">
              <a:off x="400487" y="4927795"/>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3"/>
        <p:cNvGrpSpPr/>
        <p:nvPr/>
      </p:nvGrpSpPr>
      <p:grpSpPr>
        <a:xfrm>
          <a:off x="0" y="0"/>
          <a:ext cx="0" cy="0"/>
          <a:chOff x="0" y="0"/>
          <a:chExt cx="0" cy="0"/>
        </a:xfrm>
      </p:grpSpPr>
      <p:sp>
        <p:nvSpPr>
          <p:cNvPr id="74" name="Google Shape;74;p10"/>
          <p:cNvSpPr>
            <a:spLocks noGrp="1"/>
          </p:cNvSpPr>
          <p:nvPr>
            <p:ph type="pic" idx="2"/>
          </p:nvPr>
        </p:nvSpPr>
        <p:spPr>
          <a:xfrm>
            <a:off x="-31800" y="-45450"/>
            <a:ext cx="9207600" cy="5234400"/>
          </a:xfrm>
          <a:prstGeom prst="rect">
            <a:avLst/>
          </a:prstGeom>
          <a:noFill/>
          <a:ln>
            <a:noFill/>
          </a:ln>
        </p:spPr>
      </p:sp>
      <p:sp>
        <p:nvSpPr>
          <p:cNvPr id="75" name="Google Shape;75;p10"/>
          <p:cNvSpPr txBox="1">
            <a:spLocks noGrp="1"/>
          </p:cNvSpPr>
          <p:nvPr>
            <p:ph type="title"/>
          </p:nvPr>
        </p:nvSpPr>
        <p:spPr>
          <a:xfrm>
            <a:off x="713225" y="3385400"/>
            <a:ext cx="4237500" cy="1218600"/>
          </a:xfrm>
          <a:prstGeom prst="rect">
            <a:avLst/>
          </a:prstGeom>
          <a:solidFill>
            <a:schemeClr val="lt1"/>
          </a:solidFill>
        </p:spPr>
        <p:txBody>
          <a:bodyPr spcFirstLastPara="1" wrap="square" lIns="91425" tIns="0"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3.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7500"/>
          </a:xfrm>
          <a:prstGeom prst="rect">
            <a:avLst/>
          </a:prstGeom>
          <a:noFill/>
          <a:ln>
            <a:noFill/>
          </a:ln>
        </p:spPr>
        <p:txBody>
          <a:bodyPr spcFirstLastPara="1" wrap="square" lIns="91425" tIns="0" rIns="91425" bIns="91425" anchor="t" anchorCtr="0">
            <a:noAutofit/>
          </a:bodyPr>
          <a:lstStyle>
            <a:lvl1pPr lvl="0">
              <a:spcBef>
                <a:spcPts val="0"/>
              </a:spcBef>
              <a:spcAft>
                <a:spcPts val="0"/>
              </a:spcAft>
              <a:buClr>
                <a:schemeClr val="dk1"/>
              </a:buClr>
              <a:buSzPts val="3500"/>
              <a:buFont typeface="Geologica SemiBold"/>
              <a:buNone/>
              <a:defRPr sz="3500">
                <a:solidFill>
                  <a:schemeClr val="dk1"/>
                </a:solidFill>
                <a:latin typeface="Geologica SemiBold"/>
                <a:ea typeface="Geologica SemiBold"/>
                <a:cs typeface="Geologica SemiBold"/>
                <a:sym typeface="Geologica SemiBold"/>
              </a:defRPr>
            </a:lvl1pPr>
            <a:lvl2pPr lvl="1">
              <a:spcBef>
                <a:spcPts val="0"/>
              </a:spcBef>
              <a:spcAft>
                <a:spcPts val="0"/>
              </a:spcAft>
              <a:buClr>
                <a:schemeClr val="dk1"/>
              </a:buClr>
              <a:buSzPts val="3500"/>
              <a:buFont typeface="Geologica SemiBold"/>
              <a:buNone/>
              <a:defRPr sz="3500">
                <a:solidFill>
                  <a:schemeClr val="dk1"/>
                </a:solidFill>
                <a:latin typeface="Geologica SemiBold"/>
                <a:ea typeface="Geologica SemiBold"/>
                <a:cs typeface="Geologica SemiBold"/>
                <a:sym typeface="Geologica SemiBold"/>
              </a:defRPr>
            </a:lvl2pPr>
            <a:lvl3pPr lvl="2">
              <a:spcBef>
                <a:spcPts val="0"/>
              </a:spcBef>
              <a:spcAft>
                <a:spcPts val="0"/>
              </a:spcAft>
              <a:buClr>
                <a:schemeClr val="dk1"/>
              </a:buClr>
              <a:buSzPts val="3500"/>
              <a:buFont typeface="Geologica SemiBold"/>
              <a:buNone/>
              <a:defRPr sz="3500">
                <a:solidFill>
                  <a:schemeClr val="dk1"/>
                </a:solidFill>
                <a:latin typeface="Geologica SemiBold"/>
                <a:ea typeface="Geologica SemiBold"/>
                <a:cs typeface="Geologica SemiBold"/>
                <a:sym typeface="Geologica SemiBold"/>
              </a:defRPr>
            </a:lvl3pPr>
            <a:lvl4pPr lvl="3">
              <a:spcBef>
                <a:spcPts val="0"/>
              </a:spcBef>
              <a:spcAft>
                <a:spcPts val="0"/>
              </a:spcAft>
              <a:buClr>
                <a:schemeClr val="dk1"/>
              </a:buClr>
              <a:buSzPts val="3500"/>
              <a:buFont typeface="Geologica SemiBold"/>
              <a:buNone/>
              <a:defRPr sz="3500">
                <a:solidFill>
                  <a:schemeClr val="dk1"/>
                </a:solidFill>
                <a:latin typeface="Geologica SemiBold"/>
                <a:ea typeface="Geologica SemiBold"/>
                <a:cs typeface="Geologica SemiBold"/>
                <a:sym typeface="Geologica SemiBold"/>
              </a:defRPr>
            </a:lvl4pPr>
            <a:lvl5pPr lvl="4">
              <a:spcBef>
                <a:spcPts val="0"/>
              </a:spcBef>
              <a:spcAft>
                <a:spcPts val="0"/>
              </a:spcAft>
              <a:buClr>
                <a:schemeClr val="dk1"/>
              </a:buClr>
              <a:buSzPts val="3500"/>
              <a:buFont typeface="Geologica SemiBold"/>
              <a:buNone/>
              <a:defRPr sz="3500">
                <a:solidFill>
                  <a:schemeClr val="dk1"/>
                </a:solidFill>
                <a:latin typeface="Geologica SemiBold"/>
                <a:ea typeface="Geologica SemiBold"/>
                <a:cs typeface="Geologica SemiBold"/>
                <a:sym typeface="Geologica SemiBold"/>
              </a:defRPr>
            </a:lvl5pPr>
            <a:lvl6pPr lvl="5">
              <a:spcBef>
                <a:spcPts val="0"/>
              </a:spcBef>
              <a:spcAft>
                <a:spcPts val="0"/>
              </a:spcAft>
              <a:buClr>
                <a:schemeClr val="dk1"/>
              </a:buClr>
              <a:buSzPts val="3500"/>
              <a:buFont typeface="Geologica SemiBold"/>
              <a:buNone/>
              <a:defRPr sz="3500">
                <a:solidFill>
                  <a:schemeClr val="dk1"/>
                </a:solidFill>
                <a:latin typeface="Geologica SemiBold"/>
                <a:ea typeface="Geologica SemiBold"/>
                <a:cs typeface="Geologica SemiBold"/>
                <a:sym typeface="Geologica SemiBold"/>
              </a:defRPr>
            </a:lvl6pPr>
            <a:lvl7pPr lvl="6">
              <a:spcBef>
                <a:spcPts val="0"/>
              </a:spcBef>
              <a:spcAft>
                <a:spcPts val="0"/>
              </a:spcAft>
              <a:buClr>
                <a:schemeClr val="dk1"/>
              </a:buClr>
              <a:buSzPts val="3500"/>
              <a:buFont typeface="Geologica SemiBold"/>
              <a:buNone/>
              <a:defRPr sz="3500">
                <a:solidFill>
                  <a:schemeClr val="dk1"/>
                </a:solidFill>
                <a:latin typeface="Geologica SemiBold"/>
                <a:ea typeface="Geologica SemiBold"/>
                <a:cs typeface="Geologica SemiBold"/>
                <a:sym typeface="Geologica SemiBold"/>
              </a:defRPr>
            </a:lvl7pPr>
            <a:lvl8pPr lvl="7">
              <a:spcBef>
                <a:spcPts val="0"/>
              </a:spcBef>
              <a:spcAft>
                <a:spcPts val="0"/>
              </a:spcAft>
              <a:buClr>
                <a:schemeClr val="dk1"/>
              </a:buClr>
              <a:buSzPts val="3500"/>
              <a:buFont typeface="Geologica SemiBold"/>
              <a:buNone/>
              <a:defRPr sz="3500">
                <a:solidFill>
                  <a:schemeClr val="dk1"/>
                </a:solidFill>
                <a:latin typeface="Geologica SemiBold"/>
                <a:ea typeface="Geologica SemiBold"/>
                <a:cs typeface="Geologica SemiBold"/>
                <a:sym typeface="Geologica SemiBold"/>
              </a:defRPr>
            </a:lvl8pPr>
            <a:lvl9pPr lvl="8">
              <a:spcBef>
                <a:spcPts val="0"/>
              </a:spcBef>
              <a:spcAft>
                <a:spcPts val="0"/>
              </a:spcAft>
              <a:buClr>
                <a:schemeClr val="dk1"/>
              </a:buClr>
              <a:buSzPts val="3500"/>
              <a:buFont typeface="Geologica SemiBold"/>
              <a:buNone/>
              <a:defRPr sz="3500">
                <a:solidFill>
                  <a:schemeClr val="dk1"/>
                </a:solidFill>
                <a:latin typeface="Geologica SemiBold"/>
                <a:ea typeface="Geologica SemiBold"/>
                <a:cs typeface="Geologica SemiBold"/>
                <a:sym typeface="Geologica SemiBold"/>
              </a:defRPr>
            </a:lvl9pPr>
          </a:lstStyle>
          <a:p>
            <a:endParaRPr/>
          </a:p>
        </p:txBody>
      </p:sp>
      <p:sp>
        <p:nvSpPr>
          <p:cNvPr id="7" name="Google Shape;7;p1"/>
          <p:cNvSpPr txBox="1">
            <a:spLocks noGrp="1"/>
          </p:cNvSpPr>
          <p:nvPr>
            <p:ph type="body" idx="1"/>
          </p:nvPr>
        </p:nvSpPr>
        <p:spPr>
          <a:xfrm>
            <a:off x="713225" y="1158501"/>
            <a:ext cx="7717500" cy="34455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1pPr>
            <a:lvl2pPr marL="914400" lvl="1" indent="-317500">
              <a:lnSpc>
                <a:spcPct val="115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2pPr>
            <a:lvl3pPr marL="1371600" lvl="2" indent="-317500">
              <a:lnSpc>
                <a:spcPct val="115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3pPr>
            <a:lvl4pPr marL="1828800" lvl="3" indent="-317500">
              <a:lnSpc>
                <a:spcPct val="115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4pPr>
            <a:lvl5pPr marL="2286000" lvl="4" indent="-317500">
              <a:lnSpc>
                <a:spcPct val="115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5pPr>
            <a:lvl6pPr marL="2743200" lvl="5" indent="-317500">
              <a:lnSpc>
                <a:spcPct val="115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6pPr>
            <a:lvl7pPr marL="3200400" lvl="6" indent="-317500">
              <a:lnSpc>
                <a:spcPct val="115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7pPr>
            <a:lvl8pPr marL="3657600" lvl="7" indent="-317500">
              <a:lnSpc>
                <a:spcPct val="115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8pPr>
            <a:lvl9pPr marL="4114800" lvl="8" indent="-317500">
              <a:lnSpc>
                <a:spcPct val="115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09"/>
        <p:cNvGrpSpPr/>
        <p:nvPr/>
      </p:nvGrpSpPr>
      <p:grpSpPr>
        <a:xfrm>
          <a:off x="0" y="0"/>
          <a:ext cx="0" cy="0"/>
          <a:chOff x="0" y="0"/>
          <a:chExt cx="0" cy="0"/>
        </a:xfrm>
      </p:grpSpPr>
      <p:sp>
        <p:nvSpPr>
          <p:cNvPr id="310" name="Google Shape;310;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11" name="Google Shape;311;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8.xml"/><Relationship Id="rId1" Type="http://schemas.openxmlformats.org/officeDocument/2006/relationships/slideLayout" Target="../slideLayouts/slideLayout26.xml"/><Relationship Id="rId5" Type="http://schemas.openxmlformats.org/officeDocument/2006/relationships/image" Target="../media/image7.png"/><Relationship Id="rId4" Type="http://schemas.openxmlformats.org/officeDocument/2006/relationships/hyperlink" Target="https://docs.google.com/spreadsheets/d/1GQg9huTgy8BwacODM_KeLRwzG8Oz9DceeLD513Zno1I/copy"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9.xml"/><Relationship Id="rId1" Type="http://schemas.openxmlformats.org/officeDocument/2006/relationships/slideLayout" Target="../slideLayouts/slideLayout15.xml"/><Relationship Id="rId4" Type="http://schemas.openxmlformats.org/officeDocument/2006/relationships/image" Target="../media/image9.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6.xml"/></Relationships>
</file>

<file path=ppt/slides/_rels/slide39.xml.rels><?xml version="1.0" encoding="UTF-8" standalone="yes"?>
<Relationships xmlns="http://schemas.openxmlformats.org/package/2006/relationships"><Relationship Id="rId3" Type="http://schemas.openxmlformats.org/officeDocument/2006/relationships/hyperlink" Target="https://www.freepik.com/free-vector/hand-drawn-illustration-people-doing-outdoor-activities_15858435.htm/?utm_source=slidesgo_template&amp;utm_medium=referral-link&amp;utm_campaign=sg_resources&amp;utm_content=freepik" TargetMode="External"/><Relationship Id="rId2" Type="http://schemas.openxmlformats.org/officeDocument/2006/relationships/notesSlide" Target="../notesSlides/notesSlide39.xml"/><Relationship Id="rId1" Type="http://schemas.openxmlformats.org/officeDocument/2006/relationships/slideLayout" Target="../slideLayouts/slideLayout3.xml"/><Relationship Id="rId4" Type="http://schemas.openxmlformats.org/officeDocument/2006/relationships/hyperlink" Target="https://www.freepik.com/free-vector/hand-drawn-illustration-people-doing-outdoor-activities_15858449.htm/?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3.xml"/><Relationship Id="rId7" Type="http://schemas.openxmlformats.org/officeDocument/2006/relationships/slide" Target="slide51.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4.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37.xml"/><Relationship Id="rId11" Type="http://schemas.openxmlformats.org/officeDocument/2006/relationships/hyperlink" Target="http://bit.ly/30B07Gq" TargetMode="External"/><Relationship Id="rId5" Type="http://schemas.openxmlformats.org/officeDocument/2006/relationships/slide" Target="slide39.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40.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40.xml.rels><?xml version="1.0" encoding="UTF-8" standalone="yes"?>
<Relationships xmlns="http://schemas.openxmlformats.org/package/2006/relationships"><Relationship Id="rId8" Type="http://schemas.openxmlformats.org/officeDocument/2006/relationships/hyperlink" Target="https://www.flaticon.com/packs/fitness-6?word=fitness/?utm_source=slidesgo_template&amp;utm_medium=referral-link&amp;utm_campaign=sg_resources&amp;utm_content=flaticon" TargetMode="External"/><Relationship Id="rId3" Type="http://schemas.openxmlformats.org/officeDocument/2006/relationships/hyperlink" Target="https://www.freepik.com/free-photo/female-exercising-with-dumbbell-home_5162368.htm/?utm_source=slidesgo_template&amp;utm_medium=referral-link&amp;utm_campaign=sg_resources&amp;utm_content=freepik" TargetMode="External"/><Relationship Id="rId7" Type="http://schemas.openxmlformats.org/officeDocument/2006/relationships/hyperlink" Target="https://www.freepik.com/free-photo/medium-shot-man-sitting_20489760.htm/?utm_source=slidesgo_template&amp;utm_medium=referral-link&amp;utm_campaign=sg_resources&amp;utm_content=freepik" TargetMode="External"/><Relationship Id="rId12" Type="http://schemas.openxmlformats.org/officeDocument/2006/relationships/hyperlink" Target="https://www.freepik.com/free-vector/hand-drawn-illustration-people-doing-outdoor-activities_15858449.htm/?utm_source=slidesgo_template&amp;utm_medium=referral-link&amp;utm_campaign=sg_resources&amp;utm_content=freepik" TargetMode="External"/><Relationship Id="rId2" Type="http://schemas.openxmlformats.org/officeDocument/2006/relationships/notesSlide" Target="../notesSlides/notesSlide40.xml"/><Relationship Id="rId1" Type="http://schemas.openxmlformats.org/officeDocument/2006/relationships/slideLayout" Target="../slideLayouts/slideLayout14.xml"/><Relationship Id="rId6" Type="http://schemas.openxmlformats.org/officeDocument/2006/relationships/hyperlink" Target="https://www.freepik.com/free-photo/medium-shot-woman-training-home_42081127.htm/?utm_source=slidesgo_template&amp;utm_medium=referral-link&amp;utm_campaign=sg_resources&amp;utm_content=freepik" TargetMode="External"/><Relationship Id="rId11" Type="http://schemas.openxmlformats.org/officeDocument/2006/relationships/hyperlink" Target="https://www.freepik.com/free-vector/hand-drawn-illustration-people-doing-outdoor-activities_15858435.htm/?utm_source=slidesgo_template&amp;utm_medium=referral-link&amp;utm_campaign=sg_resources&amp;utm_content=freepik" TargetMode="External"/><Relationship Id="rId5" Type="http://schemas.openxmlformats.org/officeDocument/2006/relationships/hyperlink" Target="https://www.freepik.com/free-photo/medium-shot-man-exercising_11093119.htm/?utm_source=slidesgo_template&amp;utm_medium=referral-link&amp;utm_campaign=sg_resources&amp;utm_content=freepik" TargetMode="External"/><Relationship Id="rId10" Type="http://schemas.openxmlformats.org/officeDocument/2006/relationships/hyperlink" Target="https://www.freepik.com/free-vector/hand-drawn-health-fitness-concept-with-character_15858010.htm/?utm_source=slidesgo_template&amp;utm_medium=referral-link&amp;utm_campaign=sg_resources&amp;utm_content=freepik" TargetMode="External"/><Relationship Id="rId4" Type="http://schemas.openxmlformats.org/officeDocument/2006/relationships/hyperlink" Target="https://www.freepik.com/free-photo/beautiful-woman-working-out-outdoors_15518979.htm/?utm_source=slidesgo_template&amp;utm_medium=referral-link&amp;utm_campaign=sg_resources&amp;utm_content=freepik" TargetMode="External"/><Relationship Id="rId9" Type="http://schemas.openxmlformats.org/officeDocument/2006/relationships/hyperlink" Target="https://www.freepik.com/free-vector/hand-drawn-health-fitness-concept-with-character_15858009.htm/?utm_source=slidesgo_template&amp;utm_medium=referral-link&amp;utm_campaign=sg_resources&amp;utm_content=freepik"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7.xml"/></Relationships>
</file>

<file path=ppt/slides/_rels/slide4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2.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7.xml"/></Relationships>
</file>

<file path=ppt/slides/_rels/slide43.xml.rels><?xml version="1.0" encoding="UTF-8" standalone="yes"?>
<Relationships xmlns="http://schemas.openxmlformats.org/package/2006/relationships"><Relationship Id="rId3" Type="http://schemas.openxmlformats.org/officeDocument/2006/relationships/hyperlink" Target="https://fonts.google.com/specimen/Geologica" TargetMode="External"/><Relationship Id="rId2" Type="http://schemas.openxmlformats.org/officeDocument/2006/relationships/notesSlide" Target="../notesSlides/notesSlide43.xml"/><Relationship Id="rId1" Type="http://schemas.openxmlformats.org/officeDocument/2006/relationships/slideLayout" Target="../slideLayouts/slideLayout33.xml"/><Relationship Id="rId4" Type="http://schemas.openxmlformats.org/officeDocument/2006/relationships/hyperlink" Target="https://fonts.google.com/specimen/Figtree" TargetMode="External"/></Relationships>
</file>

<file path=ppt/slides/_rels/slide4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4.png"/><Relationship Id="rId2" Type="http://schemas.openxmlformats.org/officeDocument/2006/relationships/notesSlide" Target="../notesSlides/notesSlide44.xml"/><Relationship Id="rId1" Type="http://schemas.openxmlformats.org/officeDocument/2006/relationships/slideLayout" Target="../slideLayouts/slideLayout33.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3.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2.png"/><Relationship Id="rId4" Type="http://schemas.openxmlformats.org/officeDocument/2006/relationships/image" Target="../media/image10.png"/><Relationship Id="rId9" Type="http://schemas.openxmlformats.org/officeDocument/2006/relationships/image" Target="../media/image11.png"/></Relationships>
</file>

<file path=ppt/slides/_rels/slide4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5.xml"/><Relationship Id="rId1" Type="http://schemas.openxmlformats.org/officeDocument/2006/relationships/slideLayout" Target="../slideLayouts/slideLayout3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2.xml"/></Relationships>
</file>

<file path=ppt/slides/_rels/slide5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1.xml"/><Relationship Id="rId1" Type="http://schemas.openxmlformats.org/officeDocument/2006/relationships/slideLayout" Target="../slideLayouts/slideLayout3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3.xml"/></Relationships>
</file>

<file path=ppt/slides/_rels/slide5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8.xml"/><Relationship Id="rId1" Type="http://schemas.openxmlformats.org/officeDocument/2006/relationships/slideLayout" Target="../slideLayouts/slideLayout32.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6"/>
          <p:cNvSpPr txBox="1">
            <a:spLocks noGrp="1"/>
          </p:cNvSpPr>
          <p:nvPr>
            <p:ph type="ctrTitle"/>
          </p:nvPr>
        </p:nvSpPr>
        <p:spPr>
          <a:xfrm>
            <a:off x="713225" y="987425"/>
            <a:ext cx="2715900" cy="2508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latin typeface="Geologica SemiBold"/>
                <a:ea typeface="Geologica SemiBold"/>
                <a:cs typeface="Geologica SemiBold"/>
                <a:sym typeface="Geologica SemiBold"/>
              </a:rPr>
              <a:t>Physical Fitness &amp; Wellness - Health</a:t>
            </a:r>
            <a:endParaRPr>
              <a:latin typeface="Geologica SemiBold"/>
              <a:ea typeface="Geologica SemiBold"/>
              <a:cs typeface="Geologica SemiBold"/>
              <a:sym typeface="Geologica SemiBold"/>
            </a:endParaRPr>
          </a:p>
        </p:txBody>
      </p:sp>
      <p:sp>
        <p:nvSpPr>
          <p:cNvPr id="320" name="Google Shape;320;p36"/>
          <p:cNvSpPr txBox="1">
            <a:spLocks noGrp="1"/>
          </p:cNvSpPr>
          <p:nvPr>
            <p:ph type="subTitle" idx="1"/>
          </p:nvPr>
        </p:nvSpPr>
        <p:spPr>
          <a:xfrm>
            <a:off x="713225" y="3453475"/>
            <a:ext cx="2411100" cy="70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l-PL" dirty="0"/>
              <a:t>Cezary </a:t>
            </a:r>
            <a:r>
              <a:rPr lang="pl-PL" dirty="0" err="1"/>
              <a:t>Kuźmowicz</a:t>
            </a:r>
            <a:endParaRPr lang="pl-PL" dirty="0"/>
          </a:p>
          <a:p>
            <a:pPr marL="0" lvl="0" indent="0" algn="l" rtl="0">
              <a:spcBef>
                <a:spcPts val="0"/>
              </a:spcBef>
              <a:spcAft>
                <a:spcPts val="0"/>
              </a:spcAft>
              <a:buClr>
                <a:schemeClr val="dk1"/>
              </a:buClr>
              <a:buSzPts val="1100"/>
              <a:buFont typeface="Arial"/>
              <a:buNone/>
            </a:pPr>
            <a:r>
              <a:rPr lang="pl-PL" dirty="0"/>
              <a:t>Wojciech Hrycenko</a:t>
            </a:r>
            <a:endParaRPr dirty="0"/>
          </a:p>
        </p:txBody>
      </p:sp>
      <p:sp>
        <p:nvSpPr>
          <p:cNvPr id="321" name="Google Shape;321;p36"/>
          <p:cNvSpPr txBox="1"/>
          <p:nvPr/>
        </p:nvSpPr>
        <p:spPr>
          <a:xfrm>
            <a:off x="5445105" y="539500"/>
            <a:ext cx="2985545" cy="365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1100"/>
              </a:spcBef>
              <a:spcAft>
                <a:spcPts val="200"/>
              </a:spcAft>
              <a:buNone/>
            </a:pPr>
            <a:r>
              <a:rPr lang="pl-PL" sz="1500" dirty="0">
                <a:solidFill>
                  <a:schemeClr val="dk1"/>
                </a:solidFill>
                <a:latin typeface="Geologica SemiBold"/>
                <a:ea typeface="Geologica SemiBold"/>
                <a:cs typeface="Geologica SemiBold"/>
                <a:sym typeface="Geologica SemiBold"/>
              </a:rPr>
              <a:t>Advanced </a:t>
            </a:r>
            <a:r>
              <a:rPr lang="pl-PL" sz="1500" dirty="0" err="1">
                <a:solidFill>
                  <a:schemeClr val="dk1"/>
                </a:solidFill>
                <a:latin typeface="Geologica SemiBold"/>
                <a:ea typeface="Geologica SemiBold"/>
                <a:cs typeface="Geologica SemiBold"/>
                <a:sym typeface="Geologica SemiBold"/>
              </a:rPr>
              <a:t>Visualisation</a:t>
            </a:r>
            <a:r>
              <a:rPr lang="pl-PL" sz="1500" dirty="0">
                <a:solidFill>
                  <a:schemeClr val="dk1"/>
                </a:solidFill>
                <a:latin typeface="Geologica SemiBold"/>
                <a:ea typeface="Geologica SemiBold"/>
                <a:cs typeface="Geologica SemiBold"/>
                <a:sym typeface="Geologica SemiBold"/>
              </a:rPr>
              <a:t> in R</a:t>
            </a:r>
            <a:endParaRPr sz="1500" dirty="0">
              <a:solidFill>
                <a:schemeClr val="dk1"/>
              </a:solidFill>
              <a:latin typeface="Geologica SemiBold"/>
              <a:ea typeface="Geologica SemiBold"/>
              <a:cs typeface="Geologica SemiBold"/>
              <a:sym typeface="Geologica SemiBold"/>
            </a:endParaRPr>
          </a:p>
        </p:txBody>
      </p:sp>
      <p:grpSp>
        <p:nvGrpSpPr>
          <p:cNvPr id="322" name="Google Shape;322;p36"/>
          <p:cNvGrpSpPr/>
          <p:nvPr/>
        </p:nvGrpSpPr>
        <p:grpSpPr>
          <a:xfrm>
            <a:off x="3387790" y="1178965"/>
            <a:ext cx="5042041" cy="3431303"/>
            <a:chOff x="3387790" y="1178965"/>
            <a:chExt cx="5042041" cy="3431303"/>
          </a:xfrm>
        </p:grpSpPr>
        <p:grpSp>
          <p:nvGrpSpPr>
            <p:cNvPr id="323" name="Google Shape;323;p36"/>
            <p:cNvGrpSpPr/>
            <p:nvPr/>
          </p:nvGrpSpPr>
          <p:grpSpPr>
            <a:xfrm>
              <a:off x="3678812" y="1313646"/>
              <a:ext cx="4568438" cy="3296622"/>
              <a:chOff x="3678812" y="1313646"/>
              <a:chExt cx="4568438" cy="3296622"/>
            </a:xfrm>
          </p:grpSpPr>
          <p:grpSp>
            <p:nvGrpSpPr>
              <p:cNvPr id="324" name="Google Shape;324;p36"/>
              <p:cNvGrpSpPr/>
              <p:nvPr/>
            </p:nvGrpSpPr>
            <p:grpSpPr>
              <a:xfrm>
                <a:off x="4395110" y="1313646"/>
                <a:ext cx="1786379" cy="3281757"/>
                <a:chOff x="4395110" y="1313646"/>
                <a:chExt cx="1786379" cy="3281757"/>
              </a:xfrm>
            </p:grpSpPr>
            <p:grpSp>
              <p:nvGrpSpPr>
                <p:cNvPr id="325" name="Google Shape;325;p36"/>
                <p:cNvGrpSpPr/>
                <p:nvPr/>
              </p:nvGrpSpPr>
              <p:grpSpPr>
                <a:xfrm>
                  <a:off x="5772516" y="2350209"/>
                  <a:ext cx="408974" cy="602162"/>
                  <a:chOff x="3531123" y="3544776"/>
                  <a:chExt cx="155079" cy="228334"/>
                </a:xfrm>
              </p:grpSpPr>
              <p:grpSp>
                <p:nvGrpSpPr>
                  <p:cNvPr id="326" name="Google Shape;326;p36"/>
                  <p:cNvGrpSpPr/>
                  <p:nvPr/>
                </p:nvGrpSpPr>
                <p:grpSpPr>
                  <a:xfrm>
                    <a:off x="3531123" y="3544776"/>
                    <a:ext cx="155079" cy="228334"/>
                    <a:chOff x="3531123" y="3544776"/>
                    <a:chExt cx="155079" cy="228334"/>
                  </a:xfrm>
                </p:grpSpPr>
                <p:sp>
                  <p:nvSpPr>
                    <p:cNvPr id="327" name="Google Shape;327;p36"/>
                    <p:cNvSpPr/>
                    <p:nvPr/>
                  </p:nvSpPr>
                  <p:spPr>
                    <a:xfrm rot="-2803405">
                      <a:off x="3509881" y="3609983"/>
                      <a:ext cx="189225" cy="23380"/>
                    </a:xfrm>
                    <a:custGeom>
                      <a:avLst/>
                      <a:gdLst/>
                      <a:ahLst/>
                      <a:cxnLst/>
                      <a:rect l="l" t="t" r="r" b="b"/>
                      <a:pathLst>
                        <a:path w="189369" h="23398" extrusionOk="0">
                          <a:moveTo>
                            <a:pt x="221" y="-2"/>
                          </a:moveTo>
                          <a:lnTo>
                            <a:pt x="189590" y="-2"/>
                          </a:lnTo>
                          <a:lnTo>
                            <a:pt x="189590" y="23397"/>
                          </a:lnTo>
                          <a:lnTo>
                            <a:pt x="221" y="2339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36"/>
                    <p:cNvSpPr/>
                    <p:nvPr/>
                  </p:nvSpPr>
                  <p:spPr>
                    <a:xfrm>
                      <a:off x="3588597" y="3669207"/>
                      <a:ext cx="65479" cy="103903"/>
                    </a:xfrm>
                    <a:custGeom>
                      <a:avLst/>
                      <a:gdLst/>
                      <a:ahLst/>
                      <a:cxnLst/>
                      <a:rect l="l" t="t" r="r" b="b"/>
                      <a:pathLst>
                        <a:path w="65479" h="103903" extrusionOk="0">
                          <a:moveTo>
                            <a:pt x="7488" y="103903"/>
                          </a:moveTo>
                          <a:lnTo>
                            <a:pt x="3259" y="57984"/>
                          </a:lnTo>
                          <a:lnTo>
                            <a:pt x="0" y="17232"/>
                          </a:lnTo>
                          <a:lnTo>
                            <a:pt x="20449" y="0"/>
                          </a:lnTo>
                          <a:lnTo>
                            <a:pt x="60672" y="2880"/>
                          </a:lnTo>
                          <a:lnTo>
                            <a:pt x="65480" y="92939"/>
                          </a:lnTo>
                          <a:lnTo>
                            <a:pt x="7488" y="103903"/>
                          </a:ln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9" name="Google Shape;329;p36"/>
                    <p:cNvGrpSpPr/>
                    <p:nvPr/>
                  </p:nvGrpSpPr>
                  <p:grpSpPr>
                    <a:xfrm>
                      <a:off x="3548821" y="3559303"/>
                      <a:ext cx="137381" cy="179197"/>
                      <a:chOff x="3548821" y="3559303"/>
                      <a:chExt cx="137381" cy="179197"/>
                    </a:xfrm>
                  </p:grpSpPr>
                  <p:sp>
                    <p:nvSpPr>
                      <p:cNvPr id="330" name="Google Shape;330;p36"/>
                      <p:cNvSpPr/>
                      <p:nvPr/>
                    </p:nvSpPr>
                    <p:spPr>
                      <a:xfrm>
                        <a:off x="3548821" y="3559303"/>
                        <a:ext cx="137381" cy="179197"/>
                      </a:xfrm>
                      <a:custGeom>
                        <a:avLst/>
                        <a:gdLst/>
                        <a:ahLst/>
                        <a:cxnLst/>
                        <a:rect l="l" t="t" r="r" b="b"/>
                        <a:pathLst>
                          <a:path w="137381" h="179197" extrusionOk="0">
                            <a:moveTo>
                              <a:pt x="64447" y="150745"/>
                            </a:moveTo>
                            <a:cubicBezTo>
                              <a:pt x="65042" y="162329"/>
                              <a:pt x="59156" y="173287"/>
                              <a:pt x="49166" y="179196"/>
                            </a:cubicBezTo>
                            <a:lnTo>
                              <a:pt x="20747" y="158195"/>
                            </a:lnTo>
                            <a:lnTo>
                              <a:pt x="221" y="138860"/>
                            </a:lnTo>
                            <a:lnTo>
                              <a:pt x="128810" y="-2"/>
                            </a:lnTo>
                            <a:cubicBezTo>
                              <a:pt x="128810" y="-2"/>
                              <a:pt x="144470" y="10703"/>
                              <a:pt x="133990" y="38169"/>
                            </a:cubicBezTo>
                            <a:cubicBezTo>
                              <a:pt x="123473" y="65735"/>
                              <a:pt x="110266" y="120599"/>
                              <a:pt x="106029" y="124539"/>
                            </a:cubicBezTo>
                            <a:cubicBezTo>
                              <a:pt x="101791" y="128479"/>
                              <a:pt x="95763" y="127729"/>
                              <a:pt x="88782" y="128518"/>
                            </a:cubicBezTo>
                            <a:cubicBezTo>
                              <a:pt x="85589" y="128840"/>
                              <a:pt x="82417" y="129348"/>
                              <a:pt x="79283" y="130039"/>
                            </a:cubicBezTo>
                            <a:cubicBezTo>
                              <a:pt x="69894" y="132326"/>
                              <a:pt x="63588" y="141127"/>
                              <a:pt x="64447" y="15074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36"/>
                      <p:cNvSpPr/>
                      <p:nvPr/>
                    </p:nvSpPr>
                    <p:spPr>
                      <a:xfrm>
                        <a:off x="3639076" y="3649954"/>
                        <a:ext cx="23681" cy="3025"/>
                      </a:xfrm>
                      <a:custGeom>
                        <a:avLst/>
                        <a:gdLst/>
                        <a:ahLst/>
                        <a:cxnLst/>
                        <a:rect l="l" t="t" r="r" b="b"/>
                        <a:pathLst>
                          <a:path w="23681" h="3025" extrusionOk="0">
                            <a:moveTo>
                              <a:pt x="23903" y="-2"/>
                            </a:moveTo>
                            <a:cubicBezTo>
                              <a:pt x="16521" y="3879"/>
                              <a:pt x="7736" y="4035"/>
                              <a:pt x="221" y="420"/>
                            </a:cubicBezTo>
                          </a:path>
                        </a:pathLst>
                      </a:custGeom>
                      <a:noFill/>
                      <a:ln w="9525" cap="rnd" cmpd="sng">
                        <a:solidFill>
                          <a:srgbClr val="00113E"/>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36"/>
                      <p:cNvSpPr/>
                      <p:nvPr/>
                    </p:nvSpPr>
                    <p:spPr>
                      <a:xfrm>
                        <a:off x="3641464" y="3633234"/>
                        <a:ext cx="25223" cy="3859"/>
                      </a:xfrm>
                      <a:custGeom>
                        <a:avLst/>
                        <a:gdLst/>
                        <a:ahLst/>
                        <a:cxnLst/>
                        <a:rect l="l" t="t" r="r" b="b"/>
                        <a:pathLst>
                          <a:path w="25223" h="3859" extrusionOk="0">
                            <a:moveTo>
                              <a:pt x="25445" y="819"/>
                            </a:moveTo>
                            <a:cubicBezTo>
                              <a:pt x="17513" y="5147"/>
                              <a:pt x="7855" y="4833"/>
                              <a:pt x="221" y="-2"/>
                            </a:cubicBezTo>
                          </a:path>
                        </a:pathLst>
                      </a:custGeom>
                      <a:noFill/>
                      <a:ln w="9525" cap="rnd" cmpd="sng">
                        <a:solidFill>
                          <a:srgbClr val="00113E"/>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3" name="Google Shape;333;p36"/>
                    <p:cNvSpPr/>
                    <p:nvPr/>
                  </p:nvSpPr>
                  <p:spPr>
                    <a:xfrm>
                      <a:off x="3548026" y="3562654"/>
                      <a:ext cx="126888" cy="134763"/>
                    </a:xfrm>
                    <a:custGeom>
                      <a:avLst/>
                      <a:gdLst/>
                      <a:ahLst/>
                      <a:cxnLst/>
                      <a:rect l="l" t="t" r="r" b="b"/>
                      <a:pathLst>
                        <a:path w="126888" h="134763" extrusionOk="0">
                          <a:moveTo>
                            <a:pt x="221" y="134762"/>
                          </a:moveTo>
                          <a:cubicBezTo>
                            <a:pt x="42334" y="90126"/>
                            <a:pt x="84997" y="44634"/>
                            <a:pt x="127109"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4" name="Google Shape;334;p36"/>
                  <p:cNvSpPr/>
                  <p:nvPr/>
                </p:nvSpPr>
                <p:spPr>
                  <a:xfrm>
                    <a:off x="3571564" y="3667035"/>
                    <a:ext cx="11634" cy="48115"/>
                  </a:xfrm>
                  <a:custGeom>
                    <a:avLst/>
                    <a:gdLst/>
                    <a:ahLst/>
                    <a:cxnLst/>
                    <a:rect l="l" t="t" r="r" b="b"/>
                    <a:pathLst>
                      <a:path w="11634" h="48115" extrusionOk="0">
                        <a:moveTo>
                          <a:pt x="8174" y="-2"/>
                        </a:moveTo>
                        <a:cubicBezTo>
                          <a:pt x="15154" y="16212"/>
                          <a:pt x="12048" y="35004"/>
                          <a:pt x="221" y="4811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 name="Google Shape;335;p36"/>
                <p:cNvGrpSpPr/>
                <p:nvPr/>
              </p:nvGrpSpPr>
              <p:grpSpPr>
                <a:xfrm>
                  <a:off x="5329318" y="4271661"/>
                  <a:ext cx="308402" cy="323743"/>
                  <a:chOff x="3363067" y="4270007"/>
                  <a:chExt cx="116943" cy="122760"/>
                </a:xfrm>
              </p:grpSpPr>
              <p:sp>
                <p:nvSpPr>
                  <p:cNvPr id="336" name="Google Shape;336;p36"/>
                  <p:cNvSpPr/>
                  <p:nvPr/>
                </p:nvSpPr>
                <p:spPr>
                  <a:xfrm>
                    <a:off x="3363196" y="4369369"/>
                    <a:ext cx="116747" cy="23398"/>
                  </a:xfrm>
                  <a:custGeom>
                    <a:avLst/>
                    <a:gdLst/>
                    <a:ahLst/>
                    <a:cxnLst/>
                    <a:rect l="l" t="t" r="r" b="b"/>
                    <a:pathLst>
                      <a:path w="116747" h="23398" extrusionOk="0">
                        <a:moveTo>
                          <a:pt x="0" y="0"/>
                        </a:moveTo>
                        <a:lnTo>
                          <a:pt x="116747" y="0"/>
                        </a:lnTo>
                        <a:lnTo>
                          <a:pt x="116747" y="23398"/>
                        </a:lnTo>
                        <a:lnTo>
                          <a:pt x="0" y="233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36"/>
                  <p:cNvSpPr/>
                  <p:nvPr/>
                </p:nvSpPr>
                <p:spPr>
                  <a:xfrm>
                    <a:off x="3401339" y="4270007"/>
                    <a:ext cx="75216" cy="73340"/>
                  </a:xfrm>
                  <a:custGeom>
                    <a:avLst/>
                    <a:gdLst/>
                    <a:ahLst/>
                    <a:cxnLst/>
                    <a:rect l="l" t="t" r="r" b="b"/>
                    <a:pathLst>
                      <a:path w="75216" h="73340" extrusionOk="0">
                        <a:moveTo>
                          <a:pt x="0" y="0"/>
                        </a:moveTo>
                        <a:lnTo>
                          <a:pt x="10616" y="53803"/>
                        </a:lnTo>
                        <a:lnTo>
                          <a:pt x="32908" y="73340"/>
                        </a:lnTo>
                        <a:lnTo>
                          <a:pt x="54504" y="70866"/>
                        </a:lnTo>
                        <a:lnTo>
                          <a:pt x="75216" y="49629"/>
                        </a:lnTo>
                        <a:lnTo>
                          <a:pt x="66148" y="2447"/>
                        </a:lnTo>
                        <a:lnTo>
                          <a:pt x="0" y="0"/>
                        </a:ln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36"/>
                  <p:cNvSpPr/>
                  <p:nvPr/>
                </p:nvSpPr>
                <p:spPr>
                  <a:xfrm>
                    <a:off x="3408203" y="4315795"/>
                    <a:ext cx="71807" cy="53796"/>
                  </a:xfrm>
                  <a:custGeom>
                    <a:avLst/>
                    <a:gdLst/>
                    <a:ahLst/>
                    <a:cxnLst/>
                    <a:rect l="l" t="t" r="r" b="b"/>
                    <a:pathLst>
                      <a:path w="71807" h="53796" extrusionOk="0">
                        <a:moveTo>
                          <a:pt x="71924" y="53767"/>
                        </a:moveTo>
                        <a:cubicBezTo>
                          <a:pt x="72038" y="41993"/>
                          <a:pt x="71783" y="25032"/>
                          <a:pt x="71898" y="13259"/>
                        </a:cubicBezTo>
                        <a:cubicBezTo>
                          <a:pt x="72395" y="9504"/>
                          <a:pt x="71461" y="5699"/>
                          <a:pt x="69282" y="2599"/>
                        </a:cubicBezTo>
                        <a:cubicBezTo>
                          <a:pt x="67377" y="773"/>
                          <a:pt x="64789" y="-163"/>
                          <a:pt x="62157" y="21"/>
                        </a:cubicBezTo>
                        <a:cubicBezTo>
                          <a:pt x="59571" y="226"/>
                          <a:pt x="57018" y="725"/>
                          <a:pt x="54546" y="1510"/>
                        </a:cubicBezTo>
                        <a:cubicBezTo>
                          <a:pt x="41995" y="4763"/>
                          <a:pt x="28909" y="5406"/>
                          <a:pt x="16099" y="3400"/>
                        </a:cubicBezTo>
                        <a:cubicBezTo>
                          <a:pt x="12890" y="2619"/>
                          <a:pt x="9556" y="2497"/>
                          <a:pt x="6299" y="3039"/>
                        </a:cubicBezTo>
                        <a:cubicBezTo>
                          <a:pt x="2906" y="3753"/>
                          <a:pt x="414" y="6654"/>
                          <a:pt x="221" y="10113"/>
                        </a:cubicBezTo>
                        <a:lnTo>
                          <a:pt x="221" y="5379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36"/>
                  <p:cNvSpPr/>
                  <p:nvPr/>
                </p:nvSpPr>
                <p:spPr>
                  <a:xfrm>
                    <a:off x="3363067" y="4329270"/>
                    <a:ext cx="86360" cy="39171"/>
                  </a:xfrm>
                  <a:custGeom>
                    <a:avLst/>
                    <a:gdLst/>
                    <a:ahLst/>
                    <a:cxnLst/>
                    <a:rect l="l" t="t" r="r" b="b"/>
                    <a:pathLst>
                      <a:path w="86360" h="39171" extrusionOk="0">
                        <a:moveTo>
                          <a:pt x="81067" y="19744"/>
                        </a:moveTo>
                        <a:cubicBezTo>
                          <a:pt x="78338" y="13580"/>
                          <a:pt x="73840" y="8362"/>
                          <a:pt x="68144" y="4752"/>
                        </a:cubicBezTo>
                        <a:cubicBezTo>
                          <a:pt x="61713" y="1347"/>
                          <a:pt x="54489" y="-280"/>
                          <a:pt x="47218" y="37"/>
                        </a:cubicBezTo>
                        <a:cubicBezTo>
                          <a:pt x="35574" y="-391"/>
                          <a:pt x="24090" y="2855"/>
                          <a:pt x="14396" y="9316"/>
                        </a:cubicBezTo>
                        <a:cubicBezTo>
                          <a:pt x="4672" y="16011"/>
                          <a:pt x="-695" y="27416"/>
                          <a:pt x="350" y="39170"/>
                        </a:cubicBezTo>
                        <a:lnTo>
                          <a:pt x="86582" y="38989"/>
                        </a:lnTo>
                        <a:cubicBezTo>
                          <a:pt x="85622" y="32355"/>
                          <a:pt x="83767" y="25881"/>
                          <a:pt x="81067" y="1974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36"/>
                  <p:cNvSpPr/>
                  <p:nvPr/>
                </p:nvSpPr>
                <p:spPr>
                  <a:xfrm>
                    <a:off x="3403762" y="4329965"/>
                    <a:ext cx="40863" cy="11316"/>
                  </a:xfrm>
                  <a:custGeom>
                    <a:avLst/>
                    <a:gdLst/>
                    <a:ahLst/>
                    <a:cxnLst/>
                    <a:rect l="l" t="t" r="r" b="b"/>
                    <a:pathLst>
                      <a:path w="40863" h="11316" extrusionOk="0">
                        <a:moveTo>
                          <a:pt x="41085" y="11315"/>
                        </a:moveTo>
                        <a:cubicBezTo>
                          <a:pt x="29449" y="2415"/>
                          <a:pt x="14740" y="-1477"/>
                          <a:pt x="221" y="50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36"/>
                  <p:cNvSpPr/>
                  <p:nvPr/>
                </p:nvSpPr>
                <p:spPr>
                  <a:xfrm>
                    <a:off x="3363196" y="4368248"/>
                    <a:ext cx="116747" cy="3460"/>
                  </a:xfrm>
                  <a:custGeom>
                    <a:avLst/>
                    <a:gdLst/>
                    <a:ahLst/>
                    <a:cxnLst/>
                    <a:rect l="l" t="t" r="r" b="b"/>
                    <a:pathLst>
                      <a:path w="116747" h="3460" extrusionOk="0">
                        <a:moveTo>
                          <a:pt x="116968"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36"/>
                  <p:cNvSpPr/>
                  <p:nvPr/>
                </p:nvSpPr>
                <p:spPr>
                  <a:xfrm>
                    <a:off x="3452040" y="4341626"/>
                    <a:ext cx="27798" cy="26897"/>
                  </a:xfrm>
                  <a:custGeom>
                    <a:avLst/>
                    <a:gdLst/>
                    <a:ahLst/>
                    <a:cxnLst/>
                    <a:rect l="l" t="t" r="r" b="b"/>
                    <a:pathLst>
                      <a:path w="27798" h="26897" extrusionOk="0">
                        <a:moveTo>
                          <a:pt x="28020" y="-2"/>
                        </a:moveTo>
                        <a:cubicBezTo>
                          <a:pt x="13049" y="101"/>
                          <a:pt x="805" y="11948"/>
                          <a:pt x="221" y="2689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3" name="Google Shape;343;p36"/>
                <p:cNvGrpSpPr/>
                <p:nvPr/>
              </p:nvGrpSpPr>
              <p:grpSpPr>
                <a:xfrm>
                  <a:off x="4932000" y="1313646"/>
                  <a:ext cx="654300" cy="583879"/>
                  <a:chOff x="3212408" y="3151722"/>
                  <a:chExt cx="248104" cy="221401"/>
                </a:xfrm>
              </p:grpSpPr>
              <p:sp>
                <p:nvSpPr>
                  <p:cNvPr id="344" name="Google Shape;344;p36"/>
                  <p:cNvSpPr/>
                  <p:nvPr/>
                </p:nvSpPr>
                <p:spPr>
                  <a:xfrm>
                    <a:off x="3212408" y="3151722"/>
                    <a:ext cx="248104" cy="185576"/>
                  </a:xfrm>
                  <a:custGeom>
                    <a:avLst/>
                    <a:gdLst/>
                    <a:ahLst/>
                    <a:cxnLst/>
                    <a:rect l="l" t="t" r="r" b="b"/>
                    <a:pathLst>
                      <a:path w="248104" h="185576" extrusionOk="0">
                        <a:moveTo>
                          <a:pt x="188469" y="40733"/>
                        </a:moveTo>
                        <a:cubicBezTo>
                          <a:pt x="188159" y="26717"/>
                          <a:pt x="173018" y="14531"/>
                          <a:pt x="157182" y="15552"/>
                        </a:cubicBezTo>
                        <a:cubicBezTo>
                          <a:pt x="149073" y="6217"/>
                          <a:pt x="137483" y="620"/>
                          <a:pt x="125124" y="70"/>
                        </a:cubicBezTo>
                        <a:cubicBezTo>
                          <a:pt x="112544" y="-617"/>
                          <a:pt x="100197" y="3666"/>
                          <a:pt x="90750" y="11995"/>
                        </a:cubicBezTo>
                        <a:cubicBezTo>
                          <a:pt x="78991" y="6509"/>
                          <a:pt x="65207" y="7635"/>
                          <a:pt x="54496" y="14957"/>
                        </a:cubicBezTo>
                        <a:cubicBezTo>
                          <a:pt x="44589" y="21842"/>
                          <a:pt x="40329" y="34375"/>
                          <a:pt x="43991" y="45864"/>
                        </a:cubicBezTo>
                        <a:cubicBezTo>
                          <a:pt x="30512" y="47581"/>
                          <a:pt x="16610" y="52563"/>
                          <a:pt x="9019" y="62626"/>
                        </a:cubicBezTo>
                        <a:cubicBezTo>
                          <a:pt x="1428" y="72689"/>
                          <a:pt x="3080" y="88476"/>
                          <a:pt x="14950" y="94182"/>
                        </a:cubicBezTo>
                        <a:cubicBezTo>
                          <a:pt x="9356" y="100901"/>
                          <a:pt x="4904" y="108492"/>
                          <a:pt x="1772" y="116652"/>
                        </a:cubicBezTo>
                        <a:cubicBezTo>
                          <a:pt x="-1257" y="124797"/>
                          <a:pt x="212" y="133932"/>
                          <a:pt x="5642" y="140719"/>
                        </a:cubicBezTo>
                        <a:cubicBezTo>
                          <a:pt x="8363" y="143780"/>
                          <a:pt x="12050" y="146079"/>
                          <a:pt x="14801" y="149120"/>
                        </a:cubicBezTo>
                        <a:cubicBezTo>
                          <a:pt x="18834" y="153578"/>
                          <a:pt x="20692" y="159447"/>
                          <a:pt x="25241" y="163498"/>
                        </a:cubicBezTo>
                        <a:cubicBezTo>
                          <a:pt x="33136" y="169682"/>
                          <a:pt x="44266" y="169571"/>
                          <a:pt x="52036" y="163233"/>
                        </a:cubicBezTo>
                        <a:cubicBezTo>
                          <a:pt x="54652" y="167671"/>
                          <a:pt x="58012" y="171626"/>
                          <a:pt x="61970" y="174925"/>
                        </a:cubicBezTo>
                        <a:cubicBezTo>
                          <a:pt x="66329" y="178373"/>
                          <a:pt x="72002" y="179695"/>
                          <a:pt x="77437" y="178528"/>
                        </a:cubicBezTo>
                        <a:cubicBezTo>
                          <a:pt x="81953" y="177317"/>
                          <a:pt x="86205" y="173875"/>
                          <a:pt x="90707" y="175012"/>
                        </a:cubicBezTo>
                        <a:cubicBezTo>
                          <a:pt x="93785" y="175789"/>
                          <a:pt x="95620" y="178450"/>
                          <a:pt x="97821" y="180491"/>
                        </a:cubicBezTo>
                        <a:cubicBezTo>
                          <a:pt x="104810" y="186305"/>
                          <a:pt x="114660" y="187218"/>
                          <a:pt x="122600" y="182787"/>
                        </a:cubicBezTo>
                        <a:cubicBezTo>
                          <a:pt x="125831" y="180879"/>
                          <a:pt x="128766" y="178012"/>
                          <a:pt x="132625" y="177874"/>
                        </a:cubicBezTo>
                        <a:cubicBezTo>
                          <a:pt x="136932" y="177721"/>
                          <a:pt x="140187" y="181007"/>
                          <a:pt x="143915" y="182869"/>
                        </a:cubicBezTo>
                        <a:cubicBezTo>
                          <a:pt x="152119" y="186624"/>
                          <a:pt x="161838" y="183801"/>
                          <a:pt x="166750" y="176237"/>
                        </a:cubicBezTo>
                        <a:cubicBezTo>
                          <a:pt x="174403" y="180804"/>
                          <a:pt x="183106" y="183319"/>
                          <a:pt x="192018" y="183537"/>
                        </a:cubicBezTo>
                        <a:cubicBezTo>
                          <a:pt x="200959" y="183820"/>
                          <a:pt x="209515" y="179895"/>
                          <a:pt x="215130" y="172936"/>
                        </a:cubicBezTo>
                        <a:cubicBezTo>
                          <a:pt x="220059" y="166063"/>
                          <a:pt x="218480" y="156498"/>
                          <a:pt x="211601" y="151572"/>
                        </a:cubicBezTo>
                        <a:cubicBezTo>
                          <a:pt x="211542" y="151530"/>
                          <a:pt x="211483" y="151489"/>
                          <a:pt x="211424" y="151447"/>
                        </a:cubicBezTo>
                        <a:cubicBezTo>
                          <a:pt x="230686" y="149737"/>
                          <a:pt x="247352" y="134227"/>
                          <a:pt x="248284" y="117144"/>
                        </a:cubicBezTo>
                        <a:cubicBezTo>
                          <a:pt x="249216" y="100061"/>
                          <a:pt x="234293" y="83602"/>
                          <a:pt x="215280" y="80740"/>
                        </a:cubicBezTo>
                        <a:cubicBezTo>
                          <a:pt x="221106" y="71260"/>
                          <a:pt x="222714" y="59233"/>
                          <a:pt x="216837" y="49925"/>
                        </a:cubicBezTo>
                        <a:cubicBezTo>
                          <a:pt x="209964" y="39935"/>
                          <a:pt x="197013" y="36144"/>
                          <a:pt x="185832" y="40849"/>
                        </a:cubicBezTo>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45" name="Google Shape;345;p36"/>
                  <p:cNvSpPr/>
                  <p:nvPr/>
                </p:nvSpPr>
                <p:spPr>
                  <a:xfrm>
                    <a:off x="3296408" y="3281468"/>
                    <a:ext cx="78614" cy="91655"/>
                  </a:xfrm>
                  <a:custGeom>
                    <a:avLst/>
                    <a:gdLst/>
                    <a:ahLst/>
                    <a:cxnLst/>
                    <a:rect l="l" t="t" r="r" b="b"/>
                    <a:pathLst>
                      <a:path w="78614" h="91655" extrusionOk="0">
                        <a:moveTo>
                          <a:pt x="7918" y="27670"/>
                        </a:moveTo>
                        <a:lnTo>
                          <a:pt x="0" y="82556"/>
                        </a:lnTo>
                        <a:lnTo>
                          <a:pt x="63166" y="91655"/>
                        </a:lnTo>
                        <a:lnTo>
                          <a:pt x="78614" y="0"/>
                        </a:lnTo>
                        <a:lnTo>
                          <a:pt x="7918" y="27670"/>
                        </a:ln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36"/>
                  <p:cNvSpPr/>
                  <p:nvPr/>
                </p:nvSpPr>
                <p:spPr>
                  <a:xfrm>
                    <a:off x="3273352" y="3162947"/>
                    <a:ext cx="115229" cy="147222"/>
                  </a:xfrm>
                  <a:custGeom>
                    <a:avLst/>
                    <a:gdLst/>
                    <a:ahLst/>
                    <a:cxnLst/>
                    <a:rect l="l" t="t" r="r" b="b"/>
                    <a:pathLst>
                      <a:path w="115229" h="147222" extrusionOk="0">
                        <a:moveTo>
                          <a:pt x="12084" y="37910"/>
                        </a:moveTo>
                        <a:cubicBezTo>
                          <a:pt x="11605" y="39081"/>
                          <a:pt x="551" y="92055"/>
                          <a:pt x="230" y="105031"/>
                        </a:cubicBezTo>
                        <a:cubicBezTo>
                          <a:pt x="-90" y="118006"/>
                          <a:pt x="7862" y="141064"/>
                          <a:pt x="32429" y="146367"/>
                        </a:cubicBezTo>
                        <a:cubicBezTo>
                          <a:pt x="62043" y="152762"/>
                          <a:pt x="103403" y="121130"/>
                          <a:pt x="103403" y="121130"/>
                        </a:cubicBezTo>
                        <a:lnTo>
                          <a:pt x="115451" y="37606"/>
                        </a:lnTo>
                        <a:cubicBezTo>
                          <a:pt x="115451" y="37606"/>
                          <a:pt x="103788" y="5233"/>
                          <a:pt x="67974" y="385"/>
                        </a:cubicBezTo>
                        <a:cubicBezTo>
                          <a:pt x="32159" y="-4463"/>
                          <a:pt x="12084" y="37910"/>
                          <a:pt x="12084" y="37910"/>
                        </a:cubicBez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36"/>
                  <p:cNvSpPr/>
                  <p:nvPr/>
                </p:nvSpPr>
                <p:spPr>
                  <a:xfrm>
                    <a:off x="3277866" y="3218713"/>
                    <a:ext cx="26811" cy="22609"/>
                  </a:xfrm>
                  <a:custGeom>
                    <a:avLst/>
                    <a:gdLst/>
                    <a:ahLst/>
                    <a:cxnLst/>
                    <a:rect l="l" t="t" r="r" b="b"/>
                    <a:pathLst>
                      <a:path w="26811" h="22609" extrusionOk="0">
                        <a:moveTo>
                          <a:pt x="3668" y="50"/>
                        </a:moveTo>
                        <a:cubicBezTo>
                          <a:pt x="5614" y="-123"/>
                          <a:pt x="7573" y="140"/>
                          <a:pt x="9404" y="819"/>
                        </a:cubicBezTo>
                        <a:cubicBezTo>
                          <a:pt x="26119" y="6711"/>
                          <a:pt x="27032" y="19432"/>
                          <a:pt x="27032" y="19432"/>
                        </a:cubicBezTo>
                        <a:cubicBezTo>
                          <a:pt x="27032" y="19432"/>
                          <a:pt x="19644" y="25256"/>
                          <a:pt x="5869" y="21131"/>
                        </a:cubicBezTo>
                        <a:cubicBezTo>
                          <a:pt x="3835" y="20564"/>
                          <a:pt x="1921" y="19633"/>
                          <a:pt x="221" y="1838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36"/>
                  <p:cNvSpPr/>
                  <p:nvPr/>
                </p:nvSpPr>
                <p:spPr>
                  <a:xfrm>
                    <a:off x="3333231" y="3210119"/>
                    <a:ext cx="27588" cy="10566"/>
                  </a:xfrm>
                  <a:custGeom>
                    <a:avLst/>
                    <a:gdLst/>
                    <a:ahLst/>
                    <a:cxnLst/>
                    <a:rect l="l" t="t" r="r" b="b"/>
                    <a:pathLst>
                      <a:path w="27588" h="10566" extrusionOk="0">
                        <a:moveTo>
                          <a:pt x="298" y="5570"/>
                        </a:moveTo>
                        <a:cubicBezTo>
                          <a:pt x="-117" y="4429"/>
                          <a:pt x="1155" y="2728"/>
                          <a:pt x="3898" y="1506"/>
                        </a:cubicBezTo>
                        <a:cubicBezTo>
                          <a:pt x="7415" y="88"/>
                          <a:pt x="11255" y="-341"/>
                          <a:pt x="14998" y="267"/>
                        </a:cubicBezTo>
                        <a:cubicBezTo>
                          <a:pt x="18800" y="729"/>
                          <a:pt x="22391" y="2266"/>
                          <a:pt x="25348" y="4698"/>
                        </a:cubicBezTo>
                        <a:cubicBezTo>
                          <a:pt x="27630" y="6727"/>
                          <a:pt x="28270" y="8786"/>
                          <a:pt x="27496" y="9714"/>
                        </a:cubicBezTo>
                        <a:cubicBezTo>
                          <a:pt x="25793" y="11516"/>
                          <a:pt x="20609" y="10022"/>
                          <a:pt x="13716" y="9187"/>
                        </a:cubicBezTo>
                        <a:cubicBezTo>
                          <a:pt x="6865" y="8091"/>
                          <a:pt x="1256" y="7857"/>
                          <a:pt x="298" y="557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36"/>
                  <p:cNvSpPr/>
                  <p:nvPr/>
                </p:nvSpPr>
                <p:spPr>
                  <a:xfrm>
                    <a:off x="3300631" y="3241837"/>
                    <a:ext cx="9481" cy="17514"/>
                  </a:xfrm>
                  <a:custGeom>
                    <a:avLst/>
                    <a:gdLst/>
                    <a:ahLst/>
                    <a:cxnLst/>
                    <a:rect l="l" t="t" r="r" b="b"/>
                    <a:pathLst>
                      <a:path w="9481" h="17514" extrusionOk="0">
                        <a:moveTo>
                          <a:pt x="8831" y="17433"/>
                        </a:moveTo>
                        <a:cubicBezTo>
                          <a:pt x="8752" y="17655"/>
                          <a:pt x="7341" y="17430"/>
                          <a:pt x="5237" y="16518"/>
                        </a:cubicBezTo>
                        <a:cubicBezTo>
                          <a:pt x="3984" y="15979"/>
                          <a:pt x="2791" y="15313"/>
                          <a:pt x="1675" y="14530"/>
                        </a:cubicBezTo>
                        <a:cubicBezTo>
                          <a:pt x="812" y="13941"/>
                          <a:pt x="275" y="12983"/>
                          <a:pt x="221" y="11940"/>
                        </a:cubicBezTo>
                        <a:cubicBezTo>
                          <a:pt x="284" y="10922"/>
                          <a:pt x="666" y="9950"/>
                          <a:pt x="1311" y="9160"/>
                        </a:cubicBezTo>
                        <a:cubicBezTo>
                          <a:pt x="3643" y="5711"/>
                          <a:pt x="6470" y="2624"/>
                          <a:pt x="9702" y="-2"/>
                        </a:cubicBezTo>
                        <a:cubicBezTo>
                          <a:pt x="7891" y="3710"/>
                          <a:pt x="5561" y="7147"/>
                          <a:pt x="2782" y="10204"/>
                        </a:cubicBezTo>
                        <a:cubicBezTo>
                          <a:pt x="1783" y="11596"/>
                          <a:pt x="1695" y="12395"/>
                          <a:pt x="2729" y="13246"/>
                        </a:cubicBezTo>
                        <a:cubicBezTo>
                          <a:pt x="3720" y="14020"/>
                          <a:pt x="4755" y="14736"/>
                          <a:pt x="5829" y="15390"/>
                        </a:cubicBezTo>
                        <a:cubicBezTo>
                          <a:pt x="7692" y="16545"/>
                          <a:pt x="8923" y="17189"/>
                          <a:pt x="8831" y="174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36"/>
                  <p:cNvSpPr/>
                  <p:nvPr/>
                </p:nvSpPr>
                <p:spPr>
                  <a:xfrm>
                    <a:off x="3365530" y="3244508"/>
                    <a:ext cx="41814" cy="41415"/>
                  </a:xfrm>
                  <a:custGeom>
                    <a:avLst/>
                    <a:gdLst/>
                    <a:ahLst/>
                    <a:cxnLst/>
                    <a:rect l="l" t="t" r="r" b="b"/>
                    <a:pathLst>
                      <a:path w="41814" h="41415" extrusionOk="0">
                        <a:moveTo>
                          <a:pt x="8039" y="8875"/>
                        </a:moveTo>
                        <a:cubicBezTo>
                          <a:pt x="9312" y="2296"/>
                          <a:pt x="20187" y="-447"/>
                          <a:pt x="26874" y="57"/>
                        </a:cubicBezTo>
                        <a:cubicBezTo>
                          <a:pt x="33710" y="838"/>
                          <a:pt x="39410" y="5640"/>
                          <a:pt x="41335" y="12241"/>
                        </a:cubicBezTo>
                        <a:cubicBezTo>
                          <a:pt x="43071" y="18835"/>
                          <a:pt x="41538" y="25860"/>
                          <a:pt x="37212" y="31133"/>
                        </a:cubicBezTo>
                        <a:cubicBezTo>
                          <a:pt x="32853" y="36313"/>
                          <a:pt x="26784" y="39766"/>
                          <a:pt x="20101" y="40870"/>
                        </a:cubicBezTo>
                        <a:cubicBezTo>
                          <a:pt x="13450" y="41936"/>
                          <a:pt x="6641" y="41430"/>
                          <a:pt x="221" y="39393"/>
                        </a:cubicBez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36"/>
                  <p:cNvSpPr/>
                  <p:nvPr/>
                </p:nvSpPr>
                <p:spPr>
                  <a:xfrm>
                    <a:off x="3302415" y="3298493"/>
                    <a:ext cx="49144" cy="24220"/>
                  </a:xfrm>
                  <a:custGeom>
                    <a:avLst/>
                    <a:gdLst/>
                    <a:ahLst/>
                    <a:cxnLst/>
                    <a:rect l="l" t="t" r="r" b="b"/>
                    <a:pathLst>
                      <a:path w="49144" h="24220" extrusionOk="0">
                        <a:moveTo>
                          <a:pt x="49365" y="-2"/>
                        </a:moveTo>
                        <a:cubicBezTo>
                          <a:pt x="49365" y="-2"/>
                          <a:pt x="40491" y="27547"/>
                          <a:pt x="221" y="23884"/>
                        </a:cubicBezTo>
                        <a:lnTo>
                          <a:pt x="2145" y="10542"/>
                        </a:lnTo>
                        <a:cubicBezTo>
                          <a:pt x="18612" y="12219"/>
                          <a:pt x="35180" y="8520"/>
                          <a:pt x="49365"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36"/>
                  <p:cNvSpPr/>
                  <p:nvPr/>
                </p:nvSpPr>
                <p:spPr>
                  <a:xfrm>
                    <a:off x="3285320" y="3203621"/>
                    <a:ext cx="20184" cy="10600"/>
                  </a:xfrm>
                  <a:custGeom>
                    <a:avLst/>
                    <a:gdLst/>
                    <a:ahLst/>
                    <a:cxnLst/>
                    <a:rect l="l" t="t" r="r" b="b"/>
                    <a:pathLst>
                      <a:path w="20184" h="10600" extrusionOk="0">
                        <a:moveTo>
                          <a:pt x="222" y="3566"/>
                        </a:moveTo>
                        <a:cubicBezTo>
                          <a:pt x="190" y="2336"/>
                          <a:pt x="1384" y="1148"/>
                          <a:pt x="3521" y="476"/>
                        </a:cubicBezTo>
                        <a:cubicBezTo>
                          <a:pt x="9098" y="-921"/>
                          <a:pt x="14995" y="796"/>
                          <a:pt x="18948" y="4967"/>
                        </a:cubicBezTo>
                        <a:cubicBezTo>
                          <a:pt x="20390" y="6680"/>
                          <a:pt x="20758" y="8324"/>
                          <a:pt x="20070" y="9344"/>
                        </a:cubicBezTo>
                        <a:cubicBezTo>
                          <a:pt x="18581" y="11378"/>
                          <a:pt x="14095" y="10627"/>
                          <a:pt x="9320" y="9285"/>
                        </a:cubicBezTo>
                        <a:cubicBezTo>
                          <a:pt x="4573" y="7856"/>
                          <a:pt x="385" y="6081"/>
                          <a:pt x="222" y="356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36"/>
                  <p:cNvSpPr/>
                  <p:nvPr/>
                </p:nvSpPr>
                <p:spPr>
                  <a:xfrm>
                    <a:off x="3277862" y="3218745"/>
                    <a:ext cx="13504" cy="22070"/>
                  </a:xfrm>
                  <a:custGeom>
                    <a:avLst/>
                    <a:gdLst/>
                    <a:ahLst/>
                    <a:cxnLst/>
                    <a:rect l="l" t="t" r="r" b="b"/>
                    <a:pathLst>
                      <a:path w="13504" h="22070" extrusionOk="0">
                        <a:moveTo>
                          <a:pt x="5870" y="21131"/>
                        </a:moveTo>
                        <a:cubicBezTo>
                          <a:pt x="3835" y="20565"/>
                          <a:pt x="1921" y="19633"/>
                          <a:pt x="221" y="18381"/>
                        </a:cubicBezTo>
                        <a:lnTo>
                          <a:pt x="1246" y="11273"/>
                        </a:lnTo>
                        <a:cubicBezTo>
                          <a:pt x="1430" y="9996"/>
                          <a:pt x="1667" y="8728"/>
                          <a:pt x="1958" y="7469"/>
                        </a:cubicBezTo>
                        <a:lnTo>
                          <a:pt x="3668" y="50"/>
                        </a:lnTo>
                        <a:cubicBezTo>
                          <a:pt x="5614" y="-123"/>
                          <a:pt x="7573" y="140"/>
                          <a:pt x="9404" y="819"/>
                        </a:cubicBezTo>
                        <a:cubicBezTo>
                          <a:pt x="10886" y="1310"/>
                          <a:pt x="12322" y="1928"/>
                          <a:pt x="13697" y="2665"/>
                        </a:cubicBezTo>
                        <a:cubicBezTo>
                          <a:pt x="13687" y="2934"/>
                          <a:pt x="14336" y="18237"/>
                          <a:pt x="9976" y="22069"/>
                        </a:cubicBezTo>
                        <a:cubicBezTo>
                          <a:pt x="8852" y="21848"/>
                          <a:pt x="7095" y="21498"/>
                          <a:pt x="5870" y="211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36"/>
                  <p:cNvSpPr/>
                  <p:nvPr/>
                </p:nvSpPr>
                <p:spPr>
                  <a:xfrm>
                    <a:off x="3376177" y="3252595"/>
                    <a:ext cx="22941" cy="23440"/>
                  </a:xfrm>
                  <a:custGeom>
                    <a:avLst/>
                    <a:gdLst/>
                    <a:ahLst/>
                    <a:cxnLst/>
                    <a:rect l="l" t="t" r="r" b="b"/>
                    <a:pathLst>
                      <a:path w="22941" h="23440" extrusionOk="0">
                        <a:moveTo>
                          <a:pt x="224" y="20849"/>
                        </a:moveTo>
                        <a:cubicBezTo>
                          <a:pt x="2770" y="21516"/>
                          <a:pt x="5373" y="21944"/>
                          <a:pt x="7999" y="22127"/>
                        </a:cubicBezTo>
                        <a:cubicBezTo>
                          <a:pt x="10781" y="22157"/>
                          <a:pt x="13514" y="21385"/>
                          <a:pt x="15869" y="19905"/>
                        </a:cubicBezTo>
                        <a:cubicBezTo>
                          <a:pt x="18733" y="18162"/>
                          <a:pt x="20691" y="15255"/>
                          <a:pt x="21226" y="11947"/>
                        </a:cubicBezTo>
                        <a:cubicBezTo>
                          <a:pt x="21662" y="8654"/>
                          <a:pt x="20360" y="5370"/>
                          <a:pt x="17786" y="3267"/>
                        </a:cubicBezTo>
                        <a:cubicBezTo>
                          <a:pt x="15540" y="1706"/>
                          <a:pt x="12755" y="1127"/>
                          <a:pt x="10072" y="1663"/>
                        </a:cubicBezTo>
                        <a:cubicBezTo>
                          <a:pt x="7547" y="2355"/>
                          <a:pt x="5123" y="3369"/>
                          <a:pt x="2857" y="4680"/>
                        </a:cubicBezTo>
                        <a:cubicBezTo>
                          <a:pt x="2783" y="4593"/>
                          <a:pt x="3274" y="3978"/>
                          <a:pt x="4385" y="3092"/>
                        </a:cubicBezTo>
                        <a:cubicBezTo>
                          <a:pt x="5984" y="1827"/>
                          <a:pt x="7833" y="915"/>
                          <a:pt x="9810" y="416"/>
                        </a:cubicBezTo>
                        <a:cubicBezTo>
                          <a:pt x="15345" y="-1193"/>
                          <a:pt x="21137" y="1987"/>
                          <a:pt x="22747" y="7517"/>
                        </a:cubicBezTo>
                        <a:cubicBezTo>
                          <a:pt x="23186" y="9027"/>
                          <a:pt x="23278" y="10617"/>
                          <a:pt x="23016" y="12167"/>
                        </a:cubicBezTo>
                        <a:cubicBezTo>
                          <a:pt x="22421" y="16007"/>
                          <a:pt x="20117" y="19371"/>
                          <a:pt x="16749" y="21314"/>
                        </a:cubicBezTo>
                        <a:cubicBezTo>
                          <a:pt x="14103" y="22891"/>
                          <a:pt x="11036" y="23619"/>
                          <a:pt x="7962" y="23401"/>
                        </a:cubicBezTo>
                        <a:cubicBezTo>
                          <a:pt x="5942" y="23280"/>
                          <a:pt x="3959" y="22805"/>
                          <a:pt x="2104" y="21998"/>
                        </a:cubicBezTo>
                        <a:cubicBezTo>
                          <a:pt x="807" y="21420"/>
                          <a:pt x="174" y="20951"/>
                          <a:pt x="224" y="208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36"/>
                  <p:cNvSpPr/>
                  <p:nvPr/>
                </p:nvSpPr>
                <p:spPr>
                  <a:xfrm>
                    <a:off x="3322003" y="3227843"/>
                    <a:ext cx="43481" cy="21093"/>
                  </a:xfrm>
                  <a:custGeom>
                    <a:avLst/>
                    <a:gdLst/>
                    <a:ahLst/>
                    <a:cxnLst/>
                    <a:rect l="l" t="t" r="r" b="b"/>
                    <a:pathLst>
                      <a:path w="43481" h="21093" extrusionOk="0">
                        <a:moveTo>
                          <a:pt x="43703" y="11523"/>
                        </a:moveTo>
                        <a:cubicBezTo>
                          <a:pt x="43703" y="11523"/>
                          <a:pt x="39060" y="-475"/>
                          <a:pt x="21340" y="13"/>
                        </a:cubicBezTo>
                        <a:cubicBezTo>
                          <a:pt x="3620" y="500"/>
                          <a:pt x="221" y="12168"/>
                          <a:pt x="221" y="12168"/>
                        </a:cubicBezTo>
                        <a:cubicBezTo>
                          <a:pt x="221" y="12168"/>
                          <a:pt x="11057" y="22019"/>
                          <a:pt x="23980" y="21021"/>
                        </a:cubicBezTo>
                        <a:cubicBezTo>
                          <a:pt x="38368" y="19911"/>
                          <a:pt x="43703" y="11523"/>
                          <a:pt x="43703" y="1152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36"/>
                  <p:cNvSpPr/>
                  <p:nvPr/>
                </p:nvSpPr>
                <p:spPr>
                  <a:xfrm>
                    <a:off x="3320731" y="3227473"/>
                    <a:ext cx="23277" cy="21142"/>
                  </a:xfrm>
                  <a:custGeom>
                    <a:avLst/>
                    <a:gdLst/>
                    <a:ahLst/>
                    <a:cxnLst/>
                    <a:rect l="l" t="t" r="r" b="b"/>
                    <a:pathLst>
                      <a:path w="23277" h="21142" extrusionOk="0">
                        <a:moveTo>
                          <a:pt x="21340" y="0"/>
                        </a:moveTo>
                        <a:cubicBezTo>
                          <a:pt x="21646" y="-8"/>
                          <a:pt x="21917" y="15"/>
                          <a:pt x="22215" y="14"/>
                        </a:cubicBezTo>
                        <a:cubicBezTo>
                          <a:pt x="22294" y="229"/>
                          <a:pt x="26453" y="12201"/>
                          <a:pt x="19367" y="21140"/>
                        </a:cubicBezTo>
                        <a:cubicBezTo>
                          <a:pt x="12249" y="20060"/>
                          <a:pt x="5599" y="16939"/>
                          <a:pt x="221" y="12156"/>
                        </a:cubicBezTo>
                        <a:cubicBezTo>
                          <a:pt x="221" y="12156"/>
                          <a:pt x="3620" y="488"/>
                          <a:pt x="2134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36"/>
                  <p:cNvSpPr/>
                  <p:nvPr/>
                </p:nvSpPr>
                <p:spPr>
                  <a:xfrm>
                    <a:off x="3303498" y="3262024"/>
                    <a:ext cx="19556" cy="15618"/>
                  </a:xfrm>
                  <a:custGeom>
                    <a:avLst/>
                    <a:gdLst/>
                    <a:ahLst/>
                    <a:cxnLst/>
                    <a:rect l="l" t="t" r="r" b="b"/>
                    <a:pathLst>
                      <a:path w="19556" h="15618" extrusionOk="0">
                        <a:moveTo>
                          <a:pt x="874" y="9411"/>
                        </a:moveTo>
                        <a:cubicBezTo>
                          <a:pt x="-210" y="7651"/>
                          <a:pt x="78" y="5375"/>
                          <a:pt x="1567" y="3940"/>
                        </a:cubicBezTo>
                        <a:cubicBezTo>
                          <a:pt x="3052" y="2585"/>
                          <a:pt x="4834" y="1598"/>
                          <a:pt x="6771" y="1057"/>
                        </a:cubicBezTo>
                        <a:cubicBezTo>
                          <a:pt x="10394" y="-1081"/>
                          <a:pt x="15065" y="121"/>
                          <a:pt x="17205" y="3742"/>
                        </a:cubicBezTo>
                        <a:cubicBezTo>
                          <a:pt x="17376" y="4032"/>
                          <a:pt x="17528" y="4333"/>
                          <a:pt x="17659" y="4643"/>
                        </a:cubicBezTo>
                        <a:cubicBezTo>
                          <a:pt x="18988" y="6028"/>
                          <a:pt x="19745" y="7864"/>
                          <a:pt x="19778" y="9783"/>
                        </a:cubicBezTo>
                        <a:cubicBezTo>
                          <a:pt x="19484" y="12270"/>
                          <a:pt x="16908" y="13780"/>
                          <a:pt x="14539" y="14600"/>
                        </a:cubicBezTo>
                        <a:cubicBezTo>
                          <a:pt x="11932" y="15675"/>
                          <a:pt x="9053" y="15904"/>
                          <a:pt x="6309" y="15255"/>
                        </a:cubicBezTo>
                        <a:cubicBezTo>
                          <a:pt x="3520" y="14517"/>
                          <a:pt x="1569" y="12008"/>
                          <a:pt x="1542" y="9125"/>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36"/>
                  <p:cNvSpPr/>
                  <p:nvPr/>
                </p:nvSpPr>
                <p:spPr>
                  <a:xfrm>
                    <a:off x="3301790" y="3263184"/>
                    <a:ext cx="19154" cy="9270"/>
                  </a:xfrm>
                  <a:custGeom>
                    <a:avLst/>
                    <a:gdLst/>
                    <a:ahLst/>
                    <a:cxnLst/>
                    <a:rect l="l" t="t" r="r" b="b"/>
                    <a:pathLst>
                      <a:path w="19154" h="9270" extrusionOk="0">
                        <a:moveTo>
                          <a:pt x="19319" y="-2"/>
                        </a:moveTo>
                        <a:cubicBezTo>
                          <a:pt x="19522" y="97"/>
                          <a:pt x="19197" y="1381"/>
                          <a:pt x="17976" y="3111"/>
                        </a:cubicBezTo>
                        <a:cubicBezTo>
                          <a:pt x="14629" y="7704"/>
                          <a:pt x="8968" y="10008"/>
                          <a:pt x="3362" y="9057"/>
                        </a:cubicBezTo>
                        <a:cubicBezTo>
                          <a:pt x="1279" y="8672"/>
                          <a:pt x="149" y="7980"/>
                          <a:pt x="225" y="7768"/>
                        </a:cubicBezTo>
                        <a:cubicBezTo>
                          <a:pt x="7532" y="8853"/>
                          <a:pt x="14850" y="5875"/>
                          <a:pt x="19319"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36"/>
                  <p:cNvSpPr/>
                  <p:nvPr/>
                </p:nvSpPr>
                <p:spPr>
                  <a:xfrm>
                    <a:off x="3275518" y="3159601"/>
                    <a:ext cx="121544" cy="86874"/>
                  </a:xfrm>
                  <a:custGeom>
                    <a:avLst/>
                    <a:gdLst/>
                    <a:ahLst/>
                    <a:cxnLst/>
                    <a:rect l="l" t="t" r="r" b="b"/>
                    <a:pathLst>
                      <a:path w="121544" h="86874" extrusionOk="0">
                        <a:moveTo>
                          <a:pt x="221" y="36859"/>
                        </a:moveTo>
                        <a:lnTo>
                          <a:pt x="38266" y="41702"/>
                        </a:lnTo>
                        <a:cubicBezTo>
                          <a:pt x="38266" y="41702"/>
                          <a:pt x="47015" y="15889"/>
                          <a:pt x="69031" y="13784"/>
                        </a:cubicBezTo>
                        <a:lnTo>
                          <a:pt x="73279" y="13539"/>
                        </a:lnTo>
                        <a:cubicBezTo>
                          <a:pt x="73279" y="13539"/>
                          <a:pt x="60804" y="20776"/>
                          <a:pt x="58607" y="44782"/>
                        </a:cubicBezTo>
                        <a:lnTo>
                          <a:pt x="74656" y="47576"/>
                        </a:lnTo>
                        <a:lnTo>
                          <a:pt x="81719" y="23142"/>
                        </a:lnTo>
                        <a:lnTo>
                          <a:pt x="82072" y="49473"/>
                        </a:lnTo>
                        <a:lnTo>
                          <a:pt x="104404" y="55870"/>
                        </a:lnTo>
                        <a:lnTo>
                          <a:pt x="105077" y="86873"/>
                        </a:lnTo>
                        <a:lnTo>
                          <a:pt x="121765" y="84490"/>
                        </a:lnTo>
                        <a:lnTo>
                          <a:pt x="121670" y="37588"/>
                        </a:lnTo>
                        <a:cubicBezTo>
                          <a:pt x="121670" y="37588"/>
                          <a:pt x="103480" y="5428"/>
                          <a:pt x="74133" y="753"/>
                        </a:cubicBezTo>
                        <a:cubicBezTo>
                          <a:pt x="44786" y="-3921"/>
                          <a:pt x="8122" y="13717"/>
                          <a:pt x="221" y="368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0" name="Google Shape;360;p36"/>
                <p:cNvSpPr/>
                <p:nvPr/>
              </p:nvSpPr>
              <p:spPr>
                <a:xfrm>
                  <a:off x="4395110" y="1745763"/>
                  <a:ext cx="794536" cy="353428"/>
                </a:xfrm>
                <a:custGeom>
                  <a:avLst/>
                  <a:gdLst/>
                  <a:ahLst/>
                  <a:cxnLst/>
                  <a:rect l="l" t="t" r="r" b="b"/>
                  <a:pathLst>
                    <a:path w="301246" h="134001" extrusionOk="0">
                      <a:moveTo>
                        <a:pt x="301468" y="114008"/>
                      </a:moveTo>
                      <a:cubicBezTo>
                        <a:pt x="299478" y="115769"/>
                        <a:pt x="111432" y="143724"/>
                        <a:pt x="96510" y="130423"/>
                      </a:cubicBezTo>
                      <a:cubicBezTo>
                        <a:pt x="81588" y="117122"/>
                        <a:pt x="221" y="25275"/>
                        <a:pt x="221" y="25275"/>
                      </a:cubicBezTo>
                      <a:lnTo>
                        <a:pt x="35492" y="-2"/>
                      </a:lnTo>
                      <a:lnTo>
                        <a:pt x="130662" y="79937"/>
                      </a:lnTo>
                      <a:lnTo>
                        <a:pt x="264856" y="49699"/>
                      </a:ln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36"/>
                <p:cNvSpPr/>
                <p:nvPr/>
              </p:nvSpPr>
              <p:spPr>
                <a:xfrm>
                  <a:off x="4971494" y="1823940"/>
                  <a:ext cx="600503" cy="702989"/>
                </a:xfrm>
                <a:custGeom>
                  <a:avLst/>
                  <a:gdLst/>
                  <a:ahLst/>
                  <a:cxnLst/>
                  <a:rect l="l" t="t" r="r" b="b"/>
                  <a:pathLst>
                    <a:path w="227679" h="266536" extrusionOk="0">
                      <a:moveTo>
                        <a:pt x="170953" y="170135"/>
                      </a:moveTo>
                      <a:lnTo>
                        <a:pt x="183577" y="67080"/>
                      </a:lnTo>
                      <a:lnTo>
                        <a:pt x="196776" y="5225"/>
                      </a:lnTo>
                      <a:lnTo>
                        <a:pt x="173897" y="1255"/>
                      </a:lnTo>
                      <a:cubicBezTo>
                        <a:pt x="164264" y="-416"/>
                        <a:pt x="154415" y="-421"/>
                        <a:pt x="144781" y="1242"/>
                      </a:cubicBezTo>
                      <a:lnTo>
                        <a:pt x="69865" y="14174"/>
                      </a:lnTo>
                      <a:lnTo>
                        <a:pt x="37053" y="22360"/>
                      </a:lnTo>
                      <a:cubicBezTo>
                        <a:pt x="24228" y="25637"/>
                        <a:pt x="11857" y="30484"/>
                        <a:pt x="221" y="36792"/>
                      </a:cubicBezTo>
                      <a:lnTo>
                        <a:pt x="17348" y="95597"/>
                      </a:lnTo>
                      <a:cubicBezTo>
                        <a:pt x="26148" y="131900"/>
                        <a:pt x="55372" y="198136"/>
                        <a:pt x="55372" y="198136"/>
                      </a:cubicBezTo>
                      <a:lnTo>
                        <a:pt x="51159" y="266535"/>
                      </a:lnTo>
                      <a:lnTo>
                        <a:pt x="227901" y="226008"/>
                      </a:ln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62" name="Google Shape;362;p36"/>
                <p:cNvGrpSpPr/>
                <p:nvPr/>
              </p:nvGrpSpPr>
              <p:grpSpPr>
                <a:xfrm>
                  <a:off x="5421860" y="1833125"/>
                  <a:ext cx="742129" cy="910981"/>
                  <a:chOff x="3398158" y="3348703"/>
                  <a:chExt cx="281408" cy="345435"/>
                </a:xfrm>
              </p:grpSpPr>
              <p:grpSp>
                <p:nvGrpSpPr>
                  <p:cNvPr id="363" name="Google Shape;363;p36"/>
                  <p:cNvGrpSpPr/>
                  <p:nvPr/>
                </p:nvGrpSpPr>
                <p:grpSpPr>
                  <a:xfrm>
                    <a:off x="3398158" y="3348703"/>
                    <a:ext cx="240731" cy="251617"/>
                    <a:chOff x="3398158" y="3348703"/>
                    <a:chExt cx="240731" cy="251617"/>
                  </a:xfrm>
                </p:grpSpPr>
                <p:sp>
                  <p:nvSpPr>
                    <p:cNvPr id="364" name="Google Shape;364;p36"/>
                    <p:cNvSpPr/>
                    <p:nvPr/>
                  </p:nvSpPr>
                  <p:spPr>
                    <a:xfrm>
                      <a:off x="3398158" y="3348703"/>
                      <a:ext cx="240731" cy="251617"/>
                    </a:xfrm>
                    <a:custGeom>
                      <a:avLst/>
                      <a:gdLst/>
                      <a:ahLst/>
                      <a:cxnLst/>
                      <a:rect l="l" t="t" r="r" b="b"/>
                      <a:pathLst>
                        <a:path w="240731" h="251617" extrusionOk="0">
                          <a:moveTo>
                            <a:pt x="11894" y="26"/>
                          </a:moveTo>
                          <a:cubicBezTo>
                            <a:pt x="14325" y="-1049"/>
                            <a:pt x="201991" y="29348"/>
                            <a:pt x="212169" y="46548"/>
                          </a:cubicBezTo>
                          <a:cubicBezTo>
                            <a:pt x="222347" y="63747"/>
                            <a:pt x="240953" y="223350"/>
                            <a:pt x="240953" y="223350"/>
                          </a:cubicBezTo>
                          <a:lnTo>
                            <a:pt x="206649" y="251616"/>
                          </a:lnTo>
                          <a:lnTo>
                            <a:pt x="164292" y="84294"/>
                          </a:lnTo>
                          <a:lnTo>
                            <a:pt x="221" y="61914"/>
                          </a:ln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36"/>
                    <p:cNvSpPr/>
                    <p:nvPr/>
                  </p:nvSpPr>
                  <p:spPr>
                    <a:xfrm>
                      <a:off x="3474369" y="3358947"/>
                      <a:ext cx="70928" cy="68349"/>
                    </a:xfrm>
                    <a:custGeom>
                      <a:avLst/>
                      <a:gdLst/>
                      <a:ahLst/>
                      <a:cxnLst/>
                      <a:rect l="l" t="t" r="r" b="b"/>
                      <a:pathLst>
                        <a:path w="70928" h="68349" extrusionOk="0">
                          <a:moveTo>
                            <a:pt x="0" y="0"/>
                          </a:moveTo>
                          <a:lnTo>
                            <a:pt x="1701" y="23233"/>
                          </a:lnTo>
                          <a:lnTo>
                            <a:pt x="12452" y="36184"/>
                          </a:lnTo>
                          <a:lnTo>
                            <a:pt x="12992" y="65290"/>
                          </a:lnTo>
                          <a:lnTo>
                            <a:pt x="46056" y="68350"/>
                          </a:lnTo>
                          <a:lnTo>
                            <a:pt x="52602" y="40292"/>
                          </a:lnTo>
                          <a:lnTo>
                            <a:pt x="68407" y="32394"/>
                          </a:lnTo>
                          <a:lnTo>
                            <a:pt x="70928" y="8784"/>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36"/>
                    <p:cNvSpPr/>
                    <p:nvPr/>
                  </p:nvSpPr>
                  <p:spPr>
                    <a:xfrm>
                      <a:off x="3468680" y="3352842"/>
                      <a:ext cx="85805" cy="21941"/>
                    </a:xfrm>
                    <a:custGeom>
                      <a:avLst/>
                      <a:gdLst/>
                      <a:ahLst/>
                      <a:cxnLst/>
                      <a:rect l="l" t="t" r="r" b="b"/>
                      <a:pathLst>
                        <a:path w="85805" h="21941" extrusionOk="0">
                          <a:moveTo>
                            <a:pt x="80054" y="21876"/>
                          </a:moveTo>
                          <a:lnTo>
                            <a:pt x="4573" y="9915"/>
                          </a:lnTo>
                          <a:cubicBezTo>
                            <a:pt x="1759" y="9469"/>
                            <a:pt x="-161" y="6827"/>
                            <a:pt x="285" y="4015"/>
                          </a:cubicBezTo>
                          <a:lnTo>
                            <a:pt x="285" y="4015"/>
                          </a:lnTo>
                          <a:cubicBezTo>
                            <a:pt x="732" y="1203"/>
                            <a:pt x="3375" y="-716"/>
                            <a:pt x="9480" y="252"/>
                          </a:cubicBezTo>
                          <a:lnTo>
                            <a:pt x="84961" y="12213"/>
                          </a:lnTo>
                          <a:cubicBezTo>
                            <a:pt x="84485" y="12137"/>
                            <a:pt x="86405" y="14779"/>
                            <a:pt x="85959" y="17591"/>
                          </a:cubicBezTo>
                          <a:lnTo>
                            <a:pt x="85959" y="17591"/>
                          </a:lnTo>
                          <a:cubicBezTo>
                            <a:pt x="85513" y="20403"/>
                            <a:pt x="82869" y="22321"/>
                            <a:pt x="80054" y="21875"/>
                          </a:cubicBezTo>
                          <a:cubicBezTo>
                            <a:pt x="80054" y="21875"/>
                            <a:pt x="80054" y="21875"/>
                            <a:pt x="80054" y="2187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7" name="Google Shape;367;p36"/>
                  <p:cNvSpPr/>
                  <p:nvPr/>
                </p:nvSpPr>
                <p:spPr>
                  <a:xfrm>
                    <a:off x="3598928" y="3569452"/>
                    <a:ext cx="80638" cy="124686"/>
                  </a:xfrm>
                  <a:custGeom>
                    <a:avLst/>
                    <a:gdLst/>
                    <a:ahLst/>
                    <a:cxnLst/>
                    <a:rect l="l" t="t" r="r" b="b"/>
                    <a:pathLst>
                      <a:path w="80638" h="124686" extrusionOk="0">
                        <a:moveTo>
                          <a:pt x="71591" y="41714"/>
                        </a:moveTo>
                        <a:cubicBezTo>
                          <a:pt x="59728" y="26246"/>
                          <a:pt x="49432" y="9895"/>
                          <a:pt x="32949" y="-2"/>
                        </a:cubicBezTo>
                        <a:lnTo>
                          <a:pt x="7990" y="27286"/>
                        </a:lnTo>
                        <a:cubicBezTo>
                          <a:pt x="278" y="34186"/>
                          <a:pt x="-3" y="45946"/>
                          <a:pt x="293" y="56285"/>
                        </a:cubicBezTo>
                        <a:cubicBezTo>
                          <a:pt x="873" y="76595"/>
                          <a:pt x="1454" y="96904"/>
                          <a:pt x="2035" y="117214"/>
                        </a:cubicBezTo>
                        <a:cubicBezTo>
                          <a:pt x="1833" y="119414"/>
                          <a:pt x="2460" y="121611"/>
                          <a:pt x="3792" y="123374"/>
                        </a:cubicBezTo>
                        <a:cubicBezTo>
                          <a:pt x="7345" y="126966"/>
                          <a:pt x="13181" y="122494"/>
                          <a:pt x="15731" y="118134"/>
                        </a:cubicBezTo>
                        <a:cubicBezTo>
                          <a:pt x="21837" y="107667"/>
                          <a:pt x="25323" y="95883"/>
                          <a:pt x="25895" y="83781"/>
                        </a:cubicBezTo>
                        <a:cubicBezTo>
                          <a:pt x="32797" y="91800"/>
                          <a:pt x="40750" y="98851"/>
                          <a:pt x="49538" y="104746"/>
                        </a:cubicBezTo>
                        <a:cubicBezTo>
                          <a:pt x="54936" y="108364"/>
                          <a:pt x="62407" y="111463"/>
                          <a:pt x="67522" y="107454"/>
                        </a:cubicBezTo>
                        <a:cubicBezTo>
                          <a:pt x="75084" y="101528"/>
                          <a:pt x="68078" y="88921"/>
                          <a:pt x="71506" y="79950"/>
                        </a:cubicBezTo>
                        <a:cubicBezTo>
                          <a:pt x="73254" y="75374"/>
                          <a:pt x="77608" y="72230"/>
                          <a:pt x="79618" y="67763"/>
                        </a:cubicBezTo>
                        <a:cubicBezTo>
                          <a:pt x="83544" y="59036"/>
                          <a:pt x="77415" y="49310"/>
                          <a:pt x="71591" y="41714"/>
                        </a:cubicBez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8" name="Google Shape;368;p36"/>
                <p:cNvGrpSpPr/>
                <p:nvPr/>
              </p:nvGrpSpPr>
              <p:grpSpPr>
                <a:xfrm>
                  <a:off x="4852786" y="1822950"/>
                  <a:ext cx="698085" cy="485770"/>
                  <a:chOff x="3182371" y="3344845"/>
                  <a:chExt cx="264707" cy="184199"/>
                </a:xfrm>
              </p:grpSpPr>
              <p:sp>
                <p:nvSpPr>
                  <p:cNvPr id="369" name="Google Shape;369;p36"/>
                  <p:cNvSpPr/>
                  <p:nvPr/>
                </p:nvSpPr>
                <p:spPr>
                  <a:xfrm>
                    <a:off x="3232897" y="3344845"/>
                    <a:ext cx="214181" cy="184199"/>
                  </a:xfrm>
                  <a:custGeom>
                    <a:avLst/>
                    <a:gdLst/>
                    <a:ahLst/>
                    <a:cxnLst/>
                    <a:rect l="l" t="t" r="r" b="b"/>
                    <a:pathLst>
                      <a:path w="214181" h="184199" extrusionOk="0">
                        <a:moveTo>
                          <a:pt x="221" y="27281"/>
                        </a:moveTo>
                        <a:lnTo>
                          <a:pt x="64394" y="14588"/>
                        </a:lnTo>
                        <a:lnTo>
                          <a:pt x="131148" y="3065"/>
                        </a:lnTo>
                        <a:cubicBezTo>
                          <a:pt x="140728" y="281"/>
                          <a:pt x="150757" y="-620"/>
                          <a:pt x="160680" y="413"/>
                        </a:cubicBezTo>
                        <a:lnTo>
                          <a:pt x="214403" y="7024"/>
                        </a:lnTo>
                        <a:lnTo>
                          <a:pt x="197538" y="70145"/>
                        </a:lnTo>
                        <a:lnTo>
                          <a:pt x="178705" y="68423"/>
                        </a:lnTo>
                        <a:lnTo>
                          <a:pt x="181651" y="145974"/>
                        </a:lnTo>
                        <a:lnTo>
                          <a:pt x="31493" y="184197"/>
                        </a:lnTo>
                        <a:lnTo>
                          <a:pt x="11877" y="9601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36"/>
                  <p:cNvSpPr/>
                  <p:nvPr/>
                </p:nvSpPr>
                <p:spPr>
                  <a:xfrm>
                    <a:off x="3410864" y="3376136"/>
                    <a:ext cx="1461" cy="61057"/>
                  </a:xfrm>
                  <a:custGeom>
                    <a:avLst/>
                    <a:gdLst/>
                    <a:ahLst/>
                    <a:cxnLst/>
                    <a:rect l="l" t="t" r="r" b="b"/>
                    <a:pathLst>
                      <a:path w="1461" h="61057" extrusionOk="0">
                        <a:moveTo>
                          <a:pt x="221" y="61056"/>
                        </a:moveTo>
                        <a:cubicBezTo>
                          <a:pt x="708" y="40703"/>
                          <a:pt x="1195" y="20351"/>
                          <a:pt x="1682"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36"/>
                  <p:cNvSpPr/>
                  <p:nvPr/>
                </p:nvSpPr>
                <p:spPr>
                  <a:xfrm>
                    <a:off x="3182371" y="3372127"/>
                    <a:ext cx="62782" cy="72184"/>
                  </a:xfrm>
                  <a:custGeom>
                    <a:avLst/>
                    <a:gdLst/>
                    <a:ahLst/>
                    <a:cxnLst/>
                    <a:rect l="l" t="t" r="r" b="b"/>
                    <a:pathLst>
                      <a:path w="62782" h="72184" extrusionOk="0">
                        <a:moveTo>
                          <a:pt x="51127" y="0"/>
                        </a:moveTo>
                        <a:lnTo>
                          <a:pt x="0" y="13857"/>
                        </a:lnTo>
                        <a:lnTo>
                          <a:pt x="39600" y="72184"/>
                        </a:lnTo>
                        <a:lnTo>
                          <a:pt x="62782" y="68730"/>
                        </a:lnTo>
                        <a:lnTo>
                          <a:pt x="51127" y="0"/>
                        </a:ln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36"/>
                  <p:cNvSpPr/>
                  <p:nvPr/>
                </p:nvSpPr>
                <p:spPr>
                  <a:xfrm>
                    <a:off x="3235349" y="3403505"/>
                    <a:ext cx="28820" cy="125539"/>
                  </a:xfrm>
                  <a:custGeom>
                    <a:avLst/>
                    <a:gdLst/>
                    <a:ahLst/>
                    <a:cxnLst/>
                    <a:rect l="l" t="t" r="r" b="b"/>
                    <a:pathLst>
                      <a:path w="28820" h="125539" extrusionOk="0">
                        <a:moveTo>
                          <a:pt x="221" y="-2"/>
                        </a:moveTo>
                        <a:cubicBezTo>
                          <a:pt x="10596" y="46098"/>
                          <a:pt x="18666" y="79438"/>
                          <a:pt x="29041" y="12553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3" name="Google Shape;373;p36"/>
                <p:cNvGrpSpPr/>
                <p:nvPr/>
              </p:nvGrpSpPr>
              <p:grpSpPr>
                <a:xfrm>
                  <a:off x="5080991" y="2345171"/>
                  <a:ext cx="1079119" cy="1938985"/>
                  <a:chOff x="3268904" y="3542866"/>
                  <a:chExt cx="409191" cy="735244"/>
                </a:xfrm>
              </p:grpSpPr>
              <p:sp>
                <p:nvSpPr>
                  <p:cNvPr id="374" name="Google Shape;374;p36"/>
                  <p:cNvSpPr/>
                  <p:nvPr/>
                </p:nvSpPr>
                <p:spPr>
                  <a:xfrm>
                    <a:off x="3268904" y="3579348"/>
                    <a:ext cx="219783" cy="698761"/>
                  </a:xfrm>
                  <a:custGeom>
                    <a:avLst/>
                    <a:gdLst/>
                    <a:ahLst/>
                    <a:cxnLst/>
                    <a:rect l="l" t="t" r="r" b="b"/>
                    <a:pathLst>
                      <a:path w="219783" h="698761" extrusionOk="0">
                        <a:moveTo>
                          <a:pt x="39091" y="-2"/>
                        </a:moveTo>
                        <a:cubicBezTo>
                          <a:pt x="39091" y="-2"/>
                          <a:pt x="221" y="68128"/>
                          <a:pt x="221" y="154166"/>
                        </a:cubicBezTo>
                        <a:cubicBezTo>
                          <a:pt x="221" y="218304"/>
                          <a:pt x="61520" y="522720"/>
                          <a:pt x="94262" y="642033"/>
                        </a:cubicBezTo>
                        <a:cubicBezTo>
                          <a:pt x="97868" y="655173"/>
                          <a:pt x="124689" y="665437"/>
                          <a:pt x="124689" y="665437"/>
                        </a:cubicBezTo>
                        <a:lnTo>
                          <a:pt x="130408" y="698546"/>
                        </a:lnTo>
                        <a:lnTo>
                          <a:pt x="207871" y="698760"/>
                        </a:lnTo>
                        <a:cubicBezTo>
                          <a:pt x="207871" y="698760"/>
                          <a:pt x="196930" y="659462"/>
                          <a:pt x="197257" y="658268"/>
                        </a:cubicBezTo>
                        <a:cubicBezTo>
                          <a:pt x="197257" y="658268"/>
                          <a:pt x="219989" y="640571"/>
                          <a:pt x="220004" y="627545"/>
                        </a:cubicBezTo>
                        <a:cubicBezTo>
                          <a:pt x="220103" y="536914"/>
                          <a:pt x="170264" y="398842"/>
                          <a:pt x="170264" y="377239"/>
                        </a:cubicBezTo>
                        <a:cubicBezTo>
                          <a:pt x="170264" y="343380"/>
                          <a:pt x="137504" y="179241"/>
                          <a:pt x="137504" y="179241"/>
                        </a:cubicBezTo>
                        <a:lnTo>
                          <a:pt x="162171" y="179241"/>
                        </a:lnTo>
                        <a:lnTo>
                          <a:pt x="185349" y="1284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36"/>
                  <p:cNvSpPr/>
                  <p:nvPr/>
                </p:nvSpPr>
                <p:spPr>
                  <a:xfrm>
                    <a:off x="3406186" y="3587055"/>
                    <a:ext cx="271909" cy="439338"/>
                  </a:xfrm>
                  <a:custGeom>
                    <a:avLst/>
                    <a:gdLst/>
                    <a:ahLst/>
                    <a:cxnLst/>
                    <a:rect l="l" t="t" r="r" b="b"/>
                    <a:pathLst>
                      <a:path w="271909" h="439338" extrusionOk="0">
                        <a:moveTo>
                          <a:pt x="6738" y="173658"/>
                        </a:moveTo>
                        <a:cubicBezTo>
                          <a:pt x="6738" y="173658"/>
                          <a:pt x="106355" y="439085"/>
                          <a:pt x="194270" y="439337"/>
                        </a:cubicBezTo>
                        <a:cubicBezTo>
                          <a:pt x="284990" y="439596"/>
                          <a:pt x="271410" y="331077"/>
                          <a:pt x="271410" y="331077"/>
                        </a:cubicBezTo>
                        <a:lnTo>
                          <a:pt x="270194" y="205910"/>
                        </a:lnTo>
                        <a:cubicBezTo>
                          <a:pt x="270108" y="197020"/>
                          <a:pt x="266123" y="188615"/>
                          <a:pt x="259294" y="182916"/>
                        </a:cubicBezTo>
                        <a:lnTo>
                          <a:pt x="250582" y="175646"/>
                        </a:lnTo>
                        <a:lnTo>
                          <a:pt x="247251" y="143032"/>
                        </a:lnTo>
                        <a:lnTo>
                          <a:pt x="185615" y="151445"/>
                        </a:lnTo>
                        <a:lnTo>
                          <a:pt x="185877" y="181887"/>
                        </a:lnTo>
                        <a:lnTo>
                          <a:pt x="180044" y="192515"/>
                        </a:lnTo>
                        <a:cubicBezTo>
                          <a:pt x="176727" y="198561"/>
                          <a:pt x="175370" y="205486"/>
                          <a:pt x="176160" y="212335"/>
                        </a:cubicBezTo>
                        <a:lnTo>
                          <a:pt x="181335" y="257162"/>
                        </a:lnTo>
                        <a:cubicBezTo>
                          <a:pt x="181335" y="257162"/>
                          <a:pt x="131755" y="106774"/>
                          <a:pt x="112682" y="61852"/>
                        </a:cubicBezTo>
                        <a:cubicBezTo>
                          <a:pt x="93609" y="16931"/>
                          <a:pt x="55289" y="7530"/>
                          <a:pt x="55289" y="7530"/>
                        </a:cubicBezTo>
                        <a:lnTo>
                          <a:pt x="221" y="-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36"/>
                  <p:cNvSpPr/>
                  <p:nvPr/>
                </p:nvSpPr>
                <p:spPr>
                  <a:xfrm>
                    <a:off x="3269286" y="3542866"/>
                    <a:ext cx="244642" cy="175445"/>
                  </a:xfrm>
                  <a:custGeom>
                    <a:avLst/>
                    <a:gdLst/>
                    <a:ahLst/>
                    <a:cxnLst/>
                    <a:rect l="l" t="t" r="r" b="b"/>
                    <a:pathLst>
                      <a:path w="244642" h="175445" extrusionOk="0">
                        <a:moveTo>
                          <a:pt x="238" y="175444"/>
                        </a:moveTo>
                        <a:cubicBezTo>
                          <a:pt x="-42" y="131516"/>
                          <a:pt x="3090" y="87632"/>
                          <a:pt x="9607" y="44187"/>
                        </a:cubicBezTo>
                        <a:lnTo>
                          <a:pt x="156341" y="-2"/>
                        </a:lnTo>
                        <a:cubicBezTo>
                          <a:pt x="156341" y="-2"/>
                          <a:pt x="231118" y="36481"/>
                          <a:pt x="244864" y="96303"/>
                        </a:cubicBezTo>
                        <a:lnTo>
                          <a:pt x="128108" y="16870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36"/>
                  <p:cNvSpPr/>
                  <p:nvPr/>
                </p:nvSpPr>
                <p:spPr>
                  <a:xfrm>
                    <a:off x="3393562" y="3559303"/>
                    <a:ext cx="213241" cy="356017"/>
                  </a:xfrm>
                  <a:custGeom>
                    <a:avLst/>
                    <a:gdLst/>
                    <a:ahLst/>
                    <a:cxnLst/>
                    <a:rect l="l" t="t" r="r" b="b"/>
                    <a:pathLst>
                      <a:path w="213241" h="356017" extrusionOk="0">
                        <a:moveTo>
                          <a:pt x="213462" y="356015"/>
                        </a:moveTo>
                        <a:cubicBezTo>
                          <a:pt x="213251" y="355711"/>
                          <a:pt x="213073" y="355384"/>
                          <a:pt x="212933" y="355040"/>
                        </a:cubicBezTo>
                        <a:lnTo>
                          <a:pt x="211546" y="352105"/>
                        </a:lnTo>
                        <a:cubicBezTo>
                          <a:pt x="210315" y="349397"/>
                          <a:pt x="208586" y="345590"/>
                          <a:pt x="206383" y="340740"/>
                        </a:cubicBezTo>
                        <a:cubicBezTo>
                          <a:pt x="201948" y="330716"/>
                          <a:pt x="195615" y="316403"/>
                          <a:pt x="187810" y="298763"/>
                        </a:cubicBezTo>
                        <a:cubicBezTo>
                          <a:pt x="172301" y="263242"/>
                          <a:pt x="150971" y="214126"/>
                          <a:pt x="128580" y="159380"/>
                        </a:cubicBezTo>
                        <a:cubicBezTo>
                          <a:pt x="122996" y="145682"/>
                          <a:pt x="117658" y="132261"/>
                          <a:pt x="112626" y="119247"/>
                        </a:cubicBezTo>
                        <a:cubicBezTo>
                          <a:pt x="110208" y="112700"/>
                          <a:pt x="107703" y="106322"/>
                          <a:pt x="105516" y="99966"/>
                        </a:cubicBezTo>
                        <a:cubicBezTo>
                          <a:pt x="103222" y="93621"/>
                          <a:pt x="101437" y="87316"/>
                          <a:pt x="98692" y="81608"/>
                        </a:cubicBezTo>
                        <a:cubicBezTo>
                          <a:pt x="93432" y="70749"/>
                          <a:pt x="86462" y="60804"/>
                          <a:pt x="78048" y="52153"/>
                        </a:cubicBezTo>
                        <a:cubicBezTo>
                          <a:pt x="70752" y="44555"/>
                          <a:pt x="62819" y="37593"/>
                          <a:pt x="54335" y="31346"/>
                        </a:cubicBezTo>
                        <a:cubicBezTo>
                          <a:pt x="42028" y="22284"/>
                          <a:pt x="28994" y="14252"/>
                          <a:pt x="15365" y="7332"/>
                        </a:cubicBezTo>
                        <a:cubicBezTo>
                          <a:pt x="10545" y="4863"/>
                          <a:pt x="6742" y="3065"/>
                          <a:pt x="4156" y="1864"/>
                        </a:cubicBezTo>
                        <a:lnTo>
                          <a:pt x="1210" y="502"/>
                        </a:lnTo>
                        <a:cubicBezTo>
                          <a:pt x="864" y="369"/>
                          <a:pt x="532" y="200"/>
                          <a:pt x="221" y="-2"/>
                        </a:cubicBezTo>
                        <a:cubicBezTo>
                          <a:pt x="586" y="68"/>
                          <a:pt x="942" y="180"/>
                          <a:pt x="1280" y="332"/>
                        </a:cubicBezTo>
                        <a:cubicBezTo>
                          <a:pt x="2052" y="638"/>
                          <a:pt x="3049" y="1033"/>
                          <a:pt x="4302" y="1531"/>
                        </a:cubicBezTo>
                        <a:cubicBezTo>
                          <a:pt x="6940" y="2628"/>
                          <a:pt x="10799" y="4326"/>
                          <a:pt x="15679" y="6703"/>
                        </a:cubicBezTo>
                        <a:cubicBezTo>
                          <a:pt x="29484" y="13408"/>
                          <a:pt x="42673" y="21310"/>
                          <a:pt x="55094" y="30321"/>
                        </a:cubicBezTo>
                        <a:cubicBezTo>
                          <a:pt x="63694" y="36545"/>
                          <a:pt x="71737" y="43506"/>
                          <a:pt x="79131" y="51122"/>
                        </a:cubicBezTo>
                        <a:cubicBezTo>
                          <a:pt x="87714" y="59850"/>
                          <a:pt x="94828" y="69908"/>
                          <a:pt x="100198" y="80905"/>
                        </a:cubicBezTo>
                        <a:cubicBezTo>
                          <a:pt x="103032" y="86757"/>
                          <a:pt x="104858" y="93142"/>
                          <a:pt x="107141" y="99394"/>
                        </a:cubicBezTo>
                        <a:cubicBezTo>
                          <a:pt x="109334" y="105716"/>
                          <a:pt x="111853" y="112087"/>
                          <a:pt x="114276" y="118615"/>
                        </a:cubicBezTo>
                        <a:cubicBezTo>
                          <a:pt x="119324" y="131603"/>
                          <a:pt x="124670" y="145009"/>
                          <a:pt x="130250" y="158700"/>
                        </a:cubicBezTo>
                        <a:cubicBezTo>
                          <a:pt x="152630" y="213419"/>
                          <a:pt x="173773" y="262611"/>
                          <a:pt x="188981" y="298256"/>
                        </a:cubicBezTo>
                        <a:cubicBezTo>
                          <a:pt x="196564" y="315991"/>
                          <a:pt x="202717" y="330381"/>
                          <a:pt x="207026" y="340459"/>
                        </a:cubicBezTo>
                        <a:cubicBezTo>
                          <a:pt x="209097" y="345366"/>
                          <a:pt x="210722" y="349219"/>
                          <a:pt x="211879" y="351958"/>
                        </a:cubicBezTo>
                        <a:lnTo>
                          <a:pt x="213102" y="354966"/>
                        </a:lnTo>
                        <a:cubicBezTo>
                          <a:pt x="213260" y="355301"/>
                          <a:pt x="213381" y="355653"/>
                          <a:pt x="213462" y="35601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36"/>
                  <p:cNvSpPr/>
                  <p:nvPr/>
                </p:nvSpPr>
                <p:spPr>
                  <a:xfrm>
                    <a:off x="3384758" y="3562837"/>
                    <a:ext cx="218472" cy="369575"/>
                  </a:xfrm>
                  <a:custGeom>
                    <a:avLst/>
                    <a:gdLst/>
                    <a:ahLst/>
                    <a:cxnLst/>
                    <a:rect l="l" t="t" r="r" b="b"/>
                    <a:pathLst>
                      <a:path w="218472" h="369575" extrusionOk="0">
                        <a:moveTo>
                          <a:pt x="218694" y="369573"/>
                        </a:moveTo>
                        <a:cubicBezTo>
                          <a:pt x="218478" y="369257"/>
                          <a:pt x="218296" y="368917"/>
                          <a:pt x="218152" y="368562"/>
                        </a:cubicBezTo>
                        <a:cubicBezTo>
                          <a:pt x="217790" y="367790"/>
                          <a:pt x="217320" y="366787"/>
                          <a:pt x="216728" y="365522"/>
                        </a:cubicBezTo>
                        <a:cubicBezTo>
                          <a:pt x="215468" y="362726"/>
                          <a:pt x="213691" y="358783"/>
                          <a:pt x="211426" y="353756"/>
                        </a:cubicBezTo>
                        <a:cubicBezTo>
                          <a:pt x="206871" y="343388"/>
                          <a:pt x="200360" y="328571"/>
                          <a:pt x="192334" y="310307"/>
                        </a:cubicBezTo>
                        <a:cubicBezTo>
                          <a:pt x="176380" y="273546"/>
                          <a:pt x="154435" y="222720"/>
                          <a:pt x="131285" y="166120"/>
                        </a:cubicBezTo>
                        <a:cubicBezTo>
                          <a:pt x="119777" y="137812"/>
                          <a:pt x="108916" y="110668"/>
                          <a:pt x="100475" y="85622"/>
                        </a:cubicBezTo>
                        <a:cubicBezTo>
                          <a:pt x="95584" y="74146"/>
                          <a:pt x="88726" y="63611"/>
                          <a:pt x="80210" y="54492"/>
                        </a:cubicBezTo>
                        <a:cubicBezTo>
                          <a:pt x="72846" y="46468"/>
                          <a:pt x="64753" y="39145"/>
                          <a:pt x="56034" y="32617"/>
                        </a:cubicBezTo>
                        <a:cubicBezTo>
                          <a:pt x="43395" y="23131"/>
                          <a:pt x="29959" y="14757"/>
                          <a:pt x="15875" y="7586"/>
                        </a:cubicBezTo>
                        <a:cubicBezTo>
                          <a:pt x="10896" y="5027"/>
                          <a:pt x="6964" y="3166"/>
                          <a:pt x="4290" y="1923"/>
                        </a:cubicBezTo>
                        <a:lnTo>
                          <a:pt x="1244" y="517"/>
                        </a:lnTo>
                        <a:cubicBezTo>
                          <a:pt x="887" y="378"/>
                          <a:pt x="544" y="204"/>
                          <a:pt x="221" y="-2"/>
                        </a:cubicBezTo>
                        <a:cubicBezTo>
                          <a:pt x="598" y="73"/>
                          <a:pt x="965" y="190"/>
                          <a:pt x="1315" y="347"/>
                        </a:cubicBezTo>
                        <a:cubicBezTo>
                          <a:pt x="2108" y="663"/>
                          <a:pt x="3138" y="1073"/>
                          <a:pt x="4437" y="1591"/>
                        </a:cubicBezTo>
                        <a:cubicBezTo>
                          <a:pt x="7163" y="2729"/>
                          <a:pt x="11150" y="4490"/>
                          <a:pt x="16190" y="6959"/>
                        </a:cubicBezTo>
                        <a:cubicBezTo>
                          <a:pt x="30453" y="13915"/>
                          <a:pt x="44047" y="22163"/>
                          <a:pt x="56802" y="31599"/>
                        </a:cubicBezTo>
                        <a:cubicBezTo>
                          <a:pt x="65643" y="38110"/>
                          <a:pt x="73851" y="45437"/>
                          <a:pt x="81317" y="53485"/>
                        </a:cubicBezTo>
                        <a:cubicBezTo>
                          <a:pt x="90010" y="62698"/>
                          <a:pt x="97016" y="73364"/>
                          <a:pt x="102016" y="84998"/>
                        </a:cubicBezTo>
                        <a:cubicBezTo>
                          <a:pt x="110592" y="110141"/>
                          <a:pt x="121435" y="137098"/>
                          <a:pt x="132955" y="165440"/>
                        </a:cubicBezTo>
                        <a:cubicBezTo>
                          <a:pt x="156096" y="222016"/>
                          <a:pt x="177854" y="272919"/>
                          <a:pt x="193506" y="309804"/>
                        </a:cubicBezTo>
                        <a:cubicBezTo>
                          <a:pt x="201310" y="328163"/>
                          <a:pt x="207641" y="343056"/>
                          <a:pt x="212071" y="353478"/>
                        </a:cubicBezTo>
                        <a:cubicBezTo>
                          <a:pt x="214203" y="358561"/>
                          <a:pt x="215876" y="362549"/>
                          <a:pt x="217062" y="365377"/>
                        </a:cubicBezTo>
                        <a:lnTo>
                          <a:pt x="218321" y="368489"/>
                        </a:lnTo>
                        <a:cubicBezTo>
                          <a:pt x="218483" y="368836"/>
                          <a:pt x="218608" y="369200"/>
                          <a:pt x="218694" y="36957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36"/>
                  <p:cNvSpPr/>
                  <p:nvPr/>
                </p:nvSpPr>
                <p:spPr>
                  <a:xfrm>
                    <a:off x="3633751" y="3765463"/>
                    <a:ext cx="19793" cy="245866"/>
                  </a:xfrm>
                  <a:custGeom>
                    <a:avLst/>
                    <a:gdLst/>
                    <a:ahLst/>
                    <a:cxnLst/>
                    <a:rect l="l" t="t" r="r" b="b"/>
                    <a:pathLst>
                      <a:path w="19793" h="245866" extrusionOk="0">
                        <a:moveTo>
                          <a:pt x="13221" y="245865"/>
                        </a:moveTo>
                        <a:cubicBezTo>
                          <a:pt x="13192" y="245023"/>
                          <a:pt x="13244" y="244180"/>
                          <a:pt x="13376" y="243347"/>
                        </a:cubicBezTo>
                        <a:cubicBezTo>
                          <a:pt x="13577" y="241533"/>
                          <a:pt x="13841" y="239152"/>
                          <a:pt x="14169" y="236183"/>
                        </a:cubicBezTo>
                        <a:cubicBezTo>
                          <a:pt x="14570" y="233080"/>
                          <a:pt x="14970" y="229274"/>
                          <a:pt x="15351" y="224846"/>
                        </a:cubicBezTo>
                        <a:cubicBezTo>
                          <a:pt x="15775" y="220423"/>
                          <a:pt x="16282" y="215390"/>
                          <a:pt x="16614" y="209806"/>
                        </a:cubicBezTo>
                        <a:cubicBezTo>
                          <a:pt x="17530" y="198660"/>
                          <a:pt x="17977" y="185346"/>
                          <a:pt x="18277" y="170568"/>
                        </a:cubicBezTo>
                        <a:cubicBezTo>
                          <a:pt x="18393" y="155785"/>
                          <a:pt x="18140" y="139530"/>
                          <a:pt x="17277" y="122490"/>
                        </a:cubicBezTo>
                        <a:cubicBezTo>
                          <a:pt x="16335" y="105448"/>
                          <a:pt x="14878" y="89252"/>
                          <a:pt x="13246" y="74555"/>
                        </a:cubicBezTo>
                        <a:cubicBezTo>
                          <a:pt x="11458" y="59877"/>
                          <a:pt x="9678" y="46674"/>
                          <a:pt x="7746" y="35656"/>
                        </a:cubicBezTo>
                        <a:cubicBezTo>
                          <a:pt x="6883" y="30129"/>
                          <a:pt x="5934" y="25160"/>
                          <a:pt x="5123" y="20790"/>
                        </a:cubicBezTo>
                        <a:cubicBezTo>
                          <a:pt x="4344" y="16414"/>
                          <a:pt x="3618" y="12656"/>
                          <a:pt x="2970" y="9595"/>
                        </a:cubicBezTo>
                        <a:cubicBezTo>
                          <a:pt x="2397" y="6663"/>
                          <a:pt x="1937" y="4313"/>
                          <a:pt x="1587" y="2521"/>
                        </a:cubicBezTo>
                        <a:cubicBezTo>
                          <a:pt x="891" y="2577"/>
                          <a:pt x="281" y="2059"/>
                          <a:pt x="225" y="1363"/>
                        </a:cubicBezTo>
                        <a:cubicBezTo>
                          <a:pt x="169" y="668"/>
                          <a:pt x="688" y="59"/>
                          <a:pt x="1384" y="2"/>
                        </a:cubicBezTo>
                        <a:cubicBezTo>
                          <a:pt x="2080" y="-54"/>
                          <a:pt x="2689" y="465"/>
                          <a:pt x="2745" y="1160"/>
                        </a:cubicBezTo>
                        <a:cubicBezTo>
                          <a:pt x="2790" y="1717"/>
                          <a:pt x="2463" y="2238"/>
                          <a:pt x="1941" y="2440"/>
                        </a:cubicBezTo>
                        <a:cubicBezTo>
                          <a:pt x="2376" y="4215"/>
                          <a:pt x="2945" y="6543"/>
                          <a:pt x="3656" y="9447"/>
                        </a:cubicBezTo>
                        <a:cubicBezTo>
                          <a:pt x="4411" y="12489"/>
                          <a:pt x="5238" y="16231"/>
                          <a:pt x="6112" y="20595"/>
                        </a:cubicBezTo>
                        <a:cubicBezTo>
                          <a:pt x="7019" y="24953"/>
                          <a:pt x="8057" y="29914"/>
                          <a:pt x="9002" y="35437"/>
                        </a:cubicBezTo>
                        <a:cubicBezTo>
                          <a:pt x="11099" y="46448"/>
                          <a:pt x="13014" y="59660"/>
                          <a:pt x="14897" y="74360"/>
                        </a:cubicBezTo>
                        <a:cubicBezTo>
                          <a:pt x="16623" y="89079"/>
                          <a:pt x="18134" y="105311"/>
                          <a:pt x="19078" y="122395"/>
                        </a:cubicBezTo>
                        <a:cubicBezTo>
                          <a:pt x="19944" y="139476"/>
                          <a:pt x="20147" y="155775"/>
                          <a:pt x="19939" y="170593"/>
                        </a:cubicBezTo>
                        <a:cubicBezTo>
                          <a:pt x="19547" y="185407"/>
                          <a:pt x="18967" y="198748"/>
                          <a:pt x="17885" y="209907"/>
                        </a:cubicBezTo>
                        <a:cubicBezTo>
                          <a:pt x="17471" y="215496"/>
                          <a:pt x="16874" y="220532"/>
                          <a:pt x="16354" y="224953"/>
                        </a:cubicBezTo>
                        <a:cubicBezTo>
                          <a:pt x="15877" y="229379"/>
                          <a:pt x="15374" y="233180"/>
                          <a:pt x="14866" y="236273"/>
                        </a:cubicBezTo>
                        <a:cubicBezTo>
                          <a:pt x="14397" y="239227"/>
                          <a:pt x="14022" y="241595"/>
                          <a:pt x="13736" y="243399"/>
                        </a:cubicBezTo>
                        <a:cubicBezTo>
                          <a:pt x="13643" y="244236"/>
                          <a:pt x="13471" y="245061"/>
                          <a:pt x="13221" y="24586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36"/>
                  <p:cNvSpPr/>
                  <p:nvPr/>
                </p:nvSpPr>
                <p:spPr>
                  <a:xfrm>
                    <a:off x="3644319" y="3764135"/>
                    <a:ext cx="20656" cy="237954"/>
                  </a:xfrm>
                  <a:custGeom>
                    <a:avLst/>
                    <a:gdLst/>
                    <a:ahLst/>
                    <a:cxnLst/>
                    <a:rect l="l" t="t" r="r" b="b"/>
                    <a:pathLst>
                      <a:path w="20656" h="237954" extrusionOk="0">
                        <a:moveTo>
                          <a:pt x="14426" y="237952"/>
                        </a:moveTo>
                        <a:cubicBezTo>
                          <a:pt x="14394" y="237137"/>
                          <a:pt x="14442" y="236319"/>
                          <a:pt x="14570" y="235513"/>
                        </a:cubicBezTo>
                        <a:cubicBezTo>
                          <a:pt x="14764" y="233747"/>
                          <a:pt x="15017" y="231443"/>
                          <a:pt x="15332" y="228574"/>
                        </a:cubicBezTo>
                        <a:cubicBezTo>
                          <a:pt x="15713" y="225568"/>
                          <a:pt x="16121" y="221884"/>
                          <a:pt x="16477" y="217595"/>
                        </a:cubicBezTo>
                        <a:cubicBezTo>
                          <a:pt x="16867" y="213310"/>
                          <a:pt x="17390" y="208439"/>
                          <a:pt x="17692" y="203031"/>
                        </a:cubicBezTo>
                        <a:cubicBezTo>
                          <a:pt x="18543" y="192234"/>
                          <a:pt x="18996" y="179343"/>
                          <a:pt x="19186" y="165031"/>
                        </a:cubicBezTo>
                        <a:cubicBezTo>
                          <a:pt x="19230" y="150716"/>
                          <a:pt x="18867" y="134978"/>
                          <a:pt x="17857" y="118487"/>
                        </a:cubicBezTo>
                        <a:cubicBezTo>
                          <a:pt x="16778" y="101995"/>
                          <a:pt x="15167" y="86329"/>
                          <a:pt x="13407" y="72117"/>
                        </a:cubicBezTo>
                        <a:cubicBezTo>
                          <a:pt x="11534" y="57921"/>
                          <a:pt x="9605" y="45164"/>
                          <a:pt x="7672" y="34505"/>
                        </a:cubicBezTo>
                        <a:cubicBezTo>
                          <a:pt x="5791" y="23837"/>
                          <a:pt x="4127" y="15225"/>
                          <a:pt x="2889" y="9293"/>
                        </a:cubicBezTo>
                        <a:lnTo>
                          <a:pt x="1539" y="2443"/>
                        </a:lnTo>
                        <a:cubicBezTo>
                          <a:pt x="865" y="2494"/>
                          <a:pt x="276" y="1990"/>
                          <a:pt x="225" y="1315"/>
                        </a:cubicBezTo>
                        <a:cubicBezTo>
                          <a:pt x="173" y="642"/>
                          <a:pt x="678" y="53"/>
                          <a:pt x="1353" y="2"/>
                        </a:cubicBezTo>
                        <a:cubicBezTo>
                          <a:pt x="2027" y="-50"/>
                          <a:pt x="2616" y="455"/>
                          <a:pt x="2667" y="1129"/>
                        </a:cubicBezTo>
                        <a:cubicBezTo>
                          <a:pt x="2708" y="1665"/>
                          <a:pt x="2394" y="2165"/>
                          <a:pt x="1894" y="2361"/>
                        </a:cubicBezTo>
                        <a:cubicBezTo>
                          <a:pt x="2322" y="4087"/>
                          <a:pt x="2880" y="6339"/>
                          <a:pt x="3575" y="9142"/>
                        </a:cubicBezTo>
                        <a:cubicBezTo>
                          <a:pt x="5025" y="15034"/>
                          <a:pt x="6882" y="23618"/>
                          <a:pt x="8927" y="34275"/>
                        </a:cubicBezTo>
                        <a:cubicBezTo>
                          <a:pt x="11024" y="44923"/>
                          <a:pt x="13087" y="57685"/>
                          <a:pt x="15055" y="71903"/>
                        </a:cubicBezTo>
                        <a:cubicBezTo>
                          <a:pt x="16910" y="86135"/>
                          <a:pt x="18575" y="101837"/>
                          <a:pt x="19657" y="118373"/>
                        </a:cubicBezTo>
                        <a:cubicBezTo>
                          <a:pt x="20669" y="134908"/>
                          <a:pt x="20983" y="150695"/>
                          <a:pt x="20847" y="165048"/>
                        </a:cubicBezTo>
                        <a:cubicBezTo>
                          <a:pt x="20566" y="179400"/>
                          <a:pt x="19979" y="192320"/>
                          <a:pt x="18964" y="203130"/>
                        </a:cubicBezTo>
                        <a:cubicBezTo>
                          <a:pt x="18579" y="208545"/>
                          <a:pt x="17966" y="213419"/>
                          <a:pt x="17480" y="217703"/>
                        </a:cubicBezTo>
                        <a:cubicBezTo>
                          <a:pt x="17027" y="221990"/>
                          <a:pt x="16517" y="225668"/>
                          <a:pt x="16028" y="228665"/>
                        </a:cubicBezTo>
                        <a:cubicBezTo>
                          <a:pt x="15574" y="231518"/>
                          <a:pt x="15209" y="233810"/>
                          <a:pt x="14930" y="235565"/>
                        </a:cubicBezTo>
                        <a:cubicBezTo>
                          <a:pt x="14841" y="236376"/>
                          <a:pt x="14672" y="237175"/>
                          <a:pt x="14426" y="23795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36"/>
                  <p:cNvSpPr/>
                  <p:nvPr/>
                </p:nvSpPr>
                <p:spPr>
                  <a:xfrm>
                    <a:off x="3585830" y="3841478"/>
                    <a:ext cx="25309" cy="90934"/>
                  </a:xfrm>
                  <a:custGeom>
                    <a:avLst/>
                    <a:gdLst/>
                    <a:ahLst/>
                    <a:cxnLst/>
                    <a:rect l="l" t="t" r="r" b="b"/>
                    <a:pathLst>
                      <a:path w="25309" h="90934" extrusionOk="0">
                        <a:moveTo>
                          <a:pt x="221" y="-2"/>
                        </a:moveTo>
                        <a:cubicBezTo>
                          <a:pt x="11928" y="29305"/>
                          <a:pt x="20414" y="59795"/>
                          <a:pt x="25531" y="9093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36"/>
                  <p:cNvSpPr/>
                  <p:nvPr/>
                </p:nvSpPr>
                <p:spPr>
                  <a:xfrm>
                    <a:off x="3591581" y="3762703"/>
                    <a:ext cx="64967" cy="8234"/>
                  </a:xfrm>
                  <a:custGeom>
                    <a:avLst/>
                    <a:gdLst/>
                    <a:ahLst/>
                    <a:cxnLst/>
                    <a:rect l="l" t="t" r="r" b="b"/>
                    <a:pathLst>
                      <a:path w="64967" h="8234" extrusionOk="0">
                        <a:moveTo>
                          <a:pt x="221" y="8233"/>
                        </a:moveTo>
                        <a:cubicBezTo>
                          <a:pt x="23079" y="5222"/>
                          <a:pt x="42331" y="3010"/>
                          <a:pt x="6518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36"/>
                  <p:cNvSpPr/>
                  <p:nvPr/>
                </p:nvSpPr>
                <p:spPr>
                  <a:xfrm>
                    <a:off x="3603230" y="3738501"/>
                    <a:ext cx="3573" cy="29632"/>
                  </a:xfrm>
                  <a:custGeom>
                    <a:avLst/>
                    <a:gdLst/>
                    <a:ahLst/>
                    <a:cxnLst/>
                    <a:rect l="l" t="t" r="r" b="b"/>
                    <a:pathLst>
                      <a:path w="3573" h="29632" extrusionOk="0">
                        <a:moveTo>
                          <a:pt x="221" y="-2"/>
                        </a:moveTo>
                        <a:cubicBezTo>
                          <a:pt x="800" y="9940"/>
                          <a:pt x="1994" y="19836"/>
                          <a:pt x="3795" y="2963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36"/>
                  <p:cNvSpPr/>
                  <p:nvPr/>
                </p:nvSpPr>
                <p:spPr>
                  <a:xfrm>
                    <a:off x="3620877" y="3735637"/>
                    <a:ext cx="3545" cy="30654"/>
                  </a:xfrm>
                  <a:custGeom>
                    <a:avLst/>
                    <a:gdLst/>
                    <a:ahLst/>
                    <a:cxnLst/>
                    <a:rect l="l" t="t" r="r" b="b"/>
                    <a:pathLst>
                      <a:path w="3545" h="30654" extrusionOk="0">
                        <a:moveTo>
                          <a:pt x="221" y="-2"/>
                        </a:moveTo>
                        <a:cubicBezTo>
                          <a:pt x="1108" y="7664"/>
                          <a:pt x="2879" y="22987"/>
                          <a:pt x="3766" y="3065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36"/>
                  <p:cNvSpPr/>
                  <p:nvPr/>
                </p:nvSpPr>
                <p:spPr>
                  <a:xfrm>
                    <a:off x="3640051" y="3732742"/>
                    <a:ext cx="1843" cy="32749"/>
                  </a:xfrm>
                  <a:custGeom>
                    <a:avLst/>
                    <a:gdLst/>
                    <a:ahLst/>
                    <a:cxnLst/>
                    <a:rect l="l" t="t" r="r" b="b"/>
                    <a:pathLst>
                      <a:path w="1843" h="32749" extrusionOk="0">
                        <a:moveTo>
                          <a:pt x="221" y="-2"/>
                        </a:moveTo>
                        <a:cubicBezTo>
                          <a:pt x="900" y="8096"/>
                          <a:pt x="1386" y="24650"/>
                          <a:pt x="2065" y="3274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36"/>
                  <p:cNvSpPr/>
                  <p:nvPr/>
                </p:nvSpPr>
                <p:spPr>
                  <a:xfrm>
                    <a:off x="3393023" y="4239247"/>
                    <a:ext cx="69938" cy="5154"/>
                  </a:xfrm>
                  <a:custGeom>
                    <a:avLst/>
                    <a:gdLst/>
                    <a:ahLst/>
                    <a:cxnLst/>
                    <a:rect l="l" t="t" r="r" b="b"/>
                    <a:pathLst>
                      <a:path w="69938" h="5154" extrusionOk="0">
                        <a:moveTo>
                          <a:pt x="221" y="5146"/>
                        </a:moveTo>
                        <a:cubicBezTo>
                          <a:pt x="23633" y="5276"/>
                          <a:pt x="47019" y="3555"/>
                          <a:pt x="70159"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36"/>
                  <p:cNvSpPr/>
                  <p:nvPr/>
                </p:nvSpPr>
                <p:spPr>
                  <a:xfrm>
                    <a:off x="3413895" y="4244061"/>
                    <a:ext cx="6592" cy="31887"/>
                  </a:xfrm>
                  <a:custGeom>
                    <a:avLst/>
                    <a:gdLst/>
                    <a:ahLst/>
                    <a:cxnLst/>
                    <a:rect l="l" t="t" r="r" b="b"/>
                    <a:pathLst>
                      <a:path w="6592" h="31887" extrusionOk="0">
                        <a:moveTo>
                          <a:pt x="221" y="-2"/>
                        </a:moveTo>
                        <a:cubicBezTo>
                          <a:pt x="3152" y="10463"/>
                          <a:pt x="5355" y="21117"/>
                          <a:pt x="6814" y="3188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36"/>
                  <p:cNvSpPr/>
                  <p:nvPr/>
                </p:nvSpPr>
                <p:spPr>
                  <a:xfrm>
                    <a:off x="3442210" y="4242744"/>
                    <a:ext cx="8771" cy="35366"/>
                  </a:xfrm>
                  <a:custGeom>
                    <a:avLst/>
                    <a:gdLst/>
                    <a:ahLst/>
                    <a:cxnLst/>
                    <a:rect l="l" t="t" r="r" b="b"/>
                    <a:pathLst>
                      <a:path w="8771" h="35366" extrusionOk="0">
                        <a:moveTo>
                          <a:pt x="221" y="-2"/>
                        </a:moveTo>
                        <a:cubicBezTo>
                          <a:pt x="3400" y="12817"/>
                          <a:pt x="5814" y="22546"/>
                          <a:pt x="8993" y="3536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36"/>
                  <p:cNvSpPr/>
                  <p:nvPr/>
                </p:nvSpPr>
                <p:spPr>
                  <a:xfrm>
                    <a:off x="3277705" y="3593778"/>
                    <a:ext cx="102108" cy="641617"/>
                  </a:xfrm>
                  <a:custGeom>
                    <a:avLst/>
                    <a:gdLst/>
                    <a:ahLst/>
                    <a:cxnLst/>
                    <a:rect l="l" t="t" r="r" b="b"/>
                    <a:pathLst>
                      <a:path w="102108" h="641617" extrusionOk="0">
                        <a:moveTo>
                          <a:pt x="102330" y="641616"/>
                        </a:moveTo>
                        <a:cubicBezTo>
                          <a:pt x="102330" y="641616"/>
                          <a:pt x="102134" y="641077"/>
                          <a:pt x="101839" y="640002"/>
                        </a:cubicBezTo>
                        <a:cubicBezTo>
                          <a:pt x="101534" y="638852"/>
                          <a:pt x="101114" y="637265"/>
                          <a:pt x="100573" y="635223"/>
                        </a:cubicBezTo>
                        <a:cubicBezTo>
                          <a:pt x="99479" y="630931"/>
                          <a:pt x="97900" y="624739"/>
                          <a:pt x="95877" y="616803"/>
                        </a:cubicBezTo>
                        <a:cubicBezTo>
                          <a:pt x="91807" y="600721"/>
                          <a:pt x="85951" y="577586"/>
                          <a:pt x="78724" y="549030"/>
                        </a:cubicBezTo>
                        <a:cubicBezTo>
                          <a:pt x="71511" y="520409"/>
                          <a:pt x="62841" y="486348"/>
                          <a:pt x="53713" y="448399"/>
                        </a:cubicBezTo>
                        <a:cubicBezTo>
                          <a:pt x="44594" y="410451"/>
                          <a:pt x="34967" y="368618"/>
                          <a:pt x="26349" y="324396"/>
                        </a:cubicBezTo>
                        <a:cubicBezTo>
                          <a:pt x="17711" y="280165"/>
                          <a:pt x="11073" y="237709"/>
                          <a:pt x="6753" y="198894"/>
                        </a:cubicBezTo>
                        <a:cubicBezTo>
                          <a:pt x="5500" y="189210"/>
                          <a:pt x="4809" y="179710"/>
                          <a:pt x="3894" y="170506"/>
                        </a:cubicBezTo>
                        <a:cubicBezTo>
                          <a:pt x="2943" y="161303"/>
                          <a:pt x="2348" y="152342"/>
                          <a:pt x="1789" y="143677"/>
                        </a:cubicBezTo>
                        <a:cubicBezTo>
                          <a:pt x="1225" y="135014"/>
                          <a:pt x="545" y="126658"/>
                          <a:pt x="355" y="118580"/>
                        </a:cubicBezTo>
                        <a:cubicBezTo>
                          <a:pt x="123" y="110511"/>
                          <a:pt x="231" y="102768"/>
                          <a:pt x="387" y="95384"/>
                        </a:cubicBezTo>
                        <a:cubicBezTo>
                          <a:pt x="1272" y="65848"/>
                          <a:pt x="3432" y="42051"/>
                          <a:pt x="4410" y="25579"/>
                        </a:cubicBezTo>
                        <a:cubicBezTo>
                          <a:pt x="4904" y="17407"/>
                          <a:pt x="5289" y="11031"/>
                          <a:pt x="5556" y="6612"/>
                        </a:cubicBezTo>
                        <a:lnTo>
                          <a:pt x="5834" y="1678"/>
                        </a:lnTo>
                        <a:cubicBezTo>
                          <a:pt x="5907" y="566"/>
                          <a:pt x="5991" y="-2"/>
                          <a:pt x="5991" y="-2"/>
                        </a:cubicBezTo>
                        <a:cubicBezTo>
                          <a:pt x="5991" y="-2"/>
                          <a:pt x="6031" y="570"/>
                          <a:pt x="6019" y="1684"/>
                        </a:cubicBezTo>
                        <a:lnTo>
                          <a:pt x="5919" y="6627"/>
                        </a:lnTo>
                        <a:cubicBezTo>
                          <a:pt x="5796" y="10972"/>
                          <a:pt x="5544" y="17377"/>
                          <a:pt x="5111" y="25620"/>
                        </a:cubicBezTo>
                        <a:cubicBezTo>
                          <a:pt x="4347" y="42109"/>
                          <a:pt x="2382" y="65933"/>
                          <a:pt x="1662" y="95413"/>
                        </a:cubicBezTo>
                        <a:cubicBezTo>
                          <a:pt x="1547" y="102782"/>
                          <a:pt x="1478" y="110504"/>
                          <a:pt x="1746" y="118540"/>
                        </a:cubicBezTo>
                        <a:cubicBezTo>
                          <a:pt x="1971" y="126571"/>
                          <a:pt x="2685" y="134923"/>
                          <a:pt x="3281" y="143574"/>
                        </a:cubicBezTo>
                        <a:cubicBezTo>
                          <a:pt x="3871" y="152226"/>
                          <a:pt x="4496" y="161173"/>
                          <a:pt x="5473" y="170362"/>
                        </a:cubicBezTo>
                        <a:cubicBezTo>
                          <a:pt x="6415" y="179552"/>
                          <a:pt x="7130" y="189038"/>
                          <a:pt x="8404" y="198708"/>
                        </a:cubicBezTo>
                        <a:cubicBezTo>
                          <a:pt x="12809" y="237463"/>
                          <a:pt x="19489" y="279859"/>
                          <a:pt x="28119" y="324052"/>
                        </a:cubicBezTo>
                        <a:cubicBezTo>
                          <a:pt x="36730" y="368235"/>
                          <a:pt x="46302" y="410056"/>
                          <a:pt x="55329" y="448013"/>
                        </a:cubicBezTo>
                        <a:cubicBezTo>
                          <a:pt x="64366" y="485970"/>
                          <a:pt x="72906" y="520062"/>
                          <a:pt x="79961" y="548722"/>
                        </a:cubicBezTo>
                        <a:cubicBezTo>
                          <a:pt x="86955" y="577337"/>
                          <a:pt x="92620" y="600520"/>
                          <a:pt x="96558" y="616636"/>
                        </a:cubicBezTo>
                        <a:cubicBezTo>
                          <a:pt x="98440" y="624607"/>
                          <a:pt x="99908" y="630826"/>
                          <a:pt x="100926" y="635137"/>
                        </a:cubicBezTo>
                        <a:cubicBezTo>
                          <a:pt x="101392" y="637197"/>
                          <a:pt x="101755" y="638798"/>
                          <a:pt x="102018" y="639959"/>
                        </a:cubicBezTo>
                        <a:cubicBezTo>
                          <a:pt x="102254" y="641048"/>
                          <a:pt x="102330" y="641616"/>
                          <a:pt x="102330" y="64161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0" name="Google Shape;390;p36"/>
                <p:cNvGrpSpPr/>
                <p:nvPr/>
              </p:nvGrpSpPr>
              <p:grpSpPr>
                <a:xfrm>
                  <a:off x="5929550" y="3987698"/>
                  <a:ext cx="163638" cy="605752"/>
                  <a:chOff x="3519179" y="3145673"/>
                  <a:chExt cx="62050" cy="229695"/>
                </a:xfrm>
              </p:grpSpPr>
              <p:sp>
                <p:nvSpPr>
                  <p:cNvPr id="391" name="Google Shape;391;p36"/>
                  <p:cNvSpPr/>
                  <p:nvPr/>
                </p:nvSpPr>
                <p:spPr>
                  <a:xfrm>
                    <a:off x="3519179" y="3145673"/>
                    <a:ext cx="62050" cy="146541"/>
                  </a:xfrm>
                  <a:custGeom>
                    <a:avLst/>
                    <a:gdLst/>
                    <a:ahLst/>
                    <a:cxnLst/>
                    <a:rect l="l" t="t" r="r" b="b"/>
                    <a:pathLst>
                      <a:path w="62050" h="146541" extrusionOk="0">
                        <a:moveTo>
                          <a:pt x="221" y="78056"/>
                        </a:moveTo>
                        <a:cubicBezTo>
                          <a:pt x="250" y="50311"/>
                          <a:pt x="11867" y="23835"/>
                          <a:pt x="26077" y="-2"/>
                        </a:cubicBezTo>
                        <a:cubicBezTo>
                          <a:pt x="68358" y="37393"/>
                          <a:pt x="74412" y="101126"/>
                          <a:pt x="39928" y="145801"/>
                        </a:cubicBezTo>
                        <a:lnTo>
                          <a:pt x="39210" y="146540"/>
                        </a:lnTo>
                        <a:cubicBezTo>
                          <a:pt x="14000" y="134908"/>
                          <a:pt x="193" y="105802"/>
                          <a:pt x="221" y="7805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36"/>
                  <p:cNvSpPr/>
                  <p:nvPr/>
                </p:nvSpPr>
                <p:spPr>
                  <a:xfrm>
                    <a:off x="3543803" y="3202147"/>
                    <a:ext cx="29993" cy="173221"/>
                  </a:xfrm>
                  <a:custGeom>
                    <a:avLst/>
                    <a:gdLst/>
                    <a:ahLst/>
                    <a:cxnLst/>
                    <a:rect l="l" t="t" r="r" b="b"/>
                    <a:pathLst>
                      <a:path w="29993" h="173221" extrusionOk="0">
                        <a:moveTo>
                          <a:pt x="30214" y="173220"/>
                        </a:moveTo>
                        <a:cubicBezTo>
                          <a:pt x="19883" y="113558"/>
                          <a:pt x="10551" y="59661"/>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93" name="Google Shape;393;p36"/>
              <p:cNvSpPr/>
              <p:nvPr/>
            </p:nvSpPr>
            <p:spPr>
              <a:xfrm>
                <a:off x="3678812" y="4600840"/>
                <a:ext cx="4568438" cy="9429"/>
              </a:xfrm>
              <a:custGeom>
                <a:avLst/>
                <a:gdLst/>
                <a:ahLst/>
                <a:cxnLst/>
                <a:rect l="l" t="t" r="r" b="b"/>
                <a:pathLst>
                  <a:path w="2981036" h="3460" extrusionOk="0">
                    <a:moveTo>
                      <a:pt x="221" y="-2"/>
                    </a:moveTo>
                    <a:lnTo>
                      <a:pt x="298125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4" name="Google Shape;394;p36"/>
            <p:cNvGrpSpPr/>
            <p:nvPr/>
          </p:nvGrpSpPr>
          <p:grpSpPr>
            <a:xfrm>
              <a:off x="3387790" y="1178965"/>
              <a:ext cx="1733185" cy="3428310"/>
              <a:chOff x="3387790" y="1178965"/>
              <a:chExt cx="1733185" cy="3428310"/>
            </a:xfrm>
          </p:grpSpPr>
          <p:grpSp>
            <p:nvGrpSpPr>
              <p:cNvPr id="395" name="Google Shape;395;p36"/>
              <p:cNvGrpSpPr/>
              <p:nvPr/>
            </p:nvGrpSpPr>
            <p:grpSpPr>
              <a:xfrm>
                <a:off x="4321137" y="1178965"/>
                <a:ext cx="537770" cy="647820"/>
                <a:chOff x="2980775" y="3088409"/>
                <a:chExt cx="203917" cy="245647"/>
              </a:xfrm>
            </p:grpSpPr>
            <p:grpSp>
              <p:nvGrpSpPr>
                <p:cNvPr id="396" name="Google Shape;396;p36"/>
                <p:cNvGrpSpPr/>
                <p:nvPr/>
              </p:nvGrpSpPr>
              <p:grpSpPr>
                <a:xfrm>
                  <a:off x="2980775" y="3107615"/>
                  <a:ext cx="145978" cy="226441"/>
                  <a:chOff x="2980775" y="3107615"/>
                  <a:chExt cx="145978" cy="226441"/>
                </a:xfrm>
              </p:grpSpPr>
              <p:sp>
                <p:nvSpPr>
                  <p:cNvPr id="397" name="Google Shape;397;p36"/>
                  <p:cNvSpPr/>
                  <p:nvPr/>
                </p:nvSpPr>
                <p:spPr>
                  <a:xfrm>
                    <a:off x="3013010" y="3230669"/>
                    <a:ext cx="72369" cy="103387"/>
                  </a:xfrm>
                  <a:custGeom>
                    <a:avLst/>
                    <a:gdLst/>
                    <a:ahLst/>
                    <a:cxnLst/>
                    <a:rect l="l" t="t" r="r" b="b"/>
                    <a:pathLst>
                      <a:path w="72369" h="103387" extrusionOk="0">
                        <a:moveTo>
                          <a:pt x="72369" y="42195"/>
                        </a:moveTo>
                        <a:lnTo>
                          <a:pt x="71652" y="103388"/>
                        </a:lnTo>
                        <a:lnTo>
                          <a:pt x="1226" y="102564"/>
                        </a:lnTo>
                        <a:lnTo>
                          <a:pt x="0" y="0"/>
                        </a:lnTo>
                        <a:lnTo>
                          <a:pt x="72369" y="42195"/>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36"/>
                  <p:cNvSpPr/>
                  <p:nvPr/>
                </p:nvSpPr>
                <p:spPr>
                  <a:xfrm>
                    <a:off x="3010916" y="3107615"/>
                    <a:ext cx="115837" cy="165298"/>
                  </a:xfrm>
                  <a:custGeom>
                    <a:avLst/>
                    <a:gdLst/>
                    <a:ahLst/>
                    <a:cxnLst/>
                    <a:rect l="l" t="t" r="r" b="b"/>
                    <a:pathLst>
                      <a:path w="115837" h="165298" extrusionOk="0">
                        <a:moveTo>
                          <a:pt x="113967" y="50435"/>
                        </a:moveTo>
                        <a:cubicBezTo>
                          <a:pt x="114290" y="51793"/>
                          <a:pt x="117319" y="111434"/>
                          <a:pt x="115458" y="125636"/>
                        </a:cubicBezTo>
                        <a:cubicBezTo>
                          <a:pt x="113597" y="139838"/>
                          <a:pt x="100998" y="163626"/>
                          <a:pt x="73309" y="165231"/>
                        </a:cubicBezTo>
                        <a:cubicBezTo>
                          <a:pt x="39929" y="167166"/>
                          <a:pt x="221" y="125642"/>
                          <a:pt x="221" y="125642"/>
                        </a:cubicBezTo>
                        <a:lnTo>
                          <a:pt x="1313" y="32522"/>
                        </a:lnTo>
                        <a:cubicBezTo>
                          <a:pt x="1313" y="32522"/>
                          <a:pt x="19544" y="-793"/>
                          <a:pt x="59420" y="13"/>
                        </a:cubicBezTo>
                        <a:cubicBezTo>
                          <a:pt x="99296" y="818"/>
                          <a:pt x="113967" y="50435"/>
                          <a:pt x="113967" y="50435"/>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36"/>
                  <p:cNvSpPr/>
                  <p:nvPr/>
                </p:nvSpPr>
                <p:spPr>
                  <a:xfrm>
                    <a:off x="3097089" y="3177811"/>
                    <a:ext cx="29413" cy="23423"/>
                  </a:xfrm>
                  <a:custGeom>
                    <a:avLst/>
                    <a:gdLst/>
                    <a:ahLst/>
                    <a:cxnLst/>
                    <a:rect l="l" t="t" r="r" b="b"/>
                    <a:pathLst>
                      <a:path w="29413" h="23423" extrusionOk="0">
                        <a:moveTo>
                          <a:pt x="28998" y="425"/>
                        </a:moveTo>
                        <a:cubicBezTo>
                          <a:pt x="26906" y="-93"/>
                          <a:pt x="24725" y="-140"/>
                          <a:pt x="22612" y="288"/>
                        </a:cubicBezTo>
                        <a:cubicBezTo>
                          <a:pt x="3384" y="3870"/>
                          <a:pt x="221" y="17586"/>
                          <a:pt x="221" y="17586"/>
                        </a:cubicBezTo>
                        <a:cubicBezTo>
                          <a:pt x="221" y="17586"/>
                          <a:pt x="7284" y="25192"/>
                          <a:pt x="23007" y="23037"/>
                        </a:cubicBezTo>
                        <a:cubicBezTo>
                          <a:pt x="25322" y="22765"/>
                          <a:pt x="27567" y="22075"/>
                          <a:pt x="29634" y="2099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36"/>
                  <p:cNvSpPr/>
                  <p:nvPr/>
                </p:nvSpPr>
                <p:spPr>
                  <a:xfrm>
                    <a:off x="3039167" y="3158215"/>
                    <a:ext cx="30680" cy="9209"/>
                  </a:xfrm>
                  <a:custGeom>
                    <a:avLst/>
                    <a:gdLst/>
                    <a:ahLst/>
                    <a:cxnLst/>
                    <a:rect l="l" t="t" r="r" b="b"/>
                    <a:pathLst>
                      <a:path w="30680" h="9209" extrusionOk="0">
                        <a:moveTo>
                          <a:pt x="30752" y="7826"/>
                        </a:moveTo>
                        <a:cubicBezTo>
                          <a:pt x="29459" y="9938"/>
                          <a:pt x="23272" y="8992"/>
                          <a:pt x="15511" y="9022"/>
                        </a:cubicBezTo>
                        <a:cubicBezTo>
                          <a:pt x="12111" y="9021"/>
                          <a:pt x="8963" y="9020"/>
                          <a:pt x="5566" y="9019"/>
                        </a:cubicBezTo>
                        <a:cubicBezTo>
                          <a:pt x="2960" y="8963"/>
                          <a:pt x="1034" y="8821"/>
                          <a:pt x="389" y="7718"/>
                        </a:cubicBezTo>
                        <a:cubicBezTo>
                          <a:pt x="-230" y="6686"/>
                          <a:pt x="861" y="4662"/>
                          <a:pt x="3684" y="2930"/>
                        </a:cubicBezTo>
                        <a:cubicBezTo>
                          <a:pt x="7320" y="883"/>
                          <a:pt x="11449" y="-127"/>
                          <a:pt x="15621" y="11"/>
                        </a:cubicBezTo>
                        <a:cubicBezTo>
                          <a:pt x="19757" y="-11"/>
                          <a:pt x="23827" y="1054"/>
                          <a:pt x="27422" y="3099"/>
                        </a:cubicBezTo>
                        <a:cubicBezTo>
                          <a:pt x="30199" y="4806"/>
                          <a:pt x="31337" y="6766"/>
                          <a:pt x="30752" y="782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36"/>
                  <p:cNvSpPr/>
                  <p:nvPr/>
                </p:nvSpPr>
                <p:spPr>
                  <a:xfrm>
                    <a:off x="3088515" y="3198498"/>
                    <a:ext cx="9340" cy="19158"/>
                  </a:xfrm>
                  <a:custGeom>
                    <a:avLst/>
                    <a:gdLst/>
                    <a:ahLst/>
                    <a:cxnLst/>
                    <a:rect l="l" t="t" r="r" b="b"/>
                    <a:pathLst>
                      <a:path w="9340" h="19158" extrusionOk="0">
                        <a:moveTo>
                          <a:pt x="2241" y="-2"/>
                        </a:moveTo>
                        <a:cubicBezTo>
                          <a:pt x="4550" y="3775"/>
                          <a:pt x="6731" y="7627"/>
                          <a:pt x="8783" y="11554"/>
                        </a:cubicBezTo>
                        <a:cubicBezTo>
                          <a:pt x="9485" y="12547"/>
                          <a:pt x="9727" y="13793"/>
                          <a:pt x="9448" y="14976"/>
                        </a:cubicBezTo>
                        <a:cubicBezTo>
                          <a:pt x="8965" y="15857"/>
                          <a:pt x="8169" y="16525"/>
                          <a:pt x="7217" y="16848"/>
                        </a:cubicBezTo>
                        <a:cubicBezTo>
                          <a:pt x="4980" y="17880"/>
                          <a:pt x="2633" y="18654"/>
                          <a:pt x="221" y="1915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36"/>
                  <p:cNvSpPr/>
                  <p:nvPr/>
                </p:nvSpPr>
                <p:spPr>
                  <a:xfrm>
                    <a:off x="2980775" y="3187499"/>
                    <a:ext cx="42169" cy="47992"/>
                  </a:xfrm>
                  <a:custGeom>
                    <a:avLst/>
                    <a:gdLst/>
                    <a:ahLst/>
                    <a:cxnLst/>
                    <a:rect l="l" t="t" r="r" b="b"/>
                    <a:pathLst>
                      <a:path w="42169" h="47992" extrusionOk="0">
                        <a:moveTo>
                          <a:pt x="39066" y="12833"/>
                        </a:moveTo>
                        <a:cubicBezTo>
                          <a:pt x="38798" y="5443"/>
                          <a:pt x="27408" y="602"/>
                          <a:pt x="20030" y="14"/>
                        </a:cubicBezTo>
                        <a:cubicBezTo>
                          <a:pt x="12444" y="-297"/>
                          <a:pt x="5410" y="3970"/>
                          <a:pt x="2187" y="10840"/>
                        </a:cubicBezTo>
                        <a:cubicBezTo>
                          <a:pt x="-828" y="17734"/>
                          <a:pt x="-354" y="25655"/>
                          <a:pt x="3464" y="32140"/>
                        </a:cubicBezTo>
                        <a:cubicBezTo>
                          <a:pt x="7336" y="38529"/>
                          <a:pt x="13364" y="43327"/>
                          <a:pt x="20463" y="45667"/>
                        </a:cubicBezTo>
                        <a:cubicBezTo>
                          <a:pt x="27534" y="47961"/>
                          <a:pt x="35043" y="48567"/>
                          <a:pt x="42391" y="47438"/>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36"/>
                  <p:cNvSpPr/>
                  <p:nvPr/>
                </p:nvSpPr>
                <p:spPr>
                  <a:xfrm>
                    <a:off x="3035691" y="3253223"/>
                    <a:ext cx="49689" cy="34401"/>
                  </a:xfrm>
                  <a:custGeom>
                    <a:avLst/>
                    <a:gdLst/>
                    <a:ahLst/>
                    <a:cxnLst/>
                    <a:rect l="l" t="t" r="r" b="b"/>
                    <a:pathLst>
                      <a:path w="49689" h="34401" extrusionOk="0">
                        <a:moveTo>
                          <a:pt x="221" y="-2"/>
                        </a:moveTo>
                        <a:cubicBezTo>
                          <a:pt x="221" y="-2"/>
                          <a:pt x="5204" y="31544"/>
                          <a:pt x="49737" y="34400"/>
                        </a:cubicBezTo>
                        <a:lnTo>
                          <a:pt x="49911" y="19526"/>
                        </a:lnTo>
                        <a:cubicBezTo>
                          <a:pt x="41097" y="19632"/>
                          <a:pt x="20580" y="16158"/>
                          <a:pt x="221"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36"/>
                  <p:cNvSpPr/>
                  <p:nvPr/>
                </p:nvSpPr>
                <p:spPr>
                  <a:xfrm>
                    <a:off x="3100678" y="3160073"/>
                    <a:ext cx="22818" cy="9563"/>
                  </a:xfrm>
                  <a:custGeom>
                    <a:avLst/>
                    <a:gdLst/>
                    <a:ahLst/>
                    <a:cxnLst/>
                    <a:rect l="l" t="t" r="r" b="b"/>
                    <a:pathLst>
                      <a:path w="22818" h="9563" extrusionOk="0">
                        <a:moveTo>
                          <a:pt x="23013" y="4860"/>
                        </a:moveTo>
                        <a:cubicBezTo>
                          <a:pt x="22465" y="7325"/>
                          <a:pt x="17567" y="8325"/>
                          <a:pt x="12057" y="9086"/>
                        </a:cubicBezTo>
                        <a:cubicBezTo>
                          <a:pt x="6533" y="9751"/>
                          <a:pt x="1543" y="10029"/>
                          <a:pt x="385" y="7783"/>
                        </a:cubicBezTo>
                        <a:cubicBezTo>
                          <a:pt x="-136" y="6671"/>
                          <a:pt x="591" y="5051"/>
                          <a:pt x="2465" y="3514"/>
                        </a:cubicBezTo>
                        <a:cubicBezTo>
                          <a:pt x="7512" y="-171"/>
                          <a:pt x="14094" y="-1022"/>
                          <a:pt x="19913" y="1259"/>
                        </a:cubicBezTo>
                        <a:cubicBezTo>
                          <a:pt x="22117" y="2269"/>
                          <a:pt x="23233" y="3652"/>
                          <a:pt x="23013" y="48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36"/>
                  <p:cNvSpPr/>
                  <p:nvPr/>
                </p:nvSpPr>
                <p:spPr>
                  <a:xfrm>
                    <a:off x="3113187" y="3177847"/>
                    <a:ext cx="13410" cy="23362"/>
                  </a:xfrm>
                  <a:custGeom>
                    <a:avLst/>
                    <a:gdLst/>
                    <a:ahLst/>
                    <a:cxnLst/>
                    <a:rect l="l" t="t" r="r" b="b"/>
                    <a:pathLst>
                      <a:path w="13410" h="23362" extrusionOk="0">
                        <a:moveTo>
                          <a:pt x="6908" y="23037"/>
                        </a:moveTo>
                        <a:cubicBezTo>
                          <a:pt x="9223" y="22766"/>
                          <a:pt x="11469" y="22075"/>
                          <a:pt x="13535" y="20999"/>
                        </a:cubicBezTo>
                        <a:lnTo>
                          <a:pt x="13628" y="13075"/>
                        </a:lnTo>
                        <a:cubicBezTo>
                          <a:pt x="13645" y="11651"/>
                          <a:pt x="13603" y="10228"/>
                          <a:pt x="13501" y="8807"/>
                        </a:cubicBezTo>
                        <a:lnTo>
                          <a:pt x="12900" y="426"/>
                        </a:lnTo>
                        <a:cubicBezTo>
                          <a:pt x="10808" y="-93"/>
                          <a:pt x="8626" y="-140"/>
                          <a:pt x="6514" y="289"/>
                        </a:cubicBezTo>
                        <a:cubicBezTo>
                          <a:pt x="4815" y="573"/>
                          <a:pt x="3144" y="1001"/>
                          <a:pt x="1519" y="1571"/>
                        </a:cubicBezTo>
                        <a:cubicBezTo>
                          <a:pt x="1483" y="1866"/>
                          <a:pt x="-1830" y="18442"/>
                          <a:pt x="2271" y="23361"/>
                        </a:cubicBezTo>
                        <a:cubicBezTo>
                          <a:pt x="3534" y="23312"/>
                          <a:pt x="5510" y="23228"/>
                          <a:pt x="6908" y="230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36"/>
                  <p:cNvSpPr/>
                  <p:nvPr/>
                </p:nvSpPr>
                <p:spPr>
                  <a:xfrm>
                    <a:off x="2990717" y="3197629"/>
                    <a:ext cx="22395" cy="25034"/>
                  </a:xfrm>
                  <a:custGeom>
                    <a:avLst/>
                    <a:gdLst/>
                    <a:ahLst/>
                    <a:cxnLst/>
                    <a:rect l="l" t="t" r="r" b="b"/>
                    <a:pathLst>
                      <a:path w="22395" h="25034" extrusionOk="0">
                        <a:moveTo>
                          <a:pt x="22500" y="6017"/>
                        </a:moveTo>
                        <a:cubicBezTo>
                          <a:pt x="20592" y="3739"/>
                          <a:pt x="18155" y="1963"/>
                          <a:pt x="15401" y="844"/>
                        </a:cubicBezTo>
                        <a:cubicBezTo>
                          <a:pt x="12623" y="-266"/>
                          <a:pt x="9528" y="-284"/>
                          <a:pt x="6736" y="793"/>
                        </a:cubicBezTo>
                        <a:cubicBezTo>
                          <a:pt x="2293" y="2890"/>
                          <a:pt x="-299" y="7602"/>
                          <a:pt x="309" y="12475"/>
                        </a:cubicBezTo>
                        <a:cubicBezTo>
                          <a:pt x="1064" y="17278"/>
                          <a:pt x="4190" y="21378"/>
                          <a:pt x="8624" y="23381"/>
                        </a:cubicBezTo>
                        <a:cubicBezTo>
                          <a:pt x="13048" y="25303"/>
                          <a:pt x="18020" y="25557"/>
                          <a:pt x="22617" y="2409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36"/>
                  <p:cNvSpPr/>
                  <p:nvPr/>
                </p:nvSpPr>
                <p:spPr>
                  <a:xfrm>
                    <a:off x="3030579" y="3176998"/>
                    <a:ext cx="47300" cy="23434"/>
                  </a:xfrm>
                  <a:custGeom>
                    <a:avLst/>
                    <a:gdLst/>
                    <a:ahLst/>
                    <a:cxnLst/>
                    <a:rect l="l" t="t" r="r" b="b"/>
                    <a:pathLst>
                      <a:path w="47300" h="23434" extrusionOk="0">
                        <a:moveTo>
                          <a:pt x="221" y="9387"/>
                        </a:moveTo>
                        <a:cubicBezTo>
                          <a:pt x="221" y="9387"/>
                          <a:pt x="7327" y="-2905"/>
                          <a:pt x="26565" y="640"/>
                        </a:cubicBezTo>
                        <a:cubicBezTo>
                          <a:pt x="45803" y="4186"/>
                          <a:pt x="47522" y="17486"/>
                          <a:pt x="47522" y="17486"/>
                        </a:cubicBezTo>
                        <a:cubicBezTo>
                          <a:pt x="47522" y="17486"/>
                          <a:pt x="34190" y="25961"/>
                          <a:pt x="20268" y="22676"/>
                        </a:cubicBezTo>
                        <a:cubicBezTo>
                          <a:pt x="4770" y="19018"/>
                          <a:pt x="221" y="9387"/>
                          <a:pt x="221" y="938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36"/>
                  <p:cNvSpPr/>
                  <p:nvPr/>
                </p:nvSpPr>
                <p:spPr>
                  <a:xfrm>
                    <a:off x="3054234" y="3177306"/>
                    <a:ext cx="25098" cy="23276"/>
                  </a:xfrm>
                  <a:custGeom>
                    <a:avLst/>
                    <a:gdLst/>
                    <a:ahLst/>
                    <a:cxnLst/>
                    <a:rect l="l" t="t" r="r" b="b"/>
                    <a:pathLst>
                      <a:path w="25098" h="23276" extrusionOk="0">
                        <a:moveTo>
                          <a:pt x="4363" y="132"/>
                        </a:moveTo>
                        <a:cubicBezTo>
                          <a:pt x="4031" y="71"/>
                          <a:pt x="3731" y="50"/>
                          <a:pt x="3406" y="-2"/>
                        </a:cubicBezTo>
                        <a:cubicBezTo>
                          <a:pt x="3284" y="219"/>
                          <a:pt x="-3332" y="12321"/>
                          <a:pt x="2871" y="23274"/>
                        </a:cubicBezTo>
                        <a:cubicBezTo>
                          <a:pt x="10797" y="23327"/>
                          <a:pt x="18578" y="21145"/>
                          <a:pt x="25319" y="16978"/>
                        </a:cubicBezTo>
                        <a:cubicBezTo>
                          <a:pt x="25319" y="16978"/>
                          <a:pt x="23600" y="3677"/>
                          <a:pt x="4363" y="13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36"/>
                  <p:cNvSpPr/>
                  <p:nvPr/>
                </p:nvSpPr>
                <p:spPr>
                  <a:xfrm>
                    <a:off x="3067212" y="3220119"/>
                    <a:ext cx="23514" cy="16171"/>
                  </a:xfrm>
                  <a:custGeom>
                    <a:avLst/>
                    <a:gdLst/>
                    <a:ahLst/>
                    <a:cxnLst/>
                    <a:rect l="l" t="t" r="r" b="b"/>
                    <a:pathLst>
                      <a:path w="23514" h="16171" extrusionOk="0">
                        <a:moveTo>
                          <a:pt x="23735" y="9280"/>
                        </a:moveTo>
                        <a:cubicBezTo>
                          <a:pt x="19984" y="5597"/>
                          <a:pt x="15495" y="2749"/>
                          <a:pt x="10563" y="925"/>
                        </a:cubicBezTo>
                        <a:cubicBezTo>
                          <a:pt x="8189" y="-251"/>
                          <a:pt x="5415" y="-310"/>
                          <a:pt x="2993" y="762"/>
                        </a:cubicBezTo>
                        <a:cubicBezTo>
                          <a:pt x="1512" y="1737"/>
                          <a:pt x="519" y="3299"/>
                          <a:pt x="267" y="5052"/>
                        </a:cubicBezTo>
                        <a:cubicBezTo>
                          <a:pt x="-169" y="9575"/>
                          <a:pt x="2549" y="13809"/>
                          <a:pt x="6845" y="15299"/>
                        </a:cubicBezTo>
                        <a:cubicBezTo>
                          <a:pt x="11115" y="16745"/>
                          <a:pt x="15792" y="16378"/>
                          <a:pt x="19784" y="14284"/>
                        </a:cubicBezTo>
                        <a:cubicBezTo>
                          <a:pt x="21729" y="13224"/>
                          <a:pt x="23156" y="11417"/>
                          <a:pt x="23735" y="9280"/>
                        </a:cubicBezTo>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10" name="Google Shape;410;p36"/>
                <p:cNvSpPr/>
                <p:nvPr/>
              </p:nvSpPr>
              <p:spPr>
                <a:xfrm>
                  <a:off x="2995182" y="3088409"/>
                  <a:ext cx="189510" cy="108720"/>
                </a:xfrm>
                <a:custGeom>
                  <a:avLst/>
                  <a:gdLst/>
                  <a:ahLst/>
                  <a:cxnLst/>
                  <a:rect l="l" t="t" r="r" b="b"/>
                  <a:pathLst>
                    <a:path w="189510" h="108720" extrusionOk="0">
                      <a:moveTo>
                        <a:pt x="32472" y="35329"/>
                      </a:moveTo>
                      <a:cubicBezTo>
                        <a:pt x="31156" y="20325"/>
                        <a:pt x="42175" y="7059"/>
                        <a:pt x="57176" y="5588"/>
                      </a:cubicBezTo>
                      <a:cubicBezTo>
                        <a:pt x="64556" y="5177"/>
                        <a:pt x="71925" y="7861"/>
                        <a:pt x="79254" y="6901"/>
                      </a:cubicBezTo>
                      <a:cubicBezTo>
                        <a:pt x="84687" y="5678"/>
                        <a:pt x="89983" y="3913"/>
                        <a:pt x="95062" y="1631"/>
                      </a:cubicBezTo>
                      <a:cubicBezTo>
                        <a:pt x="100228" y="-648"/>
                        <a:pt x="106136" y="-536"/>
                        <a:pt x="111211" y="1936"/>
                      </a:cubicBezTo>
                      <a:cubicBezTo>
                        <a:pt x="117507" y="5825"/>
                        <a:pt x="118922" y="14691"/>
                        <a:pt x="124732" y="19273"/>
                      </a:cubicBezTo>
                      <a:cubicBezTo>
                        <a:pt x="135021" y="27388"/>
                        <a:pt x="153030" y="18161"/>
                        <a:pt x="162048" y="27667"/>
                      </a:cubicBezTo>
                      <a:cubicBezTo>
                        <a:pt x="166129" y="31968"/>
                        <a:pt x="166766" y="38897"/>
                        <a:pt x="171339" y="42671"/>
                      </a:cubicBezTo>
                      <a:cubicBezTo>
                        <a:pt x="176306" y="46771"/>
                        <a:pt x="184603" y="45987"/>
                        <a:pt x="188333" y="51236"/>
                      </a:cubicBezTo>
                      <a:cubicBezTo>
                        <a:pt x="190907" y="55790"/>
                        <a:pt x="189847" y="61532"/>
                        <a:pt x="185817" y="64868"/>
                      </a:cubicBezTo>
                      <a:cubicBezTo>
                        <a:pt x="181791" y="67991"/>
                        <a:pt x="176904" y="69806"/>
                        <a:pt x="171814" y="70067"/>
                      </a:cubicBezTo>
                      <a:cubicBezTo>
                        <a:pt x="166756" y="70315"/>
                        <a:pt x="161742" y="71129"/>
                        <a:pt x="156866" y="72495"/>
                      </a:cubicBezTo>
                      <a:cubicBezTo>
                        <a:pt x="151912" y="74266"/>
                        <a:pt x="147371" y="77733"/>
                        <a:pt x="142108" y="77754"/>
                      </a:cubicBezTo>
                      <a:cubicBezTo>
                        <a:pt x="128114" y="77811"/>
                        <a:pt x="122699" y="55018"/>
                        <a:pt x="108707" y="54849"/>
                      </a:cubicBezTo>
                      <a:cubicBezTo>
                        <a:pt x="104766" y="55260"/>
                        <a:pt x="100916" y="56291"/>
                        <a:pt x="97298" y="57904"/>
                      </a:cubicBezTo>
                      <a:cubicBezTo>
                        <a:pt x="84112" y="61792"/>
                        <a:pt x="69896" y="57109"/>
                        <a:pt x="61609" y="46149"/>
                      </a:cubicBezTo>
                      <a:cubicBezTo>
                        <a:pt x="57812" y="53535"/>
                        <a:pt x="50221" y="58199"/>
                        <a:pt x="41911" y="58251"/>
                      </a:cubicBezTo>
                      <a:cubicBezTo>
                        <a:pt x="39745" y="57926"/>
                        <a:pt x="37530" y="58217"/>
                        <a:pt x="35521" y="59090"/>
                      </a:cubicBezTo>
                      <a:cubicBezTo>
                        <a:pt x="33390" y="60991"/>
                        <a:pt x="32248" y="63763"/>
                        <a:pt x="32425" y="66613"/>
                      </a:cubicBezTo>
                      <a:cubicBezTo>
                        <a:pt x="31442" y="78373"/>
                        <a:pt x="30459" y="90134"/>
                        <a:pt x="29475" y="101895"/>
                      </a:cubicBezTo>
                      <a:cubicBezTo>
                        <a:pt x="29219" y="104964"/>
                        <a:pt x="27883" y="109005"/>
                        <a:pt x="24815" y="108703"/>
                      </a:cubicBezTo>
                      <a:cubicBezTo>
                        <a:pt x="23094" y="108534"/>
                        <a:pt x="21925" y="106959"/>
                        <a:pt x="20770" y="105673"/>
                      </a:cubicBezTo>
                      <a:cubicBezTo>
                        <a:pt x="15759" y="101005"/>
                        <a:pt x="9014" y="98658"/>
                        <a:pt x="2185" y="99206"/>
                      </a:cubicBezTo>
                      <a:cubicBezTo>
                        <a:pt x="605" y="87727"/>
                        <a:pt x="-23" y="76137"/>
                        <a:pt x="306" y="64554"/>
                      </a:cubicBezTo>
                      <a:cubicBezTo>
                        <a:pt x="506" y="55352"/>
                        <a:pt x="1432" y="45658"/>
                        <a:pt x="6717" y="38118"/>
                      </a:cubicBezTo>
                      <a:cubicBezTo>
                        <a:pt x="12003" y="30578"/>
                        <a:pt x="23006" y="26323"/>
                        <a:pt x="30775" y="31270"/>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11" name="Google Shape;411;p36"/>
              <p:cNvSpPr/>
              <p:nvPr/>
            </p:nvSpPr>
            <p:spPr>
              <a:xfrm>
                <a:off x="4000586" y="2478385"/>
                <a:ext cx="1120389" cy="960986"/>
              </a:xfrm>
              <a:custGeom>
                <a:avLst/>
                <a:gdLst/>
                <a:ahLst/>
                <a:cxnLst/>
                <a:rect l="l" t="t" r="r" b="b"/>
                <a:pathLst>
                  <a:path w="424792" h="364355" extrusionOk="0">
                    <a:moveTo>
                      <a:pt x="424797" y="305058"/>
                    </a:moveTo>
                    <a:cubicBezTo>
                      <a:pt x="417780" y="194499"/>
                      <a:pt x="378444" y="88429"/>
                      <a:pt x="311666" y="-2"/>
                    </a:cubicBezTo>
                    <a:lnTo>
                      <a:pt x="111595" y="3478"/>
                    </a:lnTo>
                    <a:cubicBezTo>
                      <a:pt x="92013" y="7396"/>
                      <a:pt x="82565" y="29258"/>
                      <a:pt x="76266" y="48195"/>
                    </a:cubicBezTo>
                    <a:cubicBezTo>
                      <a:pt x="53153" y="117680"/>
                      <a:pt x="30041" y="187165"/>
                      <a:pt x="6929" y="256649"/>
                    </a:cubicBezTo>
                    <a:cubicBezTo>
                      <a:pt x="3011" y="268428"/>
                      <a:pt x="-961" y="280690"/>
                      <a:pt x="549" y="293011"/>
                    </a:cubicBezTo>
                    <a:cubicBezTo>
                      <a:pt x="2417" y="308251"/>
                      <a:pt x="12663" y="321518"/>
                      <a:pt x="25317" y="330228"/>
                    </a:cubicBezTo>
                    <a:cubicBezTo>
                      <a:pt x="37972" y="338939"/>
                      <a:pt x="52902" y="343680"/>
                      <a:pt x="67764" y="347580"/>
                    </a:cubicBezTo>
                    <a:cubicBezTo>
                      <a:pt x="176578" y="376132"/>
                      <a:pt x="292490" y="365251"/>
                      <a:pt x="401459" y="337293"/>
                    </a:cubicBezTo>
                    <a:cubicBezTo>
                      <a:pt x="408579" y="335467"/>
                      <a:pt x="416212" y="333225"/>
                      <a:pt x="420674" y="327387"/>
                    </a:cubicBezTo>
                    <a:cubicBezTo>
                      <a:pt x="425375" y="321235"/>
                      <a:pt x="425271" y="312785"/>
                      <a:pt x="424797" y="30505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12" name="Google Shape;412;p36"/>
              <p:cNvGrpSpPr/>
              <p:nvPr/>
            </p:nvGrpSpPr>
            <p:grpSpPr>
              <a:xfrm>
                <a:off x="4084008" y="2698968"/>
                <a:ext cx="501506" cy="1907298"/>
                <a:chOff x="2890858" y="3664779"/>
                <a:chExt cx="190166" cy="723228"/>
              </a:xfrm>
            </p:grpSpPr>
            <p:sp>
              <p:nvSpPr>
                <p:cNvPr id="413" name="Google Shape;413;p36"/>
                <p:cNvSpPr/>
                <p:nvPr/>
              </p:nvSpPr>
              <p:spPr>
                <a:xfrm>
                  <a:off x="2927220" y="3664779"/>
                  <a:ext cx="153788" cy="649626"/>
                </a:xfrm>
                <a:custGeom>
                  <a:avLst/>
                  <a:gdLst/>
                  <a:ahLst/>
                  <a:cxnLst/>
                  <a:rect l="l" t="t" r="r" b="b"/>
                  <a:pathLst>
                    <a:path w="153788" h="649626" extrusionOk="0">
                      <a:moveTo>
                        <a:pt x="25142" y="18302"/>
                      </a:moveTo>
                      <a:cubicBezTo>
                        <a:pt x="25142" y="24020"/>
                        <a:pt x="-3396" y="355092"/>
                        <a:pt x="606" y="389400"/>
                      </a:cubicBezTo>
                      <a:cubicBezTo>
                        <a:pt x="4607" y="423708"/>
                        <a:pt x="77115" y="649625"/>
                        <a:pt x="77115" y="649625"/>
                      </a:cubicBezTo>
                      <a:lnTo>
                        <a:pt x="149294" y="647752"/>
                      </a:lnTo>
                      <a:lnTo>
                        <a:pt x="102634" y="391306"/>
                      </a:lnTo>
                      <a:lnTo>
                        <a:pt x="152953" y="79344"/>
                      </a:lnTo>
                      <a:lnTo>
                        <a:pt x="154010" y="-2"/>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14" name="Google Shape;414;p36"/>
                <p:cNvGrpSpPr/>
                <p:nvPr/>
              </p:nvGrpSpPr>
              <p:grpSpPr>
                <a:xfrm>
                  <a:off x="2952818" y="4143767"/>
                  <a:ext cx="122719" cy="188128"/>
                  <a:chOff x="2952818" y="4143767"/>
                  <a:chExt cx="122719" cy="188128"/>
                </a:xfrm>
              </p:grpSpPr>
              <p:sp>
                <p:nvSpPr>
                  <p:cNvPr id="415" name="Google Shape;415;p36"/>
                  <p:cNvSpPr/>
                  <p:nvPr/>
                </p:nvSpPr>
                <p:spPr>
                  <a:xfrm>
                    <a:off x="2952818" y="4143767"/>
                    <a:ext cx="122719" cy="188128"/>
                  </a:xfrm>
                  <a:custGeom>
                    <a:avLst/>
                    <a:gdLst/>
                    <a:ahLst/>
                    <a:cxnLst/>
                    <a:rect l="l" t="t" r="r" b="b"/>
                    <a:pathLst>
                      <a:path w="122719" h="188128" extrusionOk="0">
                        <a:moveTo>
                          <a:pt x="44574" y="153356"/>
                        </a:moveTo>
                        <a:lnTo>
                          <a:pt x="0" y="5395"/>
                        </a:lnTo>
                        <a:lnTo>
                          <a:pt x="92767" y="0"/>
                        </a:lnTo>
                        <a:lnTo>
                          <a:pt x="122720" y="164614"/>
                        </a:lnTo>
                        <a:lnTo>
                          <a:pt x="86764" y="188128"/>
                        </a:lnTo>
                        <a:lnTo>
                          <a:pt x="51296" y="170640"/>
                        </a:lnTo>
                        <a:lnTo>
                          <a:pt x="44574" y="15335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36"/>
                  <p:cNvSpPr/>
                  <p:nvPr/>
                </p:nvSpPr>
                <p:spPr>
                  <a:xfrm>
                    <a:off x="2955517" y="4158375"/>
                    <a:ext cx="97939" cy="7887"/>
                  </a:xfrm>
                  <a:custGeom>
                    <a:avLst/>
                    <a:gdLst/>
                    <a:ahLst/>
                    <a:cxnLst/>
                    <a:rect l="l" t="t" r="r" b="b"/>
                    <a:pathLst>
                      <a:path w="97939" h="7887" extrusionOk="0">
                        <a:moveTo>
                          <a:pt x="98160" y="103"/>
                        </a:moveTo>
                        <a:cubicBezTo>
                          <a:pt x="98199" y="599"/>
                          <a:pt x="76305" y="2720"/>
                          <a:pt x="49264" y="4840"/>
                        </a:cubicBezTo>
                        <a:cubicBezTo>
                          <a:pt x="22213" y="6961"/>
                          <a:pt x="260" y="8277"/>
                          <a:pt x="221" y="7781"/>
                        </a:cubicBezTo>
                        <a:cubicBezTo>
                          <a:pt x="182" y="7285"/>
                          <a:pt x="22072" y="5164"/>
                          <a:pt x="49123" y="3043"/>
                        </a:cubicBezTo>
                        <a:cubicBezTo>
                          <a:pt x="76164" y="924"/>
                          <a:pt x="98121" y="-393"/>
                          <a:pt x="98160" y="10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36"/>
                  <p:cNvSpPr/>
                  <p:nvPr/>
                </p:nvSpPr>
                <p:spPr>
                  <a:xfrm>
                    <a:off x="2959181" y="4170465"/>
                    <a:ext cx="97938" cy="7887"/>
                  </a:xfrm>
                  <a:custGeom>
                    <a:avLst/>
                    <a:gdLst/>
                    <a:ahLst/>
                    <a:cxnLst/>
                    <a:rect l="l" t="t" r="r" b="b"/>
                    <a:pathLst>
                      <a:path w="97938" h="7887" extrusionOk="0">
                        <a:moveTo>
                          <a:pt x="98160" y="103"/>
                        </a:moveTo>
                        <a:cubicBezTo>
                          <a:pt x="98199" y="599"/>
                          <a:pt x="76304" y="2720"/>
                          <a:pt x="49263" y="4840"/>
                        </a:cubicBezTo>
                        <a:cubicBezTo>
                          <a:pt x="22213" y="6961"/>
                          <a:pt x="260" y="8277"/>
                          <a:pt x="221" y="7781"/>
                        </a:cubicBezTo>
                        <a:cubicBezTo>
                          <a:pt x="182" y="7284"/>
                          <a:pt x="22072" y="5164"/>
                          <a:pt x="49122" y="3043"/>
                        </a:cubicBezTo>
                        <a:cubicBezTo>
                          <a:pt x="76163" y="923"/>
                          <a:pt x="98121" y="-393"/>
                          <a:pt x="98160" y="10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18" name="Google Shape;418;p36"/>
                <p:cNvGrpSpPr/>
                <p:nvPr/>
              </p:nvGrpSpPr>
              <p:grpSpPr>
                <a:xfrm>
                  <a:off x="2890858" y="4297120"/>
                  <a:ext cx="190166" cy="90887"/>
                  <a:chOff x="2890858" y="4297120"/>
                  <a:chExt cx="190166" cy="90887"/>
                </a:xfrm>
              </p:grpSpPr>
              <p:sp>
                <p:nvSpPr>
                  <p:cNvPr id="419" name="Google Shape;419;p36"/>
                  <p:cNvSpPr/>
                  <p:nvPr/>
                </p:nvSpPr>
                <p:spPr>
                  <a:xfrm rot="-10791406">
                    <a:off x="2891625" y="4364373"/>
                    <a:ext cx="189370" cy="23398"/>
                  </a:xfrm>
                  <a:custGeom>
                    <a:avLst/>
                    <a:gdLst/>
                    <a:ahLst/>
                    <a:cxnLst/>
                    <a:rect l="l" t="t" r="r" b="b"/>
                    <a:pathLst>
                      <a:path w="189369" h="23398" extrusionOk="0">
                        <a:moveTo>
                          <a:pt x="221" y="-1"/>
                        </a:moveTo>
                        <a:lnTo>
                          <a:pt x="189590" y="-1"/>
                        </a:lnTo>
                        <a:lnTo>
                          <a:pt x="189590" y="23397"/>
                        </a:lnTo>
                        <a:lnTo>
                          <a:pt x="221" y="2339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0" name="Google Shape;420;p36"/>
                  <p:cNvGrpSpPr/>
                  <p:nvPr/>
                </p:nvGrpSpPr>
                <p:grpSpPr>
                  <a:xfrm>
                    <a:off x="2890858" y="4297120"/>
                    <a:ext cx="189472" cy="68676"/>
                    <a:chOff x="2890858" y="4297120"/>
                    <a:chExt cx="189472" cy="68676"/>
                  </a:xfrm>
                </p:grpSpPr>
                <p:sp>
                  <p:nvSpPr>
                    <p:cNvPr id="421" name="Google Shape;421;p36"/>
                    <p:cNvSpPr/>
                    <p:nvPr/>
                  </p:nvSpPr>
                  <p:spPr>
                    <a:xfrm>
                      <a:off x="2890858" y="4297120"/>
                      <a:ext cx="189472" cy="68676"/>
                    </a:xfrm>
                    <a:custGeom>
                      <a:avLst/>
                      <a:gdLst/>
                      <a:ahLst/>
                      <a:cxnLst/>
                      <a:rect l="l" t="t" r="r" b="b"/>
                      <a:pathLst>
                        <a:path w="189472" h="68676" extrusionOk="0">
                          <a:moveTo>
                            <a:pt x="154341" y="12345"/>
                          </a:moveTo>
                          <a:cubicBezTo>
                            <a:pt x="162384" y="3981"/>
                            <a:pt x="174407" y="765"/>
                            <a:pt x="185556" y="3996"/>
                          </a:cubicBezTo>
                          <a:lnTo>
                            <a:pt x="189694" y="39071"/>
                          </a:lnTo>
                          <a:lnTo>
                            <a:pt x="189642" y="67258"/>
                          </a:lnTo>
                          <a:lnTo>
                            <a:pt x="312" y="68675"/>
                          </a:lnTo>
                          <a:cubicBezTo>
                            <a:pt x="312" y="68675"/>
                            <a:pt x="-2601" y="49941"/>
                            <a:pt x="24609" y="38769"/>
                          </a:cubicBezTo>
                          <a:cubicBezTo>
                            <a:pt x="51918" y="27557"/>
                            <a:pt x="100982" y="-387"/>
                            <a:pt x="106756" y="2"/>
                          </a:cubicBezTo>
                          <a:cubicBezTo>
                            <a:pt x="112531" y="392"/>
                            <a:pt x="116112" y="5295"/>
                            <a:pt x="121467" y="9839"/>
                          </a:cubicBezTo>
                          <a:cubicBezTo>
                            <a:pt x="123888" y="11944"/>
                            <a:pt x="126430" y="13906"/>
                            <a:pt x="129080" y="15716"/>
                          </a:cubicBezTo>
                          <a:cubicBezTo>
                            <a:pt x="137176" y="20988"/>
                            <a:pt x="147913" y="19556"/>
                            <a:pt x="154341" y="1234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36"/>
                    <p:cNvSpPr/>
                    <p:nvPr/>
                  </p:nvSpPr>
                  <p:spPr>
                    <a:xfrm>
                      <a:off x="2967107" y="4314405"/>
                      <a:ext cx="16520" cy="16958"/>
                    </a:xfrm>
                    <a:custGeom>
                      <a:avLst/>
                      <a:gdLst/>
                      <a:ahLst/>
                      <a:cxnLst/>
                      <a:rect l="l" t="t" r="r" b="b"/>
                      <a:pathLst>
                        <a:path w="16520" h="16958" extrusionOk="0">
                          <a:moveTo>
                            <a:pt x="221" y="-2"/>
                          </a:moveTo>
                          <a:cubicBezTo>
                            <a:pt x="8105" y="2718"/>
                            <a:pt x="14234" y="9009"/>
                            <a:pt x="16742" y="1695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36"/>
                    <p:cNvSpPr/>
                    <p:nvPr/>
                  </p:nvSpPr>
                  <p:spPr>
                    <a:xfrm>
                      <a:off x="2952818" y="4322429"/>
                      <a:ext cx="16670" cy="18932"/>
                    </a:xfrm>
                    <a:custGeom>
                      <a:avLst/>
                      <a:gdLst/>
                      <a:ahLst/>
                      <a:cxnLst/>
                      <a:rect l="l" t="t" r="r" b="b"/>
                      <a:pathLst>
                        <a:path w="16670" h="18932" extrusionOk="0">
                          <a:moveTo>
                            <a:pt x="221" y="-2"/>
                          </a:moveTo>
                          <a:cubicBezTo>
                            <a:pt x="8809" y="2812"/>
                            <a:pt x="15192" y="10061"/>
                            <a:pt x="16892" y="1893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24" name="Google Shape;424;p36"/>
                  <p:cNvSpPr/>
                  <p:nvPr/>
                </p:nvSpPr>
                <p:spPr>
                  <a:xfrm>
                    <a:off x="2895101" y="4365320"/>
                    <a:ext cx="185176" cy="150"/>
                  </a:xfrm>
                  <a:custGeom>
                    <a:avLst/>
                    <a:gdLst/>
                    <a:ahLst/>
                    <a:cxnLst/>
                    <a:rect l="l" t="t" r="r" b="b"/>
                    <a:pathLst>
                      <a:path w="185176" h="150" extrusionOk="0">
                        <a:moveTo>
                          <a:pt x="185397" y="149"/>
                        </a:moveTo>
                        <a:cubicBezTo>
                          <a:pt x="124006" y="37"/>
                          <a:pt x="61612" y="111"/>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36"/>
                  <p:cNvSpPr/>
                  <p:nvPr/>
                </p:nvSpPr>
                <p:spPr>
                  <a:xfrm>
                    <a:off x="3036557" y="4336186"/>
                    <a:ext cx="40543" cy="27150"/>
                  </a:xfrm>
                  <a:custGeom>
                    <a:avLst/>
                    <a:gdLst/>
                    <a:ahLst/>
                    <a:cxnLst/>
                    <a:rect l="l" t="t" r="r" b="b"/>
                    <a:pathLst>
                      <a:path w="40543" h="27150" extrusionOk="0">
                        <a:moveTo>
                          <a:pt x="221" y="27149"/>
                        </a:moveTo>
                        <a:cubicBezTo>
                          <a:pt x="7270" y="10964"/>
                          <a:pt x="23104" y="361"/>
                          <a:pt x="40765"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26" name="Google Shape;426;p36"/>
              <p:cNvGrpSpPr/>
              <p:nvPr/>
            </p:nvGrpSpPr>
            <p:grpSpPr>
              <a:xfrm>
                <a:off x="4554171" y="2698968"/>
                <a:ext cx="369517" cy="1908307"/>
                <a:chOff x="3069139" y="3664779"/>
                <a:chExt cx="140117" cy="723611"/>
              </a:xfrm>
            </p:grpSpPr>
            <p:sp>
              <p:nvSpPr>
                <p:cNvPr id="427" name="Google Shape;427;p36"/>
                <p:cNvSpPr/>
                <p:nvPr/>
              </p:nvSpPr>
              <p:spPr>
                <a:xfrm>
                  <a:off x="3069139" y="3664779"/>
                  <a:ext cx="116806" cy="647864"/>
                </a:xfrm>
                <a:custGeom>
                  <a:avLst/>
                  <a:gdLst/>
                  <a:ahLst/>
                  <a:cxnLst/>
                  <a:rect l="l" t="t" r="r" b="b"/>
                  <a:pathLst>
                    <a:path w="116806" h="647864" extrusionOk="0">
                      <a:moveTo>
                        <a:pt x="6727" y="-2"/>
                      </a:moveTo>
                      <a:cubicBezTo>
                        <a:pt x="1808" y="22656"/>
                        <a:pt x="-336" y="45828"/>
                        <a:pt x="344" y="69004"/>
                      </a:cubicBezTo>
                      <a:cubicBezTo>
                        <a:pt x="5956" y="234066"/>
                        <a:pt x="26723" y="642396"/>
                        <a:pt x="26723" y="642396"/>
                      </a:cubicBezTo>
                      <a:lnTo>
                        <a:pt x="91831" y="647863"/>
                      </a:lnTo>
                      <a:lnTo>
                        <a:pt x="108307" y="471918"/>
                      </a:lnTo>
                      <a:lnTo>
                        <a:pt x="117028" y="75743"/>
                      </a:lnTo>
                      <a:lnTo>
                        <a:pt x="106035" y="5545"/>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8" name="Google Shape;428;p36"/>
                <p:cNvGrpSpPr/>
                <p:nvPr/>
              </p:nvGrpSpPr>
              <p:grpSpPr>
                <a:xfrm>
                  <a:off x="3087526" y="4143767"/>
                  <a:ext cx="121730" cy="244623"/>
                  <a:chOff x="3087526" y="4143767"/>
                  <a:chExt cx="121730" cy="244623"/>
                </a:xfrm>
              </p:grpSpPr>
              <p:sp>
                <p:nvSpPr>
                  <p:cNvPr id="429" name="Google Shape;429;p36"/>
                  <p:cNvSpPr/>
                  <p:nvPr/>
                </p:nvSpPr>
                <p:spPr>
                  <a:xfrm rot="10800000">
                    <a:off x="3092381" y="4361935"/>
                    <a:ext cx="116747" cy="26455"/>
                  </a:xfrm>
                  <a:custGeom>
                    <a:avLst/>
                    <a:gdLst/>
                    <a:ahLst/>
                    <a:cxnLst/>
                    <a:rect l="l" t="t" r="r" b="b"/>
                    <a:pathLst>
                      <a:path w="116747" h="26455" extrusionOk="0">
                        <a:moveTo>
                          <a:pt x="221" y="-2"/>
                        </a:moveTo>
                        <a:lnTo>
                          <a:pt x="116968" y="-2"/>
                        </a:lnTo>
                        <a:lnTo>
                          <a:pt x="116968" y="26453"/>
                        </a:lnTo>
                        <a:lnTo>
                          <a:pt x="221" y="2645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36"/>
                  <p:cNvSpPr/>
                  <p:nvPr/>
                </p:nvSpPr>
                <p:spPr>
                  <a:xfrm>
                    <a:off x="3087526" y="4143767"/>
                    <a:ext cx="90331" cy="192149"/>
                  </a:xfrm>
                  <a:custGeom>
                    <a:avLst/>
                    <a:gdLst/>
                    <a:ahLst/>
                    <a:cxnLst/>
                    <a:rect l="l" t="t" r="r" b="b"/>
                    <a:pathLst>
                      <a:path w="90331" h="192149" extrusionOk="0">
                        <a:moveTo>
                          <a:pt x="90331" y="0"/>
                        </a:moveTo>
                        <a:lnTo>
                          <a:pt x="72844" y="172613"/>
                        </a:lnTo>
                        <a:lnTo>
                          <a:pt x="50552" y="192150"/>
                        </a:lnTo>
                        <a:lnTo>
                          <a:pt x="28956" y="189671"/>
                        </a:lnTo>
                        <a:lnTo>
                          <a:pt x="8243" y="168435"/>
                        </a:lnTo>
                        <a:lnTo>
                          <a:pt x="0" y="0"/>
                        </a:lnTo>
                        <a:lnTo>
                          <a:pt x="90331"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36"/>
                  <p:cNvSpPr/>
                  <p:nvPr/>
                </p:nvSpPr>
                <p:spPr>
                  <a:xfrm>
                    <a:off x="3092314" y="4308361"/>
                    <a:ext cx="71807" cy="53796"/>
                  </a:xfrm>
                  <a:custGeom>
                    <a:avLst/>
                    <a:gdLst/>
                    <a:ahLst/>
                    <a:cxnLst/>
                    <a:rect l="l" t="t" r="r" b="b"/>
                    <a:pathLst>
                      <a:path w="71807" h="53796" extrusionOk="0">
                        <a:moveTo>
                          <a:pt x="326" y="53767"/>
                        </a:moveTo>
                        <a:cubicBezTo>
                          <a:pt x="211" y="41994"/>
                          <a:pt x="466" y="25032"/>
                          <a:pt x="351" y="13259"/>
                        </a:cubicBezTo>
                        <a:cubicBezTo>
                          <a:pt x="-145" y="9504"/>
                          <a:pt x="789" y="5699"/>
                          <a:pt x="2968" y="2599"/>
                        </a:cubicBezTo>
                        <a:cubicBezTo>
                          <a:pt x="4872" y="773"/>
                          <a:pt x="7460" y="-163"/>
                          <a:pt x="10093" y="21"/>
                        </a:cubicBezTo>
                        <a:cubicBezTo>
                          <a:pt x="12678" y="226"/>
                          <a:pt x="15232" y="726"/>
                          <a:pt x="17704" y="1510"/>
                        </a:cubicBezTo>
                        <a:cubicBezTo>
                          <a:pt x="30255" y="4763"/>
                          <a:pt x="43341" y="5406"/>
                          <a:pt x="56151" y="3400"/>
                        </a:cubicBezTo>
                        <a:cubicBezTo>
                          <a:pt x="59360" y="2619"/>
                          <a:pt x="62693" y="2497"/>
                          <a:pt x="65950" y="3039"/>
                        </a:cubicBezTo>
                        <a:cubicBezTo>
                          <a:pt x="69344" y="3753"/>
                          <a:pt x="71836" y="6654"/>
                          <a:pt x="72029" y="10114"/>
                        </a:cubicBezTo>
                        <a:lnTo>
                          <a:pt x="72028" y="5379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36"/>
                  <p:cNvSpPr/>
                  <p:nvPr/>
                </p:nvSpPr>
                <p:spPr>
                  <a:xfrm>
                    <a:off x="3122896" y="4322959"/>
                    <a:ext cx="86360" cy="39172"/>
                  </a:xfrm>
                  <a:custGeom>
                    <a:avLst/>
                    <a:gdLst/>
                    <a:ahLst/>
                    <a:cxnLst/>
                    <a:rect l="l" t="t" r="r" b="b"/>
                    <a:pathLst>
                      <a:path w="86360" h="39172" extrusionOk="0">
                        <a:moveTo>
                          <a:pt x="5736" y="19744"/>
                        </a:moveTo>
                        <a:cubicBezTo>
                          <a:pt x="8465" y="13580"/>
                          <a:pt x="12963" y="8362"/>
                          <a:pt x="18659" y="4752"/>
                        </a:cubicBezTo>
                        <a:cubicBezTo>
                          <a:pt x="25090" y="1348"/>
                          <a:pt x="32314" y="-280"/>
                          <a:pt x="39585" y="37"/>
                        </a:cubicBezTo>
                        <a:cubicBezTo>
                          <a:pt x="51229" y="-391"/>
                          <a:pt x="62713" y="2856"/>
                          <a:pt x="72407" y="9316"/>
                        </a:cubicBezTo>
                        <a:cubicBezTo>
                          <a:pt x="82131" y="16011"/>
                          <a:pt x="87498" y="27416"/>
                          <a:pt x="86453" y="39171"/>
                        </a:cubicBezTo>
                        <a:lnTo>
                          <a:pt x="221" y="38989"/>
                        </a:lnTo>
                        <a:cubicBezTo>
                          <a:pt x="1181" y="32354"/>
                          <a:pt x="3036" y="25880"/>
                          <a:pt x="5736" y="1974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36"/>
                  <p:cNvSpPr/>
                  <p:nvPr/>
                </p:nvSpPr>
                <p:spPr>
                  <a:xfrm>
                    <a:off x="3127698" y="4322531"/>
                    <a:ext cx="40863" cy="11316"/>
                  </a:xfrm>
                  <a:custGeom>
                    <a:avLst/>
                    <a:gdLst/>
                    <a:ahLst/>
                    <a:cxnLst/>
                    <a:rect l="l" t="t" r="r" b="b"/>
                    <a:pathLst>
                      <a:path w="40863" h="11316" extrusionOk="0">
                        <a:moveTo>
                          <a:pt x="221" y="11315"/>
                        </a:moveTo>
                        <a:cubicBezTo>
                          <a:pt x="11856" y="2415"/>
                          <a:pt x="26566" y="-1477"/>
                          <a:pt x="41084" y="50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36"/>
                  <p:cNvSpPr/>
                  <p:nvPr/>
                </p:nvSpPr>
                <p:spPr>
                  <a:xfrm>
                    <a:off x="3092381" y="4361935"/>
                    <a:ext cx="116747" cy="3460"/>
                  </a:xfrm>
                  <a:custGeom>
                    <a:avLst/>
                    <a:gdLst/>
                    <a:ahLst/>
                    <a:cxnLst/>
                    <a:rect l="l" t="t" r="r" b="b"/>
                    <a:pathLst>
                      <a:path w="116747" h="3460" extrusionOk="0">
                        <a:moveTo>
                          <a:pt x="221" y="-2"/>
                        </a:moveTo>
                        <a:lnTo>
                          <a:pt x="11696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36"/>
                  <p:cNvSpPr/>
                  <p:nvPr/>
                </p:nvSpPr>
                <p:spPr>
                  <a:xfrm>
                    <a:off x="3092486" y="4334193"/>
                    <a:ext cx="27798" cy="26897"/>
                  </a:xfrm>
                  <a:custGeom>
                    <a:avLst/>
                    <a:gdLst/>
                    <a:ahLst/>
                    <a:cxnLst/>
                    <a:rect l="l" t="t" r="r" b="b"/>
                    <a:pathLst>
                      <a:path w="27798" h="26897" extrusionOk="0">
                        <a:moveTo>
                          <a:pt x="221" y="-2"/>
                        </a:moveTo>
                        <a:cubicBezTo>
                          <a:pt x="15192" y="101"/>
                          <a:pt x="27436" y="11948"/>
                          <a:pt x="28020" y="2689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6" name="Google Shape;436;p36"/>
                <p:cNvSpPr/>
                <p:nvPr/>
              </p:nvSpPr>
              <p:spPr>
                <a:xfrm>
                  <a:off x="3088894" y="4161338"/>
                  <a:ext cx="86007" cy="2647"/>
                </a:xfrm>
                <a:custGeom>
                  <a:avLst/>
                  <a:gdLst/>
                  <a:ahLst/>
                  <a:cxnLst/>
                  <a:rect l="l" t="t" r="r" b="b"/>
                  <a:pathLst>
                    <a:path w="86007" h="2647" extrusionOk="0">
                      <a:moveTo>
                        <a:pt x="86229" y="1838"/>
                      </a:moveTo>
                      <a:cubicBezTo>
                        <a:pt x="85125" y="2115"/>
                        <a:pt x="83988" y="2239"/>
                        <a:pt x="82850" y="2206"/>
                      </a:cubicBezTo>
                      <a:cubicBezTo>
                        <a:pt x="80673" y="2327"/>
                        <a:pt x="77523" y="2432"/>
                        <a:pt x="73629" y="2513"/>
                      </a:cubicBezTo>
                      <a:cubicBezTo>
                        <a:pt x="65842" y="2675"/>
                        <a:pt x="55082" y="2710"/>
                        <a:pt x="43201" y="2499"/>
                      </a:cubicBezTo>
                      <a:cubicBezTo>
                        <a:pt x="31316" y="2285"/>
                        <a:pt x="20563" y="1863"/>
                        <a:pt x="12787" y="1422"/>
                      </a:cubicBezTo>
                      <a:cubicBezTo>
                        <a:pt x="8899" y="1203"/>
                        <a:pt x="5755" y="985"/>
                        <a:pt x="3584" y="786"/>
                      </a:cubicBezTo>
                      <a:cubicBezTo>
                        <a:pt x="2446" y="778"/>
                        <a:pt x="1314" y="613"/>
                        <a:pt x="221" y="296"/>
                      </a:cubicBezTo>
                      <a:cubicBezTo>
                        <a:pt x="4416" y="-44"/>
                        <a:pt x="8630" y="-93"/>
                        <a:pt x="12832" y="149"/>
                      </a:cubicBezTo>
                      <a:lnTo>
                        <a:pt x="43234" y="697"/>
                      </a:lnTo>
                      <a:cubicBezTo>
                        <a:pt x="54858" y="904"/>
                        <a:pt x="65368" y="1091"/>
                        <a:pt x="73630" y="1239"/>
                      </a:cubicBezTo>
                      <a:cubicBezTo>
                        <a:pt x="77838" y="1148"/>
                        <a:pt x="82048" y="1348"/>
                        <a:pt x="86229" y="183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36"/>
                <p:cNvSpPr/>
                <p:nvPr/>
              </p:nvSpPr>
              <p:spPr>
                <a:xfrm>
                  <a:off x="3089872" y="4173825"/>
                  <a:ext cx="83053" cy="1802"/>
                </a:xfrm>
                <a:custGeom>
                  <a:avLst/>
                  <a:gdLst/>
                  <a:ahLst/>
                  <a:cxnLst/>
                  <a:rect l="l" t="t" r="r" b="b"/>
                  <a:pathLst>
                    <a:path w="83053" h="1802" extrusionOk="0">
                      <a:moveTo>
                        <a:pt x="83275" y="899"/>
                      </a:moveTo>
                      <a:cubicBezTo>
                        <a:pt x="83275" y="1397"/>
                        <a:pt x="64681" y="1801"/>
                        <a:pt x="41750" y="1801"/>
                      </a:cubicBezTo>
                      <a:cubicBezTo>
                        <a:pt x="18811" y="1801"/>
                        <a:pt x="221" y="1397"/>
                        <a:pt x="221" y="899"/>
                      </a:cubicBezTo>
                      <a:cubicBezTo>
                        <a:pt x="221" y="401"/>
                        <a:pt x="18811" y="-2"/>
                        <a:pt x="41750" y="-2"/>
                      </a:cubicBezTo>
                      <a:cubicBezTo>
                        <a:pt x="64681" y="-2"/>
                        <a:pt x="83275" y="402"/>
                        <a:pt x="83275" y="89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8" name="Google Shape;438;p36"/>
              <p:cNvSpPr/>
              <p:nvPr/>
            </p:nvSpPr>
            <p:spPr>
              <a:xfrm>
                <a:off x="4151238" y="2551705"/>
                <a:ext cx="784883" cy="738629"/>
              </a:xfrm>
              <a:custGeom>
                <a:avLst/>
                <a:gdLst/>
                <a:ahLst/>
                <a:cxnLst/>
                <a:rect l="l" t="t" r="r" b="b"/>
                <a:pathLst>
                  <a:path w="297586" h="280049" extrusionOk="0">
                    <a:moveTo>
                      <a:pt x="33748" y="66920"/>
                    </a:moveTo>
                    <a:lnTo>
                      <a:pt x="221" y="261049"/>
                    </a:lnTo>
                    <a:lnTo>
                      <a:pt x="142078" y="275345"/>
                    </a:lnTo>
                    <a:lnTo>
                      <a:pt x="152048" y="201730"/>
                    </a:lnTo>
                    <a:lnTo>
                      <a:pt x="156632" y="278750"/>
                    </a:lnTo>
                    <a:lnTo>
                      <a:pt x="297807" y="280048"/>
                    </a:lnTo>
                    <a:lnTo>
                      <a:pt x="286136" y="131269"/>
                    </a:lnTo>
                    <a:cubicBezTo>
                      <a:pt x="282536" y="85380"/>
                      <a:pt x="269592" y="40710"/>
                      <a:pt x="248096" y="-2"/>
                    </a:cubicBezTo>
                    <a:lnTo>
                      <a:pt x="248096" y="-2"/>
                    </a:lnTo>
                    <a:lnTo>
                      <a:pt x="51464" y="3282"/>
                    </a:lnTo>
                    <a:lnTo>
                      <a:pt x="43695" y="2169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9" name="Google Shape;439;p36"/>
              <p:cNvGrpSpPr/>
              <p:nvPr/>
            </p:nvGrpSpPr>
            <p:grpSpPr>
              <a:xfrm>
                <a:off x="4062829" y="1763311"/>
                <a:ext cx="763163" cy="797162"/>
                <a:chOff x="2882827" y="3309987"/>
                <a:chExt cx="289384" cy="302276"/>
              </a:xfrm>
            </p:grpSpPr>
            <p:sp>
              <p:nvSpPr>
                <p:cNvPr id="440" name="Google Shape;440;p36"/>
                <p:cNvSpPr/>
                <p:nvPr/>
              </p:nvSpPr>
              <p:spPr>
                <a:xfrm>
                  <a:off x="2882827" y="3309987"/>
                  <a:ext cx="289384" cy="302276"/>
                </a:xfrm>
                <a:custGeom>
                  <a:avLst/>
                  <a:gdLst/>
                  <a:ahLst/>
                  <a:cxnLst/>
                  <a:rect l="l" t="t" r="r" b="b"/>
                  <a:pathLst>
                    <a:path w="289384" h="302276" extrusionOk="0">
                      <a:moveTo>
                        <a:pt x="277314" y="298991"/>
                      </a:moveTo>
                      <a:cubicBezTo>
                        <a:pt x="286327" y="290895"/>
                        <a:pt x="290812" y="278909"/>
                        <a:pt x="289325" y="266891"/>
                      </a:cubicBezTo>
                      <a:lnTo>
                        <a:pt x="281205" y="201288"/>
                      </a:lnTo>
                      <a:lnTo>
                        <a:pt x="254403" y="8698"/>
                      </a:lnTo>
                      <a:lnTo>
                        <a:pt x="208075" y="-2"/>
                      </a:lnTo>
                      <a:lnTo>
                        <a:pt x="137558" y="4762"/>
                      </a:lnTo>
                      <a:lnTo>
                        <a:pt x="87100" y="6170"/>
                      </a:lnTo>
                      <a:cubicBezTo>
                        <a:pt x="87100" y="6170"/>
                        <a:pt x="48245" y="4032"/>
                        <a:pt x="29439" y="50418"/>
                      </a:cubicBezTo>
                      <a:cubicBezTo>
                        <a:pt x="7658" y="104141"/>
                        <a:pt x="221" y="135724"/>
                        <a:pt x="221" y="135724"/>
                      </a:cubicBezTo>
                      <a:lnTo>
                        <a:pt x="61383" y="142998"/>
                      </a:lnTo>
                      <a:lnTo>
                        <a:pt x="66242" y="258320"/>
                      </a:lnTo>
                      <a:lnTo>
                        <a:pt x="67539" y="277460"/>
                      </a:lnTo>
                      <a:cubicBezTo>
                        <a:pt x="68199" y="287220"/>
                        <a:pt x="72977" y="296240"/>
                        <a:pt x="80682" y="302275"/>
                      </a:cubicBezTo>
                      <a:lnTo>
                        <a:pt x="80682" y="302275"/>
                      </a:lnTo>
                      <a:lnTo>
                        <a:pt x="277314" y="29899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36"/>
                <p:cNvSpPr/>
                <p:nvPr/>
              </p:nvSpPr>
              <p:spPr>
                <a:xfrm>
                  <a:off x="2970410" y="3553409"/>
                  <a:ext cx="25837" cy="47999"/>
                </a:xfrm>
                <a:custGeom>
                  <a:avLst/>
                  <a:gdLst/>
                  <a:ahLst/>
                  <a:cxnLst/>
                  <a:rect l="l" t="t" r="r" b="b"/>
                  <a:pathLst>
                    <a:path w="25837" h="47999" extrusionOk="0">
                      <a:moveTo>
                        <a:pt x="952" y="-2"/>
                      </a:moveTo>
                      <a:cubicBezTo>
                        <a:pt x="-2709" y="19861"/>
                        <a:pt x="7648" y="39661"/>
                        <a:pt x="26059" y="47998"/>
                      </a:cubicBezTo>
                    </a:path>
                  </a:pathLst>
                </a:custGeom>
                <a:solidFill>
                  <a:schemeClr val="accent4"/>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36"/>
                <p:cNvSpPr/>
                <p:nvPr/>
              </p:nvSpPr>
              <p:spPr>
                <a:xfrm>
                  <a:off x="3007600" y="3559659"/>
                  <a:ext cx="13129" cy="39085"/>
                </a:xfrm>
                <a:custGeom>
                  <a:avLst/>
                  <a:gdLst/>
                  <a:ahLst/>
                  <a:cxnLst/>
                  <a:rect l="l" t="t" r="r" b="b"/>
                  <a:pathLst>
                    <a:path w="13129" h="39085" extrusionOk="0">
                      <a:moveTo>
                        <a:pt x="330" y="-2"/>
                      </a:moveTo>
                      <a:cubicBezTo>
                        <a:pt x="-562" y="16883"/>
                        <a:pt x="4041" y="24964"/>
                        <a:pt x="13351" y="39084"/>
                      </a:cubicBezTo>
                    </a:path>
                  </a:pathLst>
                </a:custGeom>
                <a:solidFill>
                  <a:schemeClr val="accent4"/>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36"/>
                <p:cNvSpPr/>
                <p:nvPr/>
              </p:nvSpPr>
              <p:spPr>
                <a:xfrm>
                  <a:off x="3109017" y="3545120"/>
                  <a:ext cx="23267" cy="53871"/>
                </a:xfrm>
                <a:custGeom>
                  <a:avLst/>
                  <a:gdLst/>
                  <a:ahLst/>
                  <a:cxnLst/>
                  <a:rect l="l" t="t" r="r" b="b"/>
                  <a:pathLst>
                    <a:path w="23267" h="53871" extrusionOk="0">
                      <a:moveTo>
                        <a:pt x="221" y="53870"/>
                      </a:moveTo>
                      <a:cubicBezTo>
                        <a:pt x="10720" y="37224"/>
                        <a:pt x="18569" y="19050"/>
                        <a:pt x="23488" y="-2"/>
                      </a:cubicBezTo>
                    </a:path>
                  </a:pathLst>
                </a:custGeom>
                <a:solidFill>
                  <a:schemeClr val="accent4"/>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4" name="Google Shape;444;p36"/>
              <p:cNvGrpSpPr/>
              <p:nvPr/>
            </p:nvGrpSpPr>
            <p:grpSpPr>
              <a:xfrm>
                <a:off x="4196598" y="2501453"/>
                <a:ext cx="691758" cy="731369"/>
                <a:chOff x="2933551" y="3589883"/>
                <a:chExt cx="262308" cy="277328"/>
              </a:xfrm>
            </p:grpSpPr>
            <p:sp>
              <p:nvSpPr>
                <p:cNvPr id="445" name="Google Shape;445;p36"/>
                <p:cNvSpPr/>
                <p:nvPr/>
              </p:nvSpPr>
              <p:spPr>
                <a:xfrm>
                  <a:off x="2933551" y="3589883"/>
                  <a:ext cx="257914" cy="95631"/>
                </a:xfrm>
                <a:custGeom>
                  <a:avLst/>
                  <a:gdLst/>
                  <a:ahLst/>
                  <a:cxnLst/>
                  <a:rect l="l" t="t" r="r" b="b"/>
                  <a:pathLst>
                    <a:path w="257914" h="95631" extrusionOk="0">
                      <a:moveTo>
                        <a:pt x="246645" y="45747"/>
                      </a:moveTo>
                      <a:cubicBezTo>
                        <a:pt x="243023" y="33371"/>
                        <a:pt x="237257" y="20798"/>
                        <a:pt x="226524" y="13639"/>
                      </a:cubicBezTo>
                      <a:cubicBezTo>
                        <a:pt x="215574" y="6336"/>
                        <a:pt x="201566" y="5979"/>
                        <a:pt x="188401" y="5869"/>
                      </a:cubicBezTo>
                      <a:cubicBezTo>
                        <a:pt x="170485" y="5719"/>
                        <a:pt x="152063" y="5674"/>
                        <a:pt x="134814" y="9863"/>
                      </a:cubicBezTo>
                      <a:cubicBezTo>
                        <a:pt x="128497" y="5623"/>
                        <a:pt x="121215" y="3037"/>
                        <a:pt x="113637" y="2342"/>
                      </a:cubicBezTo>
                      <a:cubicBezTo>
                        <a:pt x="95658" y="-141"/>
                        <a:pt x="77193" y="-1447"/>
                        <a:pt x="59488" y="2546"/>
                      </a:cubicBezTo>
                      <a:cubicBezTo>
                        <a:pt x="41784" y="6540"/>
                        <a:pt x="24758" y="16460"/>
                        <a:pt x="15618" y="32129"/>
                      </a:cubicBezTo>
                      <a:lnTo>
                        <a:pt x="221" y="94943"/>
                      </a:lnTo>
                      <a:cubicBezTo>
                        <a:pt x="22926" y="97715"/>
                        <a:pt x="46014" y="91831"/>
                        <a:pt x="66691" y="82056"/>
                      </a:cubicBezTo>
                      <a:cubicBezTo>
                        <a:pt x="85700" y="72426"/>
                        <a:pt x="103767" y="61042"/>
                        <a:pt x="120657" y="48053"/>
                      </a:cubicBezTo>
                      <a:cubicBezTo>
                        <a:pt x="136010" y="64294"/>
                        <a:pt x="157635" y="74294"/>
                        <a:pt x="179689" y="78997"/>
                      </a:cubicBezTo>
                      <a:cubicBezTo>
                        <a:pt x="205358" y="84473"/>
                        <a:pt x="231905" y="83554"/>
                        <a:pt x="258136" y="82610"/>
                      </a:cubicBezTo>
                      <a:cubicBezTo>
                        <a:pt x="252336" y="71091"/>
                        <a:pt x="250266" y="58123"/>
                        <a:pt x="246645" y="4574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36"/>
                <p:cNvSpPr/>
                <p:nvPr/>
              </p:nvSpPr>
              <p:spPr>
                <a:xfrm>
                  <a:off x="3027870" y="3614540"/>
                  <a:ext cx="132205" cy="252671"/>
                </a:xfrm>
                <a:custGeom>
                  <a:avLst/>
                  <a:gdLst/>
                  <a:ahLst/>
                  <a:cxnLst/>
                  <a:rect l="l" t="t" r="r" b="b"/>
                  <a:pathLst>
                    <a:path w="132205" h="252671" extrusionOk="0">
                      <a:moveTo>
                        <a:pt x="123098" y="211227"/>
                      </a:moveTo>
                      <a:cubicBezTo>
                        <a:pt x="124851" y="201666"/>
                        <a:pt x="129223" y="192406"/>
                        <a:pt x="128544" y="182710"/>
                      </a:cubicBezTo>
                      <a:cubicBezTo>
                        <a:pt x="127269" y="164524"/>
                        <a:pt x="109675" y="152767"/>
                        <a:pt x="95783" y="140950"/>
                      </a:cubicBezTo>
                      <a:cubicBezTo>
                        <a:pt x="57494" y="107675"/>
                        <a:pt x="38749" y="57240"/>
                        <a:pt x="46019" y="7058"/>
                      </a:cubicBezTo>
                      <a:lnTo>
                        <a:pt x="18068" y="-2"/>
                      </a:lnTo>
                      <a:cubicBezTo>
                        <a:pt x="3740" y="19246"/>
                        <a:pt x="-1141" y="44314"/>
                        <a:pt x="537" y="68244"/>
                      </a:cubicBezTo>
                      <a:cubicBezTo>
                        <a:pt x="2216" y="92174"/>
                        <a:pt x="9960" y="115258"/>
                        <a:pt x="18877" y="137530"/>
                      </a:cubicBezTo>
                      <a:cubicBezTo>
                        <a:pt x="28313" y="161748"/>
                        <a:pt x="39867" y="185086"/>
                        <a:pt x="53405" y="207276"/>
                      </a:cubicBezTo>
                      <a:cubicBezTo>
                        <a:pt x="56775" y="213404"/>
                        <a:pt x="61316" y="218810"/>
                        <a:pt x="66771" y="223189"/>
                      </a:cubicBezTo>
                      <a:cubicBezTo>
                        <a:pt x="72375" y="227575"/>
                        <a:pt x="79871" y="228701"/>
                        <a:pt x="86518" y="226154"/>
                      </a:cubicBezTo>
                      <a:cubicBezTo>
                        <a:pt x="86955" y="235492"/>
                        <a:pt x="89636" y="244587"/>
                        <a:pt x="94336" y="252670"/>
                      </a:cubicBezTo>
                      <a:cubicBezTo>
                        <a:pt x="107033" y="247293"/>
                        <a:pt x="119730" y="241916"/>
                        <a:pt x="132427" y="236539"/>
                      </a:cubicBezTo>
                      <a:cubicBezTo>
                        <a:pt x="123506" y="232665"/>
                        <a:pt x="121345" y="220787"/>
                        <a:pt x="123098" y="21122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36"/>
                <p:cNvSpPr/>
                <p:nvPr/>
              </p:nvSpPr>
              <p:spPr>
                <a:xfrm>
                  <a:off x="2963419" y="3622440"/>
                  <a:ext cx="108202" cy="215445"/>
                </a:xfrm>
                <a:custGeom>
                  <a:avLst/>
                  <a:gdLst/>
                  <a:ahLst/>
                  <a:cxnLst/>
                  <a:rect l="l" t="t" r="r" b="b"/>
                  <a:pathLst>
                    <a:path w="108202" h="215445" extrusionOk="0">
                      <a:moveTo>
                        <a:pt x="108423" y="20121"/>
                      </a:moveTo>
                      <a:lnTo>
                        <a:pt x="94451" y="-2"/>
                      </a:lnTo>
                      <a:cubicBezTo>
                        <a:pt x="74509" y="4342"/>
                        <a:pt x="57369" y="17688"/>
                        <a:pt x="45071" y="33964"/>
                      </a:cubicBezTo>
                      <a:cubicBezTo>
                        <a:pt x="32773" y="50241"/>
                        <a:pt x="24836" y="69361"/>
                        <a:pt x="18105" y="88614"/>
                      </a:cubicBezTo>
                      <a:cubicBezTo>
                        <a:pt x="10619" y="109403"/>
                        <a:pt x="4982" y="130812"/>
                        <a:pt x="1260" y="152591"/>
                      </a:cubicBezTo>
                      <a:cubicBezTo>
                        <a:pt x="-5" y="158399"/>
                        <a:pt x="-116" y="164399"/>
                        <a:pt x="934" y="170250"/>
                      </a:cubicBezTo>
                      <a:cubicBezTo>
                        <a:pt x="2075" y="176189"/>
                        <a:pt x="6251" y="181093"/>
                        <a:pt x="11935" y="183169"/>
                      </a:cubicBezTo>
                      <a:cubicBezTo>
                        <a:pt x="6997" y="189399"/>
                        <a:pt x="3633" y="196726"/>
                        <a:pt x="2128" y="204530"/>
                      </a:cubicBezTo>
                      <a:cubicBezTo>
                        <a:pt x="13273" y="208168"/>
                        <a:pt x="24417" y="211806"/>
                        <a:pt x="35561" y="215444"/>
                      </a:cubicBezTo>
                      <a:cubicBezTo>
                        <a:pt x="35063" y="213951"/>
                        <a:pt x="38185" y="193232"/>
                        <a:pt x="38185" y="193232"/>
                      </a:cubicBezTo>
                      <a:cubicBezTo>
                        <a:pt x="44652" y="188082"/>
                        <a:pt x="58173" y="185365"/>
                        <a:pt x="63157" y="178770"/>
                      </a:cubicBezTo>
                      <a:cubicBezTo>
                        <a:pt x="72503" y="166401"/>
                        <a:pt x="67796" y="149047"/>
                        <a:pt x="65494" y="133720"/>
                      </a:cubicBezTo>
                      <a:cubicBezTo>
                        <a:pt x="59546" y="91023"/>
                        <a:pt x="75717" y="48233"/>
                        <a:pt x="108423" y="2012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36"/>
                <p:cNvSpPr/>
                <p:nvPr/>
              </p:nvSpPr>
              <p:spPr>
                <a:xfrm>
                  <a:off x="3021529" y="3599675"/>
                  <a:ext cx="56397" cy="56851"/>
                </a:xfrm>
                <a:custGeom>
                  <a:avLst/>
                  <a:gdLst/>
                  <a:ahLst/>
                  <a:cxnLst/>
                  <a:rect l="l" t="t" r="r" b="b"/>
                  <a:pathLst>
                    <a:path w="56397" h="56851" extrusionOk="0">
                      <a:moveTo>
                        <a:pt x="41047" y="2787"/>
                      </a:moveTo>
                      <a:cubicBezTo>
                        <a:pt x="26827" y="-3997"/>
                        <a:pt x="9796" y="2021"/>
                        <a:pt x="3006" y="16229"/>
                      </a:cubicBezTo>
                      <a:cubicBezTo>
                        <a:pt x="-1063" y="24744"/>
                        <a:pt x="-652" y="34719"/>
                        <a:pt x="4103" y="42871"/>
                      </a:cubicBezTo>
                      <a:cubicBezTo>
                        <a:pt x="11939" y="56303"/>
                        <a:pt x="29188" y="60845"/>
                        <a:pt x="42631" y="53015"/>
                      </a:cubicBezTo>
                      <a:cubicBezTo>
                        <a:pt x="50967" y="48160"/>
                        <a:pt x="56236" y="39381"/>
                        <a:pt x="56597" y="29747"/>
                      </a:cubicBezTo>
                      <a:cubicBezTo>
                        <a:pt x="57012" y="17667"/>
                        <a:pt x="51395" y="5899"/>
                        <a:pt x="39855" y="227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36"/>
                <p:cNvSpPr/>
                <p:nvPr/>
              </p:nvSpPr>
              <p:spPr>
                <a:xfrm>
                  <a:off x="2993896" y="3646483"/>
                  <a:ext cx="27408" cy="32048"/>
                </a:xfrm>
                <a:custGeom>
                  <a:avLst/>
                  <a:gdLst/>
                  <a:ahLst/>
                  <a:cxnLst/>
                  <a:rect l="l" t="t" r="r" b="b"/>
                  <a:pathLst>
                    <a:path w="27408" h="32048" extrusionOk="0">
                      <a:moveTo>
                        <a:pt x="221" y="32046"/>
                      </a:moveTo>
                      <a:cubicBezTo>
                        <a:pt x="6012" y="18908"/>
                        <a:pt x="15544" y="7762"/>
                        <a:pt x="27630"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36"/>
                <p:cNvSpPr/>
                <p:nvPr/>
              </p:nvSpPr>
              <p:spPr>
                <a:xfrm>
                  <a:off x="3030221" y="3656242"/>
                  <a:ext cx="12574" cy="53074"/>
                </a:xfrm>
                <a:custGeom>
                  <a:avLst/>
                  <a:gdLst/>
                  <a:ahLst/>
                  <a:cxnLst/>
                  <a:rect l="l" t="t" r="r" b="b"/>
                  <a:pathLst>
                    <a:path w="12574" h="53074" extrusionOk="0">
                      <a:moveTo>
                        <a:pt x="12796" y="-2"/>
                      </a:moveTo>
                      <a:cubicBezTo>
                        <a:pt x="6663" y="17174"/>
                        <a:pt x="2446" y="34973"/>
                        <a:pt x="221" y="5307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36"/>
                <p:cNvSpPr/>
                <p:nvPr/>
              </p:nvSpPr>
              <p:spPr>
                <a:xfrm>
                  <a:off x="3111807" y="3827473"/>
                  <a:ext cx="37434" cy="14169"/>
                </a:xfrm>
                <a:custGeom>
                  <a:avLst/>
                  <a:gdLst/>
                  <a:ahLst/>
                  <a:cxnLst/>
                  <a:rect l="l" t="t" r="r" b="b"/>
                  <a:pathLst>
                    <a:path w="37434" h="14169" extrusionOk="0">
                      <a:moveTo>
                        <a:pt x="221" y="14168"/>
                      </a:moveTo>
                      <a:cubicBezTo>
                        <a:pt x="13394" y="11533"/>
                        <a:pt x="26042" y="6746"/>
                        <a:pt x="37656"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36"/>
                <p:cNvSpPr/>
                <p:nvPr/>
              </p:nvSpPr>
              <p:spPr>
                <a:xfrm>
                  <a:off x="2973654" y="3805747"/>
                  <a:ext cx="27729" cy="9927"/>
                </a:xfrm>
                <a:custGeom>
                  <a:avLst/>
                  <a:gdLst/>
                  <a:ahLst/>
                  <a:cxnLst/>
                  <a:rect l="l" t="t" r="r" b="b"/>
                  <a:pathLst>
                    <a:path w="27729" h="9927" extrusionOk="0">
                      <a:moveTo>
                        <a:pt x="221" y="-2"/>
                      </a:moveTo>
                      <a:cubicBezTo>
                        <a:pt x="9111" y="4220"/>
                        <a:pt x="18400" y="7546"/>
                        <a:pt x="27950" y="992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36"/>
                <p:cNvSpPr/>
                <p:nvPr/>
              </p:nvSpPr>
              <p:spPr>
                <a:xfrm>
                  <a:off x="3152762" y="3600321"/>
                  <a:ext cx="43097" cy="44239"/>
                </a:xfrm>
                <a:custGeom>
                  <a:avLst/>
                  <a:gdLst/>
                  <a:ahLst/>
                  <a:cxnLst/>
                  <a:rect l="l" t="t" r="r" b="b"/>
                  <a:pathLst>
                    <a:path w="43097" h="44239" extrusionOk="0">
                      <a:moveTo>
                        <a:pt x="221" y="-2"/>
                      </a:moveTo>
                      <a:cubicBezTo>
                        <a:pt x="19365" y="9196"/>
                        <a:pt x="34633" y="24868"/>
                        <a:pt x="43318" y="4423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4" name="Google Shape;454;p36"/>
              <p:cNvGrpSpPr/>
              <p:nvPr/>
            </p:nvGrpSpPr>
            <p:grpSpPr>
              <a:xfrm>
                <a:off x="3387790" y="1720301"/>
                <a:ext cx="1406292" cy="729014"/>
                <a:chOff x="2626859" y="3293678"/>
                <a:chExt cx="533252" cy="276435"/>
              </a:xfrm>
            </p:grpSpPr>
            <p:grpSp>
              <p:nvGrpSpPr>
                <p:cNvPr id="455" name="Google Shape;455;p36"/>
                <p:cNvGrpSpPr/>
                <p:nvPr/>
              </p:nvGrpSpPr>
              <p:grpSpPr>
                <a:xfrm>
                  <a:off x="2626859" y="3321878"/>
                  <a:ext cx="508077" cy="105734"/>
                  <a:chOff x="2626859" y="3321878"/>
                  <a:chExt cx="508077" cy="105734"/>
                </a:xfrm>
              </p:grpSpPr>
              <p:sp>
                <p:nvSpPr>
                  <p:cNvPr id="456" name="Google Shape;456;p36"/>
                  <p:cNvSpPr/>
                  <p:nvPr/>
                </p:nvSpPr>
                <p:spPr>
                  <a:xfrm>
                    <a:off x="2715144" y="3321878"/>
                    <a:ext cx="419792" cy="75541"/>
                  </a:xfrm>
                  <a:custGeom>
                    <a:avLst/>
                    <a:gdLst/>
                    <a:ahLst/>
                    <a:cxnLst/>
                    <a:rect l="l" t="t" r="r" b="b"/>
                    <a:pathLst>
                      <a:path w="419792" h="75541" extrusionOk="0">
                        <a:moveTo>
                          <a:pt x="415512" y="0"/>
                        </a:moveTo>
                        <a:lnTo>
                          <a:pt x="0" y="19039"/>
                        </a:lnTo>
                        <a:lnTo>
                          <a:pt x="1094" y="64020"/>
                        </a:lnTo>
                        <a:lnTo>
                          <a:pt x="167685" y="66352"/>
                        </a:lnTo>
                        <a:lnTo>
                          <a:pt x="419793" y="75541"/>
                        </a:lnTo>
                        <a:lnTo>
                          <a:pt x="415512"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36"/>
                  <p:cNvSpPr/>
                  <p:nvPr/>
                </p:nvSpPr>
                <p:spPr>
                  <a:xfrm>
                    <a:off x="2626859" y="3340891"/>
                    <a:ext cx="96507" cy="86721"/>
                  </a:xfrm>
                  <a:custGeom>
                    <a:avLst/>
                    <a:gdLst/>
                    <a:ahLst/>
                    <a:cxnLst/>
                    <a:rect l="l" t="t" r="r" b="b"/>
                    <a:pathLst>
                      <a:path w="96507" h="86721" extrusionOk="0">
                        <a:moveTo>
                          <a:pt x="90684" y="1617"/>
                        </a:moveTo>
                        <a:lnTo>
                          <a:pt x="89053" y="-2"/>
                        </a:lnTo>
                        <a:cubicBezTo>
                          <a:pt x="86129" y="333"/>
                          <a:pt x="50725" y="7921"/>
                          <a:pt x="40354" y="17049"/>
                        </a:cubicBezTo>
                        <a:cubicBezTo>
                          <a:pt x="29983" y="26178"/>
                          <a:pt x="221" y="68499"/>
                          <a:pt x="221" y="68499"/>
                        </a:cubicBezTo>
                        <a:cubicBezTo>
                          <a:pt x="221" y="68499"/>
                          <a:pt x="6305" y="76963"/>
                          <a:pt x="12578" y="70407"/>
                        </a:cubicBezTo>
                        <a:lnTo>
                          <a:pt x="8991" y="78707"/>
                        </a:lnTo>
                        <a:cubicBezTo>
                          <a:pt x="13166" y="86241"/>
                          <a:pt x="23004" y="77517"/>
                          <a:pt x="23004" y="77517"/>
                        </a:cubicBezTo>
                        <a:lnTo>
                          <a:pt x="21028" y="84790"/>
                        </a:lnTo>
                        <a:cubicBezTo>
                          <a:pt x="21028" y="84790"/>
                          <a:pt x="26160" y="90688"/>
                          <a:pt x="32693" y="81861"/>
                        </a:cubicBezTo>
                        <a:lnTo>
                          <a:pt x="35977" y="77120"/>
                        </a:lnTo>
                        <a:lnTo>
                          <a:pt x="45637" y="72527"/>
                        </a:lnTo>
                        <a:cubicBezTo>
                          <a:pt x="45637" y="72527"/>
                          <a:pt x="65065" y="62944"/>
                          <a:pt x="78038" y="54455"/>
                        </a:cubicBezTo>
                        <a:cubicBezTo>
                          <a:pt x="84860" y="50235"/>
                          <a:pt x="91137" y="45193"/>
                          <a:pt x="96728" y="39443"/>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36"/>
                  <p:cNvSpPr/>
                  <p:nvPr/>
                </p:nvSpPr>
                <p:spPr>
                  <a:xfrm>
                    <a:off x="2635642" y="3382521"/>
                    <a:ext cx="33414" cy="31060"/>
                  </a:xfrm>
                  <a:custGeom>
                    <a:avLst/>
                    <a:gdLst/>
                    <a:ahLst/>
                    <a:cxnLst/>
                    <a:rect l="l" t="t" r="r" b="b"/>
                    <a:pathLst>
                      <a:path w="33414" h="31060" extrusionOk="0">
                        <a:moveTo>
                          <a:pt x="221" y="31059"/>
                        </a:moveTo>
                        <a:cubicBezTo>
                          <a:pt x="2779" y="30636"/>
                          <a:pt x="12340" y="22863"/>
                          <a:pt x="16901" y="15711"/>
                        </a:cubicBezTo>
                        <a:cubicBezTo>
                          <a:pt x="18286" y="13537"/>
                          <a:pt x="24072" y="7663"/>
                          <a:pt x="25758" y="5713"/>
                        </a:cubicBezTo>
                        <a:cubicBezTo>
                          <a:pt x="27961" y="3285"/>
                          <a:pt x="30643" y="1339"/>
                          <a:pt x="33636"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36"/>
                  <p:cNvSpPr/>
                  <p:nvPr/>
                </p:nvSpPr>
                <p:spPr>
                  <a:xfrm>
                    <a:off x="2650271" y="3359195"/>
                    <a:ext cx="66812" cy="56594"/>
                  </a:xfrm>
                  <a:custGeom>
                    <a:avLst/>
                    <a:gdLst/>
                    <a:ahLst/>
                    <a:cxnLst/>
                    <a:rect l="l" t="t" r="r" b="b"/>
                    <a:pathLst>
                      <a:path w="66812" h="56594" extrusionOk="0">
                        <a:moveTo>
                          <a:pt x="36713" y="-2"/>
                        </a:moveTo>
                        <a:cubicBezTo>
                          <a:pt x="28408" y="12054"/>
                          <a:pt x="11168" y="33417"/>
                          <a:pt x="2863" y="45474"/>
                        </a:cubicBezTo>
                        <a:cubicBezTo>
                          <a:pt x="1157" y="47950"/>
                          <a:pt x="-618" y="51054"/>
                          <a:pt x="652" y="53779"/>
                        </a:cubicBezTo>
                        <a:cubicBezTo>
                          <a:pt x="2325" y="57370"/>
                          <a:pt x="7577" y="57020"/>
                          <a:pt x="11239" y="55505"/>
                        </a:cubicBezTo>
                        <a:cubicBezTo>
                          <a:pt x="16613" y="53277"/>
                          <a:pt x="21393" y="49826"/>
                          <a:pt x="25197" y="45428"/>
                        </a:cubicBezTo>
                        <a:cubicBezTo>
                          <a:pt x="27681" y="42551"/>
                          <a:pt x="30025" y="39086"/>
                          <a:pt x="33709" y="38145"/>
                        </a:cubicBezTo>
                        <a:cubicBezTo>
                          <a:pt x="35970" y="37794"/>
                          <a:pt x="38275" y="37834"/>
                          <a:pt x="40522" y="38264"/>
                        </a:cubicBezTo>
                        <a:cubicBezTo>
                          <a:pt x="50655" y="39128"/>
                          <a:pt x="60566" y="34961"/>
                          <a:pt x="67034" y="2711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60" name="Google Shape;460;p36"/>
                <p:cNvSpPr/>
                <p:nvPr/>
              </p:nvSpPr>
              <p:spPr>
                <a:xfrm>
                  <a:off x="3054230" y="3318687"/>
                  <a:ext cx="105881" cy="83439"/>
                </a:xfrm>
                <a:custGeom>
                  <a:avLst/>
                  <a:gdLst/>
                  <a:ahLst/>
                  <a:cxnLst/>
                  <a:rect l="l" t="t" r="r" b="b"/>
                  <a:pathLst>
                    <a:path w="105881" h="83439" extrusionOk="0">
                      <a:moveTo>
                        <a:pt x="221" y="919"/>
                      </a:moveTo>
                      <a:lnTo>
                        <a:pt x="6528" y="83438"/>
                      </a:lnTo>
                      <a:lnTo>
                        <a:pt x="93958" y="78729"/>
                      </a:lnTo>
                      <a:cubicBezTo>
                        <a:pt x="93958" y="78729"/>
                        <a:pt x="106867" y="61323"/>
                        <a:pt x="106067" y="40947"/>
                      </a:cubicBezTo>
                      <a:cubicBezTo>
                        <a:pt x="104745" y="7249"/>
                        <a:pt x="83001" y="-2"/>
                        <a:pt x="83001" y="-2"/>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36"/>
                <p:cNvSpPr/>
                <p:nvPr/>
              </p:nvSpPr>
              <p:spPr>
                <a:xfrm>
                  <a:off x="3054372" y="3317232"/>
                  <a:ext cx="94143" cy="87343"/>
                </a:xfrm>
                <a:custGeom>
                  <a:avLst/>
                  <a:gdLst/>
                  <a:ahLst/>
                  <a:cxnLst/>
                  <a:rect l="l" t="t" r="r" b="b"/>
                  <a:pathLst>
                    <a:path w="94143" h="87343" extrusionOk="0">
                      <a:moveTo>
                        <a:pt x="75966" y="103"/>
                      </a:moveTo>
                      <a:cubicBezTo>
                        <a:pt x="58820" y="-553"/>
                        <a:pt x="25258" y="2110"/>
                        <a:pt x="8111" y="1454"/>
                      </a:cubicBezTo>
                      <a:cubicBezTo>
                        <a:pt x="5916" y="1082"/>
                        <a:pt x="3659" y="1375"/>
                        <a:pt x="1631" y="2293"/>
                      </a:cubicBezTo>
                      <a:cubicBezTo>
                        <a:pt x="-344" y="3866"/>
                        <a:pt x="296" y="4546"/>
                        <a:pt x="413" y="7066"/>
                      </a:cubicBezTo>
                      <a:cubicBezTo>
                        <a:pt x="1586" y="32219"/>
                        <a:pt x="5213" y="59741"/>
                        <a:pt x="6385" y="84893"/>
                      </a:cubicBezTo>
                      <a:lnTo>
                        <a:pt x="6385" y="84893"/>
                      </a:lnTo>
                      <a:cubicBezTo>
                        <a:pt x="34360" y="88718"/>
                        <a:pt x="67045" y="88446"/>
                        <a:pt x="94364" y="81316"/>
                      </a:cubicBezTo>
                    </a:path>
                  </a:pathLst>
                </a:custGeom>
                <a:solidFill>
                  <a:schemeClr val="accent4"/>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62" name="Google Shape;462;p36"/>
                <p:cNvGrpSpPr/>
                <p:nvPr/>
              </p:nvGrpSpPr>
              <p:grpSpPr>
                <a:xfrm>
                  <a:off x="2866785" y="3293678"/>
                  <a:ext cx="169709" cy="276435"/>
                  <a:chOff x="2866785" y="3293678"/>
                  <a:chExt cx="169709" cy="276435"/>
                </a:xfrm>
              </p:grpSpPr>
              <p:sp>
                <p:nvSpPr>
                  <p:cNvPr id="463" name="Google Shape;463;p36"/>
                  <p:cNvSpPr/>
                  <p:nvPr/>
                </p:nvSpPr>
                <p:spPr>
                  <a:xfrm>
                    <a:off x="2866785" y="3368233"/>
                    <a:ext cx="141608" cy="201880"/>
                  </a:xfrm>
                  <a:custGeom>
                    <a:avLst/>
                    <a:gdLst/>
                    <a:ahLst/>
                    <a:cxnLst/>
                    <a:rect l="l" t="t" r="r" b="b"/>
                    <a:pathLst>
                      <a:path w="141608" h="201880" extrusionOk="0">
                        <a:moveTo>
                          <a:pt x="18443" y="77737"/>
                        </a:moveTo>
                        <a:cubicBezTo>
                          <a:pt x="18443" y="77737"/>
                          <a:pt x="-5014" y="143454"/>
                          <a:pt x="1300" y="170495"/>
                        </a:cubicBezTo>
                        <a:cubicBezTo>
                          <a:pt x="7615" y="197537"/>
                          <a:pt x="31070" y="213763"/>
                          <a:pt x="57231" y="191228"/>
                        </a:cubicBezTo>
                        <a:cubicBezTo>
                          <a:pt x="83392" y="168693"/>
                          <a:pt x="141830" y="12897"/>
                          <a:pt x="141830" y="12897"/>
                        </a:cubicBezTo>
                        <a:lnTo>
                          <a:pt x="96818" y="-2"/>
                        </a:lnTo>
                        <a:lnTo>
                          <a:pt x="50550" y="80209"/>
                        </a:lnTo>
                        <a:lnTo>
                          <a:pt x="50550" y="80209"/>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36"/>
                  <p:cNvSpPr/>
                  <p:nvPr/>
                </p:nvSpPr>
                <p:spPr>
                  <a:xfrm>
                    <a:off x="2893033" y="3372651"/>
                    <a:ext cx="67503" cy="116683"/>
                  </a:xfrm>
                  <a:custGeom>
                    <a:avLst/>
                    <a:gdLst/>
                    <a:ahLst/>
                    <a:cxnLst/>
                    <a:rect l="l" t="t" r="r" b="b"/>
                    <a:pathLst>
                      <a:path w="67503" h="116683" extrusionOk="0">
                        <a:moveTo>
                          <a:pt x="221" y="116681"/>
                        </a:moveTo>
                        <a:cubicBezTo>
                          <a:pt x="21219" y="82646"/>
                          <a:pt x="46727" y="34034"/>
                          <a:pt x="67724"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65" name="Google Shape;465;p36"/>
                  <p:cNvGrpSpPr/>
                  <p:nvPr/>
                </p:nvGrpSpPr>
                <p:grpSpPr>
                  <a:xfrm>
                    <a:off x="2949072" y="3293678"/>
                    <a:ext cx="87422" cy="94551"/>
                    <a:chOff x="2949072" y="3293678"/>
                    <a:chExt cx="87422" cy="94551"/>
                  </a:xfrm>
                </p:grpSpPr>
                <p:sp>
                  <p:nvSpPr>
                    <p:cNvPr id="466" name="Google Shape;466;p36"/>
                    <p:cNvSpPr/>
                    <p:nvPr/>
                  </p:nvSpPr>
                  <p:spPr>
                    <a:xfrm>
                      <a:off x="2949072" y="3293678"/>
                      <a:ext cx="87422" cy="94551"/>
                    </a:xfrm>
                    <a:custGeom>
                      <a:avLst/>
                      <a:gdLst/>
                      <a:ahLst/>
                      <a:cxnLst/>
                      <a:rect l="l" t="t" r="r" b="b"/>
                      <a:pathLst>
                        <a:path w="87422" h="94551" extrusionOk="0">
                          <a:moveTo>
                            <a:pt x="20358" y="6046"/>
                          </a:moveTo>
                          <a:cubicBezTo>
                            <a:pt x="20358" y="6046"/>
                            <a:pt x="4127" y="15313"/>
                            <a:pt x="1344" y="19020"/>
                          </a:cubicBezTo>
                          <a:cubicBezTo>
                            <a:pt x="-1438" y="22727"/>
                            <a:pt x="1495" y="46796"/>
                            <a:pt x="4216" y="54448"/>
                          </a:cubicBezTo>
                          <a:cubicBezTo>
                            <a:pt x="7926" y="64883"/>
                            <a:pt x="12811" y="83076"/>
                            <a:pt x="12811" y="83076"/>
                          </a:cubicBezTo>
                          <a:lnTo>
                            <a:pt x="52356" y="94550"/>
                          </a:lnTo>
                          <a:cubicBezTo>
                            <a:pt x="52356" y="94550"/>
                            <a:pt x="74151" y="74624"/>
                            <a:pt x="74615" y="64894"/>
                          </a:cubicBezTo>
                          <a:cubicBezTo>
                            <a:pt x="74966" y="60731"/>
                            <a:pt x="74966" y="56546"/>
                            <a:pt x="74615" y="52382"/>
                          </a:cubicBezTo>
                          <a:cubicBezTo>
                            <a:pt x="74615" y="52382"/>
                            <a:pt x="88527" y="36165"/>
                            <a:pt x="87599" y="31994"/>
                          </a:cubicBezTo>
                          <a:cubicBezTo>
                            <a:pt x="86672" y="27824"/>
                            <a:pt x="78510" y="24400"/>
                            <a:pt x="78510" y="24400"/>
                          </a:cubicBezTo>
                          <a:cubicBezTo>
                            <a:pt x="78986" y="20058"/>
                            <a:pt x="76797" y="15857"/>
                            <a:pt x="72963" y="13757"/>
                          </a:cubicBezTo>
                          <a:cubicBezTo>
                            <a:pt x="69695" y="11809"/>
                            <a:pt x="65796" y="11211"/>
                            <a:pt x="62094" y="12090"/>
                          </a:cubicBezTo>
                          <a:cubicBezTo>
                            <a:pt x="62094" y="12090"/>
                            <a:pt x="59543" y="4363"/>
                            <a:pt x="53283" y="4192"/>
                          </a:cubicBezTo>
                          <a:cubicBezTo>
                            <a:pt x="48885" y="4072"/>
                            <a:pt x="46211" y="9753"/>
                            <a:pt x="46211" y="9753"/>
                          </a:cubicBezTo>
                          <a:cubicBezTo>
                            <a:pt x="46211" y="9753"/>
                            <a:pt x="50126" y="949"/>
                            <a:pt x="43821" y="22"/>
                          </a:cubicBezTo>
                          <a:cubicBezTo>
                            <a:pt x="38640" y="-166"/>
                            <a:pt x="33480" y="783"/>
                            <a:pt x="28705" y="2802"/>
                          </a:cubicBezTo>
                          <a:lnTo>
                            <a:pt x="22213" y="10216"/>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36"/>
                    <p:cNvSpPr/>
                    <p:nvPr/>
                  </p:nvSpPr>
                  <p:spPr>
                    <a:xfrm>
                      <a:off x="2949854" y="3309957"/>
                      <a:ext cx="9956" cy="62856"/>
                    </a:xfrm>
                    <a:custGeom>
                      <a:avLst/>
                      <a:gdLst/>
                      <a:ahLst/>
                      <a:cxnLst/>
                      <a:rect l="l" t="t" r="r" b="b"/>
                      <a:pathLst>
                        <a:path w="9956" h="62856" extrusionOk="0">
                          <a:moveTo>
                            <a:pt x="10178" y="62854"/>
                          </a:moveTo>
                          <a:lnTo>
                            <a:pt x="993" y="15339"/>
                          </a:lnTo>
                          <a:cubicBezTo>
                            <a:pt x="-42" y="9982"/>
                            <a:pt x="-695" y="3470"/>
                            <a:pt x="3516"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36"/>
                    <p:cNvSpPr/>
                    <p:nvPr/>
                  </p:nvSpPr>
                  <p:spPr>
                    <a:xfrm>
                      <a:off x="2961336" y="3296400"/>
                      <a:ext cx="16740" cy="24803"/>
                    </a:xfrm>
                    <a:custGeom>
                      <a:avLst/>
                      <a:gdLst/>
                      <a:ahLst/>
                      <a:cxnLst/>
                      <a:rect l="l" t="t" r="r" b="b"/>
                      <a:pathLst>
                        <a:path w="16740" h="24803" extrusionOk="0">
                          <a:moveTo>
                            <a:pt x="221" y="24801"/>
                          </a:moveTo>
                          <a:cubicBezTo>
                            <a:pt x="5171" y="16126"/>
                            <a:pt x="10767" y="7835"/>
                            <a:pt x="1696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36"/>
                    <p:cNvSpPr/>
                    <p:nvPr/>
                  </p:nvSpPr>
                  <p:spPr>
                    <a:xfrm>
                      <a:off x="2991552" y="3300405"/>
                      <a:ext cx="4864" cy="8605"/>
                    </a:xfrm>
                    <a:custGeom>
                      <a:avLst/>
                      <a:gdLst/>
                      <a:ahLst/>
                      <a:cxnLst/>
                      <a:rect l="l" t="t" r="r" b="b"/>
                      <a:pathLst>
                        <a:path w="4864" h="8605" extrusionOk="0">
                          <a:moveTo>
                            <a:pt x="221" y="8604"/>
                          </a:moveTo>
                          <a:cubicBezTo>
                            <a:pt x="1842" y="5735"/>
                            <a:pt x="3464" y="2867"/>
                            <a:pt x="5085"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36"/>
                    <p:cNvSpPr/>
                    <p:nvPr/>
                  </p:nvSpPr>
                  <p:spPr>
                    <a:xfrm>
                      <a:off x="3004376" y="3305770"/>
                      <a:ext cx="6568" cy="10387"/>
                    </a:xfrm>
                    <a:custGeom>
                      <a:avLst/>
                      <a:gdLst/>
                      <a:ahLst/>
                      <a:cxnLst/>
                      <a:rect l="l" t="t" r="r" b="b"/>
                      <a:pathLst>
                        <a:path w="6568" h="10387" extrusionOk="0">
                          <a:moveTo>
                            <a:pt x="221" y="10386"/>
                          </a:moveTo>
                          <a:cubicBezTo>
                            <a:pt x="2661" y="7089"/>
                            <a:pt x="4857" y="3617"/>
                            <a:pt x="6790"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36"/>
                    <p:cNvSpPr/>
                    <p:nvPr/>
                  </p:nvSpPr>
                  <p:spPr>
                    <a:xfrm>
                      <a:off x="3020275" y="3318080"/>
                      <a:ext cx="7085" cy="11689"/>
                    </a:xfrm>
                    <a:custGeom>
                      <a:avLst/>
                      <a:gdLst/>
                      <a:ahLst/>
                      <a:cxnLst/>
                      <a:rect l="l" t="t" r="r" b="b"/>
                      <a:pathLst>
                        <a:path w="7085" h="11689" extrusionOk="0">
                          <a:moveTo>
                            <a:pt x="7307" y="-2"/>
                          </a:moveTo>
                          <a:cubicBezTo>
                            <a:pt x="4945" y="3895"/>
                            <a:pt x="2583" y="7791"/>
                            <a:pt x="221" y="1168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2" name="Google Shape;472;p36"/>
                  <p:cNvSpPr/>
                  <p:nvPr/>
                </p:nvSpPr>
                <p:spPr>
                  <a:xfrm>
                    <a:off x="3003073" y="3325937"/>
                    <a:ext cx="32771" cy="67760"/>
                  </a:xfrm>
                  <a:custGeom>
                    <a:avLst/>
                    <a:gdLst/>
                    <a:ahLst/>
                    <a:cxnLst/>
                    <a:rect l="l" t="t" r="r" b="b"/>
                    <a:pathLst>
                      <a:path w="32771" h="67760" extrusionOk="0">
                        <a:moveTo>
                          <a:pt x="32993" y="-2"/>
                        </a:moveTo>
                        <a:cubicBezTo>
                          <a:pt x="29830" y="6783"/>
                          <a:pt x="25055" y="12800"/>
                          <a:pt x="22593" y="19869"/>
                        </a:cubicBezTo>
                        <a:cubicBezTo>
                          <a:pt x="21147" y="24019"/>
                          <a:pt x="20544" y="28410"/>
                          <a:pt x="19431" y="32662"/>
                        </a:cubicBezTo>
                        <a:cubicBezTo>
                          <a:pt x="16035" y="45640"/>
                          <a:pt x="8050" y="56862"/>
                          <a:pt x="221" y="6775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73" name="Google Shape;473;p36"/>
            <p:cNvGrpSpPr/>
            <p:nvPr/>
          </p:nvGrpSpPr>
          <p:grpSpPr>
            <a:xfrm>
              <a:off x="6251481" y="2208466"/>
              <a:ext cx="1598602" cy="2388656"/>
              <a:chOff x="6251481" y="2208466"/>
              <a:chExt cx="1598602" cy="2388656"/>
            </a:xfrm>
          </p:grpSpPr>
          <p:grpSp>
            <p:nvGrpSpPr>
              <p:cNvPr id="474" name="Google Shape;474;p36"/>
              <p:cNvGrpSpPr/>
              <p:nvPr/>
            </p:nvGrpSpPr>
            <p:grpSpPr>
              <a:xfrm flipH="1">
                <a:off x="6251481" y="2678657"/>
                <a:ext cx="1598602" cy="1918465"/>
                <a:chOff x="4125451" y="2606698"/>
                <a:chExt cx="617340" cy="740863"/>
              </a:xfrm>
            </p:grpSpPr>
            <p:sp>
              <p:nvSpPr>
                <p:cNvPr id="475" name="Google Shape;475;p36"/>
                <p:cNvSpPr/>
                <p:nvPr/>
              </p:nvSpPr>
              <p:spPr>
                <a:xfrm>
                  <a:off x="4125451" y="2606698"/>
                  <a:ext cx="617289" cy="31072"/>
                </a:xfrm>
                <a:custGeom>
                  <a:avLst/>
                  <a:gdLst/>
                  <a:ahLst/>
                  <a:cxnLst/>
                  <a:rect l="l" t="t" r="r" b="b"/>
                  <a:pathLst>
                    <a:path w="617289" h="31072" extrusionOk="0">
                      <a:moveTo>
                        <a:pt x="0" y="0"/>
                      </a:moveTo>
                      <a:lnTo>
                        <a:pt x="617290" y="0"/>
                      </a:lnTo>
                      <a:lnTo>
                        <a:pt x="617290" y="31072"/>
                      </a:lnTo>
                      <a:lnTo>
                        <a:pt x="0" y="31072"/>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36"/>
                <p:cNvSpPr/>
                <p:nvPr/>
              </p:nvSpPr>
              <p:spPr>
                <a:xfrm>
                  <a:off x="4162868" y="2637770"/>
                  <a:ext cx="545145" cy="709791"/>
                </a:xfrm>
                <a:custGeom>
                  <a:avLst/>
                  <a:gdLst/>
                  <a:ahLst/>
                  <a:cxnLst/>
                  <a:rect l="l" t="t" r="r" b="b"/>
                  <a:pathLst>
                    <a:path w="545145" h="709791" extrusionOk="0">
                      <a:moveTo>
                        <a:pt x="0" y="0"/>
                      </a:moveTo>
                      <a:lnTo>
                        <a:pt x="545145" y="0"/>
                      </a:lnTo>
                      <a:lnTo>
                        <a:pt x="545145" y="709792"/>
                      </a:lnTo>
                      <a:lnTo>
                        <a:pt x="0" y="709792"/>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36"/>
                <p:cNvSpPr/>
                <p:nvPr/>
              </p:nvSpPr>
              <p:spPr>
                <a:xfrm>
                  <a:off x="4131503" y="2638751"/>
                  <a:ext cx="611288" cy="3460"/>
                </a:xfrm>
                <a:custGeom>
                  <a:avLst/>
                  <a:gdLst/>
                  <a:ahLst/>
                  <a:cxnLst/>
                  <a:rect l="l" t="t" r="r" b="b"/>
                  <a:pathLst>
                    <a:path w="611288" h="3460" extrusionOk="0">
                      <a:moveTo>
                        <a:pt x="221" y="-2"/>
                      </a:moveTo>
                      <a:lnTo>
                        <a:pt x="611509"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8" name="Google Shape;478;p36"/>
              <p:cNvGrpSpPr/>
              <p:nvPr/>
            </p:nvGrpSpPr>
            <p:grpSpPr>
              <a:xfrm flipH="1">
                <a:off x="6905222" y="2208466"/>
                <a:ext cx="590774" cy="471698"/>
                <a:chOff x="4232764" y="2424800"/>
                <a:chExt cx="228142" cy="182158"/>
              </a:xfrm>
            </p:grpSpPr>
            <p:sp>
              <p:nvSpPr>
                <p:cNvPr id="479" name="Google Shape;479;p36"/>
                <p:cNvSpPr/>
                <p:nvPr/>
              </p:nvSpPr>
              <p:spPr>
                <a:xfrm>
                  <a:off x="4290696" y="2592503"/>
                  <a:ext cx="110599" cy="13435"/>
                </a:xfrm>
                <a:custGeom>
                  <a:avLst/>
                  <a:gdLst/>
                  <a:ahLst/>
                  <a:cxnLst/>
                  <a:rect l="l" t="t" r="r" b="b"/>
                  <a:pathLst>
                    <a:path w="110599" h="13435" extrusionOk="0">
                      <a:moveTo>
                        <a:pt x="0" y="0"/>
                      </a:moveTo>
                      <a:lnTo>
                        <a:pt x="110600" y="0"/>
                      </a:lnTo>
                      <a:lnTo>
                        <a:pt x="110600" y="13436"/>
                      </a:lnTo>
                      <a:lnTo>
                        <a:pt x="0" y="1343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36"/>
                <p:cNvSpPr/>
                <p:nvPr/>
              </p:nvSpPr>
              <p:spPr>
                <a:xfrm>
                  <a:off x="4232764" y="2492806"/>
                  <a:ext cx="226715" cy="114152"/>
                </a:xfrm>
                <a:custGeom>
                  <a:avLst/>
                  <a:gdLst/>
                  <a:ahLst/>
                  <a:cxnLst/>
                  <a:rect l="l" t="t" r="r" b="b"/>
                  <a:pathLst>
                    <a:path w="226715" h="114152" extrusionOk="0">
                      <a:moveTo>
                        <a:pt x="0" y="0"/>
                      </a:moveTo>
                      <a:lnTo>
                        <a:pt x="226716" y="0"/>
                      </a:lnTo>
                      <a:lnTo>
                        <a:pt x="226716" y="0"/>
                      </a:lnTo>
                      <a:lnTo>
                        <a:pt x="226716" y="884"/>
                      </a:lnTo>
                      <a:cubicBezTo>
                        <a:pt x="226716" y="63441"/>
                        <a:pt x="175964" y="114153"/>
                        <a:pt x="113358" y="114153"/>
                      </a:cubicBezTo>
                      <a:lnTo>
                        <a:pt x="113358" y="114153"/>
                      </a:lnTo>
                      <a:cubicBezTo>
                        <a:pt x="50752" y="114153"/>
                        <a:pt x="0" y="63441"/>
                        <a:pt x="0" y="884"/>
                      </a:cubicBezTo>
                      <a:lnTo>
                        <a:pt x="0" y="0"/>
                      </a:lnTo>
                      <a:lnTo>
                        <a:pt x="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1" name="Google Shape;481;p36"/>
                <p:cNvGrpSpPr/>
                <p:nvPr/>
              </p:nvGrpSpPr>
              <p:grpSpPr>
                <a:xfrm>
                  <a:off x="4249838" y="2424800"/>
                  <a:ext cx="96158" cy="122941"/>
                  <a:chOff x="4249838" y="2424800"/>
                  <a:chExt cx="96158" cy="122941"/>
                </a:xfrm>
              </p:grpSpPr>
              <p:sp>
                <p:nvSpPr>
                  <p:cNvPr id="482" name="Google Shape;482;p36"/>
                  <p:cNvSpPr/>
                  <p:nvPr/>
                </p:nvSpPr>
                <p:spPr>
                  <a:xfrm>
                    <a:off x="4249838" y="2465020"/>
                    <a:ext cx="96158" cy="82721"/>
                  </a:xfrm>
                  <a:custGeom>
                    <a:avLst/>
                    <a:gdLst/>
                    <a:ahLst/>
                    <a:cxnLst/>
                    <a:rect l="l" t="t" r="r" b="b"/>
                    <a:pathLst>
                      <a:path w="96158" h="82721" extrusionOk="0">
                        <a:moveTo>
                          <a:pt x="95404" y="44704"/>
                        </a:moveTo>
                        <a:cubicBezTo>
                          <a:pt x="97947" y="33173"/>
                          <a:pt x="95650" y="19925"/>
                          <a:pt x="86914" y="11976"/>
                        </a:cubicBezTo>
                        <a:cubicBezTo>
                          <a:pt x="78178" y="4025"/>
                          <a:pt x="62469" y="3901"/>
                          <a:pt x="55553" y="13473"/>
                        </a:cubicBezTo>
                        <a:lnTo>
                          <a:pt x="54899" y="14263"/>
                        </a:lnTo>
                        <a:cubicBezTo>
                          <a:pt x="47088" y="-4633"/>
                          <a:pt x="21512" y="-3334"/>
                          <a:pt x="9700" y="9853"/>
                        </a:cubicBezTo>
                        <a:cubicBezTo>
                          <a:pt x="-2111" y="23041"/>
                          <a:pt x="-2575" y="44180"/>
                          <a:pt x="6584" y="59327"/>
                        </a:cubicBezTo>
                        <a:cubicBezTo>
                          <a:pt x="20428" y="82221"/>
                          <a:pt x="50224" y="89567"/>
                          <a:pt x="73136" y="75734"/>
                        </a:cubicBezTo>
                        <a:cubicBezTo>
                          <a:pt x="84498" y="68874"/>
                          <a:pt x="92548" y="57658"/>
                          <a:pt x="95405" y="4470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36"/>
                  <p:cNvSpPr/>
                  <p:nvPr/>
                </p:nvSpPr>
                <p:spPr>
                  <a:xfrm>
                    <a:off x="4303906" y="2424800"/>
                    <a:ext cx="36667" cy="54485"/>
                  </a:xfrm>
                  <a:custGeom>
                    <a:avLst/>
                    <a:gdLst/>
                    <a:ahLst/>
                    <a:cxnLst/>
                    <a:rect l="l" t="t" r="r" b="b"/>
                    <a:pathLst>
                      <a:path w="36667" h="54485" extrusionOk="0">
                        <a:moveTo>
                          <a:pt x="36580" y="-2"/>
                        </a:moveTo>
                        <a:cubicBezTo>
                          <a:pt x="14798" y="8297"/>
                          <a:pt x="-3379" y="30219"/>
                          <a:pt x="832" y="54484"/>
                        </a:cubicBezTo>
                        <a:cubicBezTo>
                          <a:pt x="11869" y="50488"/>
                          <a:pt x="21263" y="42938"/>
                          <a:pt x="27535" y="33022"/>
                        </a:cubicBezTo>
                        <a:cubicBezTo>
                          <a:pt x="34012" y="22520"/>
                          <a:pt x="38073" y="11543"/>
                          <a:pt x="36580" y="-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4" name="Google Shape;484;p36"/>
                <p:cNvGrpSpPr/>
                <p:nvPr/>
              </p:nvGrpSpPr>
              <p:grpSpPr>
                <a:xfrm>
                  <a:off x="4367162" y="2457348"/>
                  <a:ext cx="75412" cy="92551"/>
                  <a:chOff x="4367162" y="2457348"/>
                  <a:chExt cx="75412" cy="92551"/>
                </a:xfrm>
              </p:grpSpPr>
              <p:sp>
                <p:nvSpPr>
                  <p:cNvPr id="485" name="Google Shape;485;p36"/>
                  <p:cNvSpPr/>
                  <p:nvPr/>
                </p:nvSpPr>
                <p:spPr>
                  <a:xfrm>
                    <a:off x="4367162" y="2484489"/>
                    <a:ext cx="74812" cy="65410"/>
                  </a:xfrm>
                  <a:custGeom>
                    <a:avLst/>
                    <a:gdLst/>
                    <a:ahLst/>
                    <a:cxnLst/>
                    <a:rect l="l" t="t" r="r" b="b"/>
                    <a:pathLst>
                      <a:path w="74812" h="65410" extrusionOk="0">
                        <a:moveTo>
                          <a:pt x="73551" y="39006"/>
                        </a:moveTo>
                        <a:cubicBezTo>
                          <a:pt x="76305" y="30241"/>
                          <a:pt x="75425" y="19817"/>
                          <a:pt x="69194" y="13062"/>
                        </a:cubicBezTo>
                        <a:cubicBezTo>
                          <a:pt x="62963" y="6308"/>
                          <a:pt x="50795" y="5145"/>
                          <a:pt x="44784" y="12096"/>
                        </a:cubicBezTo>
                        <a:lnTo>
                          <a:pt x="44224" y="12664"/>
                        </a:lnTo>
                        <a:cubicBezTo>
                          <a:pt x="39453" y="-2512"/>
                          <a:pt x="19539" y="-3240"/>
                          <a:pt x="9489" y="6181"/>
                        </a:cubicBezTo>
                        <a:cubicBezTo>
                          <a:pt x="-562" y="15601"/>
                          <a:pt x="-2358" y="31955"/>
                          <a:pt x="3713" y="44317"/>
                        </a:cubicBezTo>
                        <a:cubicBezTo>
                          <a:pt x="12888" y="63001"/>
                          <a:pt x="35484" y="70715"/>
                          <a:pt x="54183" y="61547"/>
                        </a:cubicBezTo>
                        <a:cubicBezTo>
                          <a:pt x="63456" y="57001"/>
                          <a:pt x="70457" y="48853"/>
                          <a:pt x="73552" y="3900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36"/>
                  <p:cNvSpPr/>
                  <p:nvPr/>
                </p:nvSpPr>
                <p:spPr>
                  <a:xfrm>
                    <a:off x="4411049" y="2457348"/>
                    <a:ext cx="31525" cy="39806"/>
                  </a:xfrm>
                  <a:custGeom>
                    <a:avLst/>
                    <a:gdLst/>
                    <a:ahLst/>
                    <a:cxnLst/>
                    <a:rect l="l" t="t" r="r" b="b"/>
                    <a:pathLst>
                      <a:path w="31525" h="39806" extrusionOk="0">
                        <a:moveTo>
                          <a:pt x="31747" y="-2"/>
                        </a:moveTo>
                        <a:cubicBezTo>
                          <a:pt x="14300" y="4953"/>
                          <a:pt x="-1279" y="20712"/>
                          <a:pt x="337" y="39805"/>
                        </a:cubicBezTo>
                        <a:cubicBezTo>
                          <a:pt x="9163" y="37457"/>
                          <a:pt x="16957" y="32242"/>
                          <a:pt x="22492" y="24982"/>
                        </a:cubicBezTo>
                        <a:cubicBezTo>
                          <a:pt x="28390" y="17982"/>
                          <a:pt x="31662" y="9148"/>
                          <a:pt x="31747" y="-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7" name="Google Shape;487;p36"/>
                <p:cNvGrpSpPr/>
                <p:nvPr/>
              </p:nvGrpSpPr>
              <p:grpSpPr>
                <a:xfrm>
                  <a:off x="4316348" y="2498333"/>
                  <a:ext cx="74292" cy="103280"/>
                  <a:chOff x="4316348" y="2498333"/>
                  <a:chExt cx="74292" cy="103280"/>
                </a:xfrm>
              </p:grpSpPr>
              <p:sp>
                <p:nvSpPr>
                  <p:cNvPr id="488" name="Google Shape;488;p36"/>
                  <p:cNvSpPr/>
                  <p:nvPr/>
                </p:nvSpPr>
                <p:spPr>
                  <a:xfrm>
                    <a:off x="4316348" y="2536318"/>
                    <a:ext cx="74292" cy="65295"/>
                  </a:xfrm>
                  <a:custGeom>
                    <a:avLst/>
                    <a:gdLst/>
                    <a:ahLst/>
                    <a:cxnLst/>
                    <a:rect l="l" t="t" r="r" b="b"/>
                    <a:pathLst>
                      <a:path w="74292" h="65295" extrusionOk="0">
                        <a:moveTo>
                          <a:pt x="74263" y="23273"/>
                        </a:moveTo>
                        <a:cubicBezTo>
                          <a:pt x="73205" y="14147"/>
                          <a:pt x="68150" y="4985"/>
                          <a:pt x="59705" y="1353"/>
                        </a:cubicBezTo>
                        <a:cubicBezTo>
                          <a:pt x="51260" y="-2279"/>
                          <a:pt x="39674" y="1613"/>
                          <a:pt x="37019" y="10408"/>
                        </a:cubicBezTo>
                        <a:lnTo>
                          <a:pt x="36739" y="11154"/>
                        </a:lnTo>
                        <a:cubicBezTo>
                          <a:pt x="26194" y="-764"/>
                          <a:pt x="7711" y="6677"/>
                          <a:pt x="2373" y="19372"/>
                        </a:cubicBezTo>
                        <a:cubicBezTo>
                          <a:pt x="-2965" y="32067"/>
                          <a:pt x="2063" y="47733"/>
                          <a:pt x="12647" y="56551"/>
                        </a:cubicBezTo>
                        <a:cubicBezTo>
                          <a:pt x="28644" y="69880"/>
                          <a:pt x="52425" y="67727"/>
                          <a:pt x="65765" y="51743"/>
                        </a:cubicBezTo>
                        <a:cubicBezTo>
                          <a:pt x="72379" y="43816"/>
                          <a:pt x="75451" y="33525"/>
                          <a:pt x="74263" y="23272"/>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36"/>
                  <p:cNvSpPr/>
                  <p:nvPr/>
                </p:nvSpPr>
                <p:spPr>
                  <a:xfrm>
                    <a:off x="4348843" y="2498333"/>
                    <a:ext cx="19748" cy="49140"/>
                  </a:xfrm>
                  <a:custGeom>
                    <a:avLst/>
                    <a:gdLst/>
                    <a:ahLst/>
                    <a:cxnLst/>
                    <a:rect l="l" t="t" r="r" b="b"/>
                    <a:pathLst>
                      <a:path w="19748" h="49140" extrusionOk="0">
                        <a:moveTo>
                          <a:pt x="16699" y="-2"/>
                        </a:moveTo>
                        <a:cubicBezTo>
                          <a:pt x="2786" y="11625"/>
                          <a:pt x="-5016" y="32359"/>
                          <a:pt x="4244" y="49138"/>
                        </a:cubicBezTo>
                        <a:cubicBezTo>
                          <a:pt x="11347" y="43401"/>
                          <a:pt x="16339" y="35465"/>
                          <a:pt x="18434" y="26582"/>
                        </a:cubicBezTo>
                        <a:cubicBezTo>
                          <a:pt x="20966" y="17788"/>
                          <a:pt x="20353" y="8388"/>
                          <a:pt x="16699" y="-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90" name="Google Shape;490;p36"/>
                <p:cNvSpPr/>
                <p:nvPr/>
              </p:nvSpPr>
              <p:spPr>
                <a:xfrm>
                  <a:off x="4232951" y="2493784"/>
                  <a:ext cx="227955" cy="28434"/>
                </a:xfrm>
                <a:custGeom>
                  <a:avLst/>
                  <a:gdLst/>
                  <a:ahLst/>
                  <a:cxnLst/>
                  <a:rect l="l" t="t" r="r" b="b"/>
                  <a:pathLst>
                    <a:path w="227955" h="28434" extrusionOk="0">
                      <a:moveTo>
                        <a:pt x="221" y="4262"/>
                      </a:moveTo>
                      <a:cubicBezTo>
                        <a:pt x="72823" y="37926"/>
                        <a:pt x="156886" y="36354"/>
                        <a:pt x="228176"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1" name="Google Shape;491;p36"/>
              <p:cNvGrpSpPr/>
              <p:nvPr/>
            </p:nvGrpSpPr>
            <p:grpSpPr>
              <a:xfrm flipH="1">
                <a:off x="6257329" y="2249665"/>
                <a:ext cx="590289" cy="430499"/>
                <a:chOff x="4483151" y="2440710"/>
                <a:chExt cx="227955" cy="166248"/>
              </a:xfrm>
            </p:grpSpPr>
            <p:grpSp>
              <p:nvGrpSpPr>
                <p:cNvPr id="492" name="Google Shape;492;p36"/>
                <p:cNvGrpSpPr/>
                <p:nvPr/>
              </p:nvGrpSpPr>
              <p:grpSpPr>
                <a:xfrm>
                  <a:off x="4483151" y="2492806"/>
                  <a:ext cx="226716" cy="114152"/>
                  <a:chOff x="4483151" y="2492806"/>
                  <a:chExt cx="226716" cy="114152"/>
                </a:xfrm>
              </p:grpSpPr>
              <p:sp>
                <p:nvSpPr>
                  <p:cNvPr id="493" name="Google Shape;493;p36"/>
                  <p:cNvSpPr/>
                  <p:nvPr/>
                </p:nvSpPr>
                <p:spPr>
                  <a:xfrm>
                    <a:off x="4541085" y="2592503"/>
                    <a:ext cx="110599" cy="13435"/>
                  </a:xfrm>
                  <a:custGeom>
                    <a:avLst/>
                    <a:gdLst/>
                    <a:ahLst/>
                    <a:cxnLst/>
                    <a:rect l="l" t="t" r="r" b="b"/>
                    <a:pathLst>
                      <a:path w="110599" h="13435" extrusionOk="0">
                        <a:moveTo>
                          <a:pt x="0" y="0"/>
                        </a:moveTo>
                        <a:lnTo>
                          <a:pt x="110599" y="0"/>
                        </a:lnTo>
                        <a:lnTo>
                          <a:pt x="110599" y="13436"/>
                        </a:lnTo>
                        <a:lnTo>
                          <a:pt x="0" y="1343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36"/>
                  <p:cNvSpPr/>
                  <p:nvPr/>
                </p:nvSpPr>
                <p:spPr>
                  <a:xfrm>
                    <a:off x="4483151" y="2492806"/>
                    <a:ext cx="226716" cy="114152"/>
                  </a:xfrm>
                  <a:custGeom>
                    <a:avLst/>
                    <a:gdLst/>
                    <a:ahLst/>
                    <a:cxnLst/>
                    <a:rect l="l" t="t" r="r" b="b"/>
                    <a:pathLst>
                      <a:path w="226716" h="114152" extrusionOk="0">
                        <a:moveTo>
                          <a:pt x="113580" y="114151"/>
                        </a:moveTo>
                        <a:lnTo>
                          <a:pt x="113580" y="114151"/>
                        </a:lnTo>
                        <a:cubicBezTo>
                          <a:pt x="50974" y="114151"/>
                          <a:pt x="221" y="63439"/>
                          <a:pt x="221" y="883"/>
                        </a:cubicBezTo>
                        <a:lnTo>
                          <a:pt x="221" y="-2"/>
                        </a:lnTo>
                        <a:lnTo>
                          <a:pt x="226938" y="-2"/>
                        </a:lnTo>
                        <a:lnTo>
                          <a:pt x="226938" y="883"/>
                        </a:lnTo>
                        <a:cubicBezTo>
                          <a:pt x="226937" y="63439"/>
                          <a:pt x="176185" y="114151"/>
                          <a:pt x="113579" y="11415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95" name="Google Shape;495;p36"/>
                <p:cNvGrpSpPr/>
                <p:nvPr/>
              </p:nvGrpSpPr>
              <p:grpSpPr>
                <a:xfrm>
                  <a:off x="4593176" y="2440710"/>
                  <a:ext cx="82566" cy="132941"/>
                  <a:chOff x="4593176" y="2440710"/>
                  <a:chExt cx="82566" cy="132941"/>
                </a:xfrm>
              </p:grpSpPr>
              <p:sp>
                <p:nvSpPr>
                  <p:cNvPr id="496" name="Google Shape;496;p36"/>
                  <p:cNvSpPr/>
                  <p:nvPr/>
                </p:nvSpPr>
                <p:spPr>
                  <a:xfrm>
                    <a:off x="4593176" y="2441885"/>
                    <a:ext cx="82566" cy="131766"/>
                  </a:xfrm>
                  <a:custGeom>
                    <a:avLst/>
                    <a:gdLst/>
                    <a:ahLst/>
                    <a:cxnLst/>
                    <a:rect l="l" t="t" r="r" b="b"/>
                    <a:pathLst>
                      <a:path w="82566" h="131766" extrusionOk="0">
                        <a:moveTo>
                          <a:pt x="49176" y="14758"/>
                        </a:moveTo>
                        <a:cubicBezTo>
                          <a:pt x="49176" y="14758"/>
                          <a:pt x="57222" y="95758"/>
                          <a:pt x="221" y="121269"/>
                        </a:cubicBezTo>
                        <a:lnTo>
                          <a:pt x="4301" y="131765"/>
                        </a:lnTo>
                        <a:lnTo>
                          <a:pt x="13432" y="129561"/>
                        </a:lnTo>
                        <a:cubicBezTo>
                          <a:pt x="35832" y="131610"/>
                          <a:pt x="57582" y="121354"/>
                          <a:pt x="70240" y="102773"/>
                        </a:cubicBezTo>
                        <a:cubicBezTo>
                          <a:pt x="92580" y="70884"/>
                          <a:pt x="80898" y="36010"/>
                          <a:pt x="67494" y="16876"/>
                        </a:cubicBezTo>
                        <a:cubicBezTo>
                          <a:pt x="54090" y="-2258"/>
                          <a:pt x="52367" y="89"/>
                          <a:pt x="52367" y="89"/>
                        </a:cubicBezTo>
                        <a:lnTo>
                          <a:pt x="42739" y="7743"/>
                        </a:lnTo>
                        <a:lnTo>
                          <a:pt x="49176" y="1475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36"/>
                  <p:cNvSpPr/>
                  <p:nvPr/>
                </p:nvSpPr>
                <p:spPr>
                  <a:xfrm>
                    <a:off x="4593176" y="2558568"/>
                    <a:ext cx="13210" cy="15082"/>
                  </a:xfrm>
                  <a:custGeom>
                    <a:avLst/>
                    <a:gdLst/>
                    <a:ahLst/>
                    <a:cxnLst/>
                    <a:rect l="l" t="t" r="r" b="b"/>
                    <a:pathLst>
                      <a:path w="13210" h="15082" extrusionOk="0">
                        <a:moveTo>
                          <a:pt x="8645" y="0"/>
                        </a:moveTo>
                        <a:lnTo>
                          <a:pt x="13210" y="12878"/>
                        </a:lnTo>
                        <a:lnTo>
                          <a:pt x="4080" y="15083"/>
                        </a:lnTo>
                        <a:lnTo>
                          <a:pt x="0" y="4589"/>
                        </a:lnTo>
                        <a:lnTo>
                          <a:pt x="8645"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36"/>
                  <p:cNvSpPr/>
                  <p:nvPr/>
                </p:nvSpPr>
                <p:spPr>
                  <a:xfrm>
                    <a:off x="4635696" y="2440710"/>
                    <a:ext cx="18110" cy="15934"/>
                  </a:xfrm>
                  <a:custGeom>
                    <a:avLst/>
                    <a:gdLst/>
                    <a:ahLst/>
                    <a:cxnLst/>
                    <a:rect l="l" t="t" r="r" b="b"/>
                    <a:pathLst>
                      <a:path w="18110" h="15934" extrusionOk="0">
                        <a:moveTo>
                          <a:pt x="6435" y="15934"/>
                        </a:moveTo>
                        <a:lnTo>
                          <a:pt x="18111" y="9057"/>
                        </a:lnTo>
                        <a:lnTo>
                          <a:pt x="10661" y="0"/>
                        </a:lnTo>
                        <a:lnTo>
                          <a:pt x="0" y="8919"/>
                        </a:lnTo>
                        <a:lnTo>
                          <a:pt x="6435" y="1593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36"/>
                  <p:cNvSpPr/>
                  <p:nvPr/>
                </p:nvSpPr>
                <p:spPr>
                  <a:xfrm>
                    <a:off x="4604405" y="2448509"/>
                    <a:ext cx="65407" cy="120079"/>
                  </a:xfrm>
                  <a:custGeom>
                    <a:avLst/>
                    <a:gdLst/>
                    <a:ahLst/>
                    <a:cxnLst/>
                    <a:rect l="l" t="t" r="r" b="b"/>
                    <a:pathLst>
                      <a:path w="65407" h="120079" extrusionOk="0">
                        <a:moveTo>
                          <a:pt x="221" y="120078"/>
                        </a:moveTo>
                        <a:cubicBezTo>
                          <a:pt x="18189" y="120029"/>
                          <a:pt x="35400" y="112844"/>
                          <a:pt x="48063" y="100107"/>
                        </a:cubicBezTo>
                        <a:cubicBezTo>
                          <a:pt x="60603" y="87195"/>
                          <a:pt x="66928" y="69487"/>
                          <a:pt x="65406" y="51560"/>
                        </a:cubicBezTo>
                        <a:cubicBezTo>
                          <a:pt x="63555" y="32619"/>
                          <a:pt x="52771" y="15891"/>
                          <a:pt x="42294"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36"/>
                  <p:cNvSpPr/>
                  <p:nvPr/>
                </p:nvSpPr>
                <p:spPr>
                  <a:xfrm>
                    <a:off x="4603960" y="2448439"/>
                    <a:ext cx="45950" cy="114905"/>
                  </a:xfrm>
                  <a:custGeom>
                    <a:avLst/>
                    <a:gdLst/>
                    <a:ahLst/>
                    <a:cxnLst/>
                    <a:rect l="l" t="t" r="r" b="b"/>
                    <a:pathLst>
                      <a:path w="45950" h="114905" extrusionOk="0">
                        <a:moveTo>
                          <a:pt x="221" y="114904"/>
                        </a:moveTo>
                        <a:cubicBezTo>
                          <a:pt x="39880" y="91521"/>
                          <a:pt x="56567" y="42747"/>
                          <a:pt x="39535"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1" name="Google Shape;501;p36"/>
                <p:cNvGrpSpPr/>
                <p:nvPr/>
              </p:nvGrpSpPr>
              <p:grpSpPr>
                <a:xfrm>
                  <a:off x="4496894" y="2464220"/>
                  <a:ext cx="118818" cy="97550"/>
                  <a:chOff x="4496894" y="2464220"/>
                  <a:chExt cx="118818" cy="97550"/>
                </a:xfrm>
              </p:grpSpPr>
              <p:sp>
                <p:nvSpPr>
                  <p:cNvPr id="502" name="Google Shape;502;p36"/>
                  <p:cNvSpPr/>
                  <p:nvPr/>
                </p:nvSpPr>
                <p:spPr>
                  <a:xfrm>
                    <a:off x="4496895" y="2464630"/>
                    <a:ext cx="118817" cy="97140"/>
                  </a:xfrm>
                  <a:custGeom>
                    <a:avLst/>
                    <a:gdLst/>
                    <a:ahLst/>
                    <a:cxnLst/>
                    <a:rect l="l" t="t" r="r" b="b"/>
                    <a:pathLst>
                      <a:path w="118817" h="97140" extrusionOk="0">
                        <a:moveTo>
                          <a:pt x="105432" y="9983"/>
                        </a:moveTo>
                        <a:cubicBezTo>
                          <a:pt x="105432" y="9983"/>
                          <a:pt x="64215" y="80192"/>
                          <a:pt x="3107" y="67284"/>
                        </a:cubicBezTo>
                        <a:lnTo>
                          <a:pt x="221" y="78168"/>
                        </a:lnTo>
                        <a:lnTo>
                          <a:pt x="8901" y="81757"/>
                        </a:lnTo>
                        <a:cubicBezTo>
                          <a:pt x="25800" y="96591"/>
                          <a:pt x="49425" y="101095"/>
                          <a:pt x="70603" y="93520"/>
                        </a:cubicBezTo>
                        <a:cubicBezTo>
                          <a:pt x="107450" y="80884"/>
                          <a:pt x="118554" y="45822"/>
                          <a:pt x="118992" y="22470"/>
                        </a:cubicBezTo>
                        <a:cubicBezTo>
                          <a:pt x="119429" y="-881"/>
                          <a:pt x="116655" y="3"/>
                          <a:pt x="116655" y="3"/>
                        </a:cubicBezTo>
                        <a:lnTo>
                          <a:pt x="104362" y="526"/>
                        </a:lnTo>
                        <a:lnTo>
                          <a:pt x="105432" y="998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36"/>
                  <p:cNvSpPr/>
                  <p:nvPr/>
                </p:nvSpPr>
                <p:spPr>
                  <a:xfrm>
                    <a:off x="4496894" y="2531915"/>
                    <a:ext cx="12576" cy="14473"/>
                  </a:xfrm>
                  <a:custGeom>
                    <a:avLst/>
                    <a:gdLst/>
                    <a:ahLst/>
                    <a:cxnLst/>
                    <a:rect l="l" t="t" r="r" b="b"/>
                    <a:pathLst>
                      <a:path w="12576" h="14473" extrusionOk="0">
                        <a:moveTo>
                          <a:pt x="12576" y="1377"/>
                        </a:moveTo>
                        <a:lnTo>
                          <a:pt x="8680" y="14474"/>
                        </a:lnTo>
                        <a:lnTo>
                          <a:pt x="0" y="10885"/>
                        </a:lnTo>
                        <a:lnTo>
                          <a:pt x="2885" y="0"/>
                        </a:lnTo>
                        <a:lnTo>
                          <a:pt x="12576" y="137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36"/>
                  <p:cNvSpPr/>
                  <p:nvPr/>
                </p:nvSpPr>
                <p:spPr>
                  <a:xfrm>
                    <a:off x="4601035" y="2464220"/>
                    <a:ext cx="14561" cy="11704"/>
                  </a:xfrm>
                  <a:custGeom>
                    <a:avLst/>
                    <a:gdLst/>
                    <a:ahLst/>
                    <a:cxnLst/>
                    <a:rect l="l" t="t" r="r" b="b"/>
                    <a:pathLst>
                      <a:path w="14561" h="11704" extrusionOk="0">
                        <a:moveTo>
                          <a:pt x="1071" y="10393"/>
                        </a:moveTo>
                        <a:lnTo>
                          <a:pt x="14561" y="11705"/>
                        </a:lnTo>
                        <a:lnTo>
                          <a:pt x="13872" y="0"/>
                        </a:lnTo>
                        <a:lnTo>
                          <a:pt x="0" y="938"/>
                        </a:lnTo>
                        <a:lnTo>
                          <a:pt x="1071" y="1039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36"/>
                  <p:cNvSpPr/>
                  <p:nvPr/>
                </p:nvSpPr>
                <p:spPr>
                  <a:xfrm>
                    <a:off x="4505657" y="2470595"/>
                    <a:ext cx="104756" cy="85172"/>
                  </a:xfrm>
                  <a:custGeom>
                    <a:avLst/>
                    <a:gdLst/>
                    <a:ahLst/>
                    <a:cxnLst/>
                    <a:rect l="l" t="t" r="r" b="b"/>
                    <a:pathLst>
                      <a:path w="104756" h="85172" extrusionOk="0">
                        <a:moveTo>
                          <a:pt x="221" y="72316"/>
                        </a:moveTo>
                        <a:cubicBezTo>
                          <a:pt x="14774" y="82845"/>
                          <a:pt x="32920" y="87162"/>
                          <a:pt x="50660" y="84315"/>
                        </a:cubicBezTo>
                        <a:cubicBezTo>
                          <a:pt x="68404" y="81253"/>
                          <a:pt x="83950" y="70661"/>
                          <a:pt x="93282" y="55274"/>
                        </a:cubicBezTo>
                        <a:cubicBezTo>
                          <a:pt x="102945" y="38874"/>
                          <a:pt x="104084" y="19008"/>
                          <a:pt x="10497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36"/>
                  <p:cNvSpPr/>
                  <p:nvPr/>
                </p:nvSpPr>
                <p:spPr>
                  <a:xfrm>
                    <a:off x="4508387" y="2468653"/>
                    <a:ext cx="99477" cy="70195"/>
                  </a:xfrm>
                  <a:custGeom>
                    <a:avLst/>
                    <a:gdLst/>
                    <a:ahLst/>
                    <a:cxnLst/>
                    <a:rect l="l" t="t" r="r" b="b"/>
                    <a:pathLst>
                      <a:path w="99477" h="70195" extrusionOk="0">
                        <a:moveTo>
                          <a:pt x="221" y="69756"/>
                        </a:moveTo>
                        <a:cubicBezTo>
                          <a:pt x="46055" y="74184"/>
                          <a:pt x="88281" y="44574"/>
                          <a:pt x="9969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07" name="Google Shape;507;p36"/>
                <p:cNvSpPr/>
                <p:nvPr/>
              </p:nvSpPr>
              <p:spPr>
                <a:xfrm>
                  <a:off x="4483151" y="2492963"/>
                  <a:ext cx="227955" cy="28434"/>
                </a:xfrm>
                <a:custGeom>
                  <a:avLst/>
                  <a:gdLst/>
                  <a:ahLst/>
                  <a:cxnLst/>
                  <a:rect l="l" t="t" r="r" b="b"/>
                  <a:pathLst>
                    <a:path w="227955" h="28434" extrusionOk="0">
                      <a:moveTo>
                        <a:pt x="221" y="4261"/>
                      </a:moveTo>
                      <a:cubicBezTo>
                        <a:pt x="72823" y="37926"/>
                        <a:pt x="156886" y="36354"/>
                        <a:pt x="228176"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08" name="Google Shape;508;p36"/>
            <p:cNvGrpSpPr/>
            <p:nvPr/>
          </p:nvGrpSpPr>
          <p:grpSpPr>
            <a:xfrm>
              <a:off x="6879482" y="1202204"/>
              <a:ext cx="1550349" cy="3400810"/>
              <a:chOff x="6879482" y="1202204"/>
              <a:chExt cx="1550349" cy="3400810"/>
            </a:xfrm>
          </p:grpSpPr>
          <p:grpSp>
            <p:nvGrpSpPr>
              <p:cNvPr id="509" name="Google Shape;509;p36"/>
              <p:cNvGrpSpPr/>
              <p:nvPr/>
            </p:nvGrpSpPr>
            <p:grpSpPr>
              <a:xfrm flipH="1">
                <a:off x="7490159" y="1202204"/>
                <a:ext cx="622816" cy="647699"/>
                <a:chOff x="3935649" y="2041098"/>
                <a:chExt cx="240516" cy="250125"/>
              </a:xfrm>
            </p:grpSpPr>
            <p:sp>
              <p:nvSpPr>
                <p:cNvPr id="510" name="Google Shape;510;p36"/>
                <p:cNvSpPr/>
                <p:nvPr/>
              </p:nvSpPr>
              <p:spPr>
                <a:xfrm>
                  <a:off x="3966393" y="2061780"/>
                  <a:ext cx="209772" cy="188222"/>
                </a:xfrm>
                <a:custGeom>
                  <a:avLst/>
                  <a:gdLst/>
                  <a:ahLst/>
                  <a:cxnLst/>
                  <a:rect l="l" t="t" r="r" b="b"/>
                  <a:pathLst>
                    <a:path w="209772" h="188222" extrusionOk="0">
                      <a:moveTo>
                        <a:pt x="209757" y="136936"/>
                      </a:moveTo>
                      <a:cubicBezTo>
                        <a:pt x="208441" y="122110"/>
                        <a:pt x="202413" y="108085"/>
                        <a:pt x="196214" y="94443"/>
                      </a:cubicBezTo>
                      <a:cubicBezTo>
                        <a:pt x="194203" y="90019"/>
                        <a:pt x="192173" y="85580"/>
                        <a:pt x="190248" y="81105"/>
                      </a:cubicBezTo>
                      <a:cubicBezTo>
                        <a:pt x="193259" y="65605"/>
                        <a:pt x="190693" y="49540"/>
                        <a:pt x="183003" y="35747"/>
                      </a:cubicBezTo>
                      <a:cubicBezTo>
                        <a:pt x="172026" y="17011"/>
                        <a:pt x="153205" y="4193"/>
                        <a:pt x="131739" y="833"/>
                      </a:cubicBezTo>
                      <a:cubicBezTo>
                        <a:pt x="110076" y="-2435"/>
                        <a:pt x="88070" y="3990"/>
                        <a:pt x="71576" y="18399"/>
                      </a:cubicBezTo>
                      <a:cubicBezTo>
                        <a:pt x="66475" y="22976"/>
                        <a:pt x="62081" y="28267"/>
                        <a:pt x="56700" y="32540"/>
                      </a:cubicBezTo>
                      <a:cubicBezTo>
                        <a:pt x="51006" y="37062"/>
                        <a:pt x="44359" y="40324"/>
                        <a:pt x="38223" y="44278"/>
                      </a:cubicBezTo>
                      <a:cubicBezTo>
                        <a:pt x="16177" y="58484"/>
                        <a:pt x="923" y="82696"/>
                        <a:pt x="239" y="108142"/>
                      </a:cubicBezTo>
                      <a:cubicBezTo>
                        <a:pt x="85" y="114789"/>
                        <a:pt x="939" y="121422"/>
                        <a:pt x="2771" y="127814"/>
                      </a:cubicBezTo>
                      <a:cubicBezTo>
                        <a:pt x="7174" y="146940"/>
                        <a:pt x="15461" y="164959"/>
                        <a:pt x="27119" y="180753"/>
                      </a:cubicBezTo>
                      <a:cubicBezTo>
                        <a:pt x="29309" y="183698"/>
                        <a:pt x="32307" y="185945"/>
                        <a:pt x="35749" y="187220"/>
                      </a:cubicBezTo>
                      <a:cubicBezTo>
                        <a:pt x="43164" y="190039"/>
                        <a:pt x="51379" y="186369"/>
                        <a:pt x="58424" y="182784"/>
                      </a:cubicBezTo>
                      <a:cubicBezTo>
                        <a:pt x="57466" y="180296"/>
                        <a:pt x="56508" y="177809"/>
                        <a:pt x="55549" y="175322"/>
                      </a:cubicBezTo>
                      <a:cubicBezTo>
                        <a:pt x="55566" y="175323"/>
                        <a:pt x="55584" y="175321"/>
                        <a:pt x="55600" y="175322"/>
                      </a:cubicBezTo>
                      <a:cubicBezTo>
                        <a:pt x="58005" y="178788"/>
                        <a:pt x="61686" y="181161"/>
                        <a:pt x="65838" y="181920"/>
                      </a:cubicBezTo>
                      <a:cubicBezTo>
                        <a:pt x="71324" y="182681"/>
                        <a:pt x="76903" y="182451"/>
                        <a:pt x="82307" y="181241"/>
                      </a:cubicBezTo>
                      <a:cubicBezTo>
                        <a:pt x="113020" y="176392"/>
                        <a:pt x="144049" y="173819"/>
                        <a:pt x="175141" y="173542"/>
                      </a:cubicBezTo>
                      <a:cubicBezTo>
                        <a:pt x="174628" y="177084"/>
                        <a:pt x="174115" y="180625"/>
                        <a:pt x="173603" y="184167"/>
                      </a:cubicBezTo>
                      <a:cubicBezTo>
                        <a:pt x="182948" y="183223"/>
                        <a:pt x="190799" y="176738"/>
                        <a:pt x="193484" y="167744"/>
                      </a:cubicBezTo>
                      <a:cubicBezTo>
                        <a:pt x="194189" y="171115"/>
                        <a:pt x="194895" y="174486"/>
                        <a:pt x="195601" y="177857"/>
                      </a:cubicBezTo>
                      <a:cubicBezTo>
                        <a:pt x="206991" y="167743"/>
                        <a:pt x="211073" y="151762"/>
                        <a:pt x="209757" y="1369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36"/>
                <p:cNvSpPr/>
                <p:nvPr/>
              </p:nvSpPr>
              <p:spPr>
                <a:xfrm>
                  <a:off x="4043836" y="2195117"/>
                  <a:ext cx="68285" cy="96106"/>
                </a:xfrm>
                <a:custGeom>
                  <a:avLst/>
                  <a:gdLst/>
                  <a:ahLst/>
                  <a:cxnLst/>
                  <a:rect l="l" t="t" r="r" b="b"/>
                  <a:pathLst>
                    <a:path w="68285" h="96106" extrusionOk="0">
                      <a:moveTo>
                        <a:pt x="68285" y="38748"/>
                      </a:moveTo>
                      <a:lnTo>
                        <a:pt x="68285" y="96106"/>
                      </a:lnTo>
                      <a:lnTo>
                        <a:pt x="2279" y="96106"/>
                      </a:lnTo>
                      <a:lnTo>
                        <a:pt x="0" y="0"/>
                      </a:lnTo>
                      <a:lnTo>
                        <a:pt x="68285" y="38748"/>
                      </a:ln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36"/>
                <p:cNvSpPr/>
                <p:nvPr/>
              </p:nvSpPr>
              <p:spPr>
                <a:xfrm>
                  <a:off x="4041903" y="2079179"/>
                  <a:ext cx="108407" cy="154776"/>
                </a:xfrm>
                <a:custGeom>
                  <a:avLst/>
                  <a:gdLst/>
                  <a:ahLst/>
                  <a:cxnLst/>
                  <a:rect l="l" t="t" r="r" b="b"/>
                  <a:pathLst>
                    <a:path w="108407" h="154776" extrusionOk="0">
                      <a:moveTo>
                        <a:pt x="105993" y="46656"/>
                      </a:moveTo>
                      <a:cubicBezTo>
                        <a:pt x="106311" y="47926"/>
                        <a:pt x="109805" y="103785"/>
                        <a:pt x="108217" y="117115"/>
                      </a:cubicBezTo>
                      <a:cubicBezTo>
                        <a:pt x="106629" y="130445"/>
                        <a:pt x="95083" y="152878"/>
                        <a:pt x="69151" y="154686"/>
                      </a:cubicBezTo>
                      <a:cubicBezTo>
                        <a:pt x="37890" y="156865"/>
                        <a:pt x="221" y="118385"/>
                        <a:pt x="221" y="118385"/>
                      </a:cubicBezTo>
                      <a:lnTo>
                        <a:pt x="221" y="31104"/>
                      </a:lnTo>
                      <a:cubicBezTo>
                        <a:pt x="221" y="31104"/>
                        <a:pt x="16941" y="-317"/>
                        <a:pt x="54320" y="1"/>
                      </a:cubicBezTo>
                      <a:cubicBezTo>
                        <a:pt x="91700" y="318"/>
                        <a:pt x="105993" y="46656"/>
                        <a:pt x="105993" y="46656"/>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36"/>
                <p:cNvSpPr/>
                <p:nvPr/>
              </p:nvSpPr>
              <p:spPr>
                <a:xfrm>
                  <a:off x="4122246" y="2144379"/>
                  <a:ext cx="27602" cy="22041"/>
                </a:xfrm>
                <a:custGeom>
                  <a:avLst/>
                  <a:gdLst/>
                  <a:ahLst/>
                  <a:cxnLst/>
                  <a:rect l="l" t="t" r="r" b="b"/>
                  <a:pathLst>
                    <a:path w="27602" h="22041" extrusionOk="0">
                      <a:moveTo>
                        <a:pt x="27002" y="362"/>
                      </a:moveTo>
                      <a:cubicBezTo>
                        <a:pt x="25036" y="-102"/>
                        <a:pt x="22991" y="-122"/>
                        <a:pt x="21016" y="303"/>
                      </a:cubicBezTo>
                      <a:cubicBezTo>
                        <a:pt x="3035" y="3870"/>
                        <a:pt x="221" y="16759"/>
                        <a:pt x="221" y="16759"/>
                      </a:cubicBezTo>
                      <a:cubicBezTo>
                        <a:pt x="221" y="16759"/>
                        <a:pt x="6925" y="23809"/>
                        <a:pt x="21635" y="21617"/>
                      </a:cubicBezTo>
                      <a:cubicBezTo>
                        <a:pt x="23801" y="21338"/>
                        <a:pt x="25899" y="20666"/>
                        <a:pt x="27824" y="1963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36"/>
                <p:cNvSpPr/>
                <p:nvPr/>
              </p:nvSpPr>
              <p:spPr>
                <a:xfrm>
                  <a:off x="4067611" y="2126483"/>
                  <a:ext cx="28793" cy="9047"/>
                </a:xfrm>
                <a:custGeom>
                  <a:avLst/>
                  <a:gdLst/>
                  <a:ahLst/>
                  <a:cxnLst/>
                  <a:rect l="l" t="t" r="r" b="b"/>
                  <a:pathLst>
                    <a:path w="28793" h="9047" extrusionOk="0">
                      <a:moveTo>
                        <a:pt x="28863" y="7444"/>
                      </a:moveTo>
                      <a:cubicBezTo>
                        <a:pt x="27591" y="9572"/>
                        <a:pt x="21803" y="8902"/>
                        <a:pt x="14593" y="9015"/>
                      </a:cubicBezTo>
                      <a:cubicBezTo>
                        <a:pt x="10991" y="9025"/>
                        <a:pt x="7783" y="9071"/>
                        <a:pt x="5335" y="9028"/>
                      </a:cubicBezTo>
                      <a:cubicBezTo>
                        <a:pt x="2898" y="8948"/>
                        <a:pt x="1064" y="8769"/>
                        <a:pt x="407" y="7676"/>
                      </a:cubicBezTo>
                      <a:cubicBezTo>
                        <a:pt x="-225" y="6649"/>
                        <a:pt x="749" y="4673"/>
                        <a:pt x="3381" y="2962"/>
                      </a:cubicBezTo>
                      <a:cubicBezTo>
                        <a:pt x="6768" y="943"/>
                        <a:pt x="10654" y="-83"/>
                        <a:pt x="14597" y="3"/>
                      </a:cubicBezTo>
                      <a:cubicBezTo>
                        <a:pt x="18503" y="-66"/>
                        <a:pt x="22356" y="921"/>
                        <a:pt x="25747" y="2859"/>
                      </a:cubicBezTo>
                      <a:cubicBezTo>
                        <a:pt x="28372" y="4483"/>
                        <a:pt x="29436" y="6375"/>
                        <a:pt x="28863" y="74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36"/>
                <p:cNvSpPr/>
                <p:nvPr/>
              </p:nvSpPr>
              <p:spPr>
                <a:xfrm>
                  <a:off x="4114454" y="2164116"/>
                  <a:ext cx="9612" cy="18109"/>
                </a:xfrm>
                <a:custGeom>
                  <a:avLst/>
                  <a:gdLst/>
                  <a:ahLst/>
                  <a:cxnLst/>
                  <a:rect l="l" t="t" r="r" b="b"/>
                  <a:pathLst>
                    <a:path w="9612" h="18109" extrusionOk="0">
                      <a:moveTo>
                        <a:pt x="223" y="17976"/>
                      </a:moveTo>
                      <a:cubicBezTo>
                        <a:pt x="167" y="17720"/>
                        <a:pt x="1524" y="17250"/>
                        <a:pt x="3604" y="16347"/>
                      </a:cubicBezTo>
                      <a:cubicBezTo>
                        <a:pt x="4803" y="15838"/>
                        <a:pt x="5971" y="15259"/>
                        <a:pt x="7102" y="14613"/>
                      </a:cubicBezTo>
                      <a:cubicBezTo>
                        <a:pt x="8300" y="13897"/>
                        <a:pt x="8334" y="13021"/>
                        <a:pt x="7510" y="11452"/>
                      </a:cubicBezTo>
                      <a:cubicBezTo>
                        <a:pt x="5125" y="7909"/>
                        <a:pt x="3239" y="4055"/>
                        <a:pt x="1905" y="-2"/>
                      </a:cubicBezTo>
                      <a:cubicBezTo>
                        <a:pt x="4801" y="3182"/>
                        <a:pt x="7229" y="6761"/>
                        <a:pt x="9114" y="10628"/>
                      </a:cubicBezTo>
                      <a:cubicBezTo>
                        <a:pt x="9656" y="11527"/>
                        <a:pt x="9902" y="12572"/>
                        <a:pt x="9818" y="13617"/>
                      </a:cubicBezTo>
                      <a:cubicBezTo>
                        <a:pt x="9611" y="14668"/>
                        <a:pt x="8925" y="15562"/>
                        <a:pt x="7963" y="16034"/>
                      </a:cubicBezTo>
                      <a:cubicBezTo>
                        <a:pt x="6707" y="16671"/>
                        <a:pt x="5389" y="17178"/>
                        <a:pt x="4030" y="17548"/>
                      </a:cubicBezTo>
                      <a:cubicBezTo>
                        <a:pt x="1744" y="18176"/>
                        <a:pt x="269" y="18206"/>
                        <a:pt x="223" y="1797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36"/>
                <p:cNvSpPr/>
                <p:nvPr/>
              </p:nvSpPr>
              <p:spPr>
                <a:xfrm>
                  <a:off x="4013374" y="2154803"/>
                  <a:ext cx="39820" cy="44806"/>
                </a:xfrm>
                <a:custGeom>
                  <a:avLst/>
                  <a:gdLst/>
                  <a:ahLst/>
                  <a:cxnLst/>
                  <a:rect l="l" t="t" r="r" b="b"/>
                  <a:pathLst>
                    <a:path w="39820" h="44806" extrusionOk="0">
                      <a:moveTo>
                        <a:pt x="36545" y="11810"/>
                      </a:moveTo>
                      <a:cubicBezTo>
                        <a:pt x="36213" y="4887"/>
                        <a:pt x="25485" y="476"/>
                        <a:pt x="18565" y="6"/>
                      </a:cubicBezTo>
                      <a:cubicBezTo>
                        <a:pt x="11451" y="-203"/>
                        <a:pt x="4907" y="3874"/>
                        <a:pt x="1962" y="10347"/>
                      </a:cubicBezTo>
                      <a:cubicBezTo>
                        <a:pt x="-788" y="16841"/>
                        <a:pt x="-257" y="24259"/>
                        <a:pt x="3393" y="30295"/>
                      </a:cubicBezTo>
                      <a:cubicBezTo>
                        <a:pt x="7091" y="36240"/>
                        <a:pt x="12794" y="40670"/>
                        <a:pt x="19472" y="42786"/>
                      </a:cubicBezTo>
                      <a:cubicBezTo>
                        <a:pt x="26123" y="44857"/>
                        <a:pt x="33168" y="45343"/>
                        <a:pt x="40041" y="44204"/>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36"/>
                <p:cNvSpPr/>
                <p:nvPr/>
              </p:nvSpPr>
              <p:spPr>
                <a:xfrm>
                  <a:off x="4065341" y="2216004"/>
                  <a:ext cx="46782" cy="31696"/>
                </a:xfrm>
                <a:custGeom>
                  <a:avLst/>
                  <a:gdLst/>
                  <a:ahLst/>
                  <a:cxnLst/>
                  <a:rect l="l" t="t" r="r" b="b"/>
                  <a:pathLst>
                    <a:path w="46782" h="31696" extrusionOk="0">
                      <a:moveTo>
                        <a:pt x="221" y="-2"/>
                      </a:moveTo>
                      <a:cubicBezTo>
                        <a:pt x="221" y="-2"/>
                        <a:pt x="5237" y="29508"/>
                        <a:pt x="47003" y="31695"/>
                      </a:cubicBezTo>
                      <a:lnTo>
                        <a:pt x="47003" y="17754"/>
                      </a:lnTo>
                      <a:cubicBezTo>
                        <a:pt x="29899" y="17043"/>
                        <a:pt x="13485" y="10814"/>
                        <a:pt x="221"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36"/>
                <p:cNvSpPr/>
                <p:nvPr/>
              </p:nvSpPr>
              <p:spPr>
                <a:xfrm>
                  <a:off x="4125276" y="2127575"/>
                  <a:ext cx="21382" cy="9537"/>
                </a:xfrm>
                <a:custGeom>
                  <a:avLst/>
                  <a:gdLst/>
                  <a:ahLst/>
                  <a:cxnLst/>
                  <a:rect l="l" t="t" r="r" b="b"/>
                  <a:pathLst>
                    <a:path w="21382" h="9537" extrusionOk="0">
                      <a:moveTo>
                        <a:pt x="21578" y="4724"/>
                      </a:moveTo>
                      <a:cubicBezTo>
                        <a:pt x="21058" y="7193"/>
                        <a:pt x="16498" y="8318"/>
                        <a:pt x="11397" y="9085"/>
                      </a:cubicBezTo>
                      <a:cubicBezTo>
                        <a:pt x="6282" y="9760"/>
                        <a:pt x="1589" y="9941"/>
                        <a:pt x="405" y="7712"/>
                      </a:cubicBezTo>
                      <a:cubicBezTo>
                        <a:pt x="-129" y="6606"/>
                        <a:pt x="506" y="5014"/>
                        <a:pt x="2239" y="3501"/>
                      </a:cubicBezTo>
                      <a:cubicBezTo>
                        <a:pt x="6911" y="-124"/>
                        <a:pt x="13154" y="-1005"/>
                        <a:pt x="18649" y="1185"/>
                      </a:cubicBezTo>
                      <a:cubicBezTo>
                        <a:pt x="20733" y="2159"/>
                        <a:pt x="21785" y="3513"/>
                        <a:pt x="21578" y="47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9" name="Google Shape;519;p36"/>
                <p:cNvSpPr/>
                <p:nvPr/>
              </p:nvSpPr>
              <p:spPr>
                <a:xfrm>
                  <a:off x="4137293" y="2144413"/>
                  <a:ext cx="12555" cy="21973"/>
                </a:xfrm>
                <a:custGeom>
                  <a:avLst/>
                  <a:gdLst/>
                  <a:ahLst/>
                  <a:cxnLst/>
                  <a:rect l="l" t="t" r="r" b="b"/>
                  <a:pathLst>
                    <a:path w="12555" h="21973" extrusionOk="0">
                      <a:moveTo>
                        <a:pt x="6588" y="21617"/>
                      </a:moveTo>
                      <a:cubicBezTo>
                        <a:pt x="8754" y="21338"/>
                        <a:pt x="10851" y="20666"/>
                        <a:pt x="12777" y="19635"/>
                      </a:cubicBezTo>
                      <a:lnTo>
                        <a:pt x="12777" y="12208"/>
                      </a:lnTo>
                      <a:cubicBezTo>
                        <a:pt x="12777" y="10873"/>
                        <a:pt x="12721" y="9540"/>
                        <a:pt x="12610" y="8209"/>
                      </a:cubicBezTo>
                      <a:lnTo>
                        <a:pt x="11955" y="361"/>
                      </a:lnTo>
                      <a:cubicBezTo>
                        <a:pt x="9988" y="-102"/>
                        <a:pt x="7944" y="-122"/>
                        <a:pt x="5969" y="303"/>
                      </a:cubicBezTo>
                      <a:cubicBezTo>
                        <a:pt x="4380" y="588"/>
                        <a:pt x="2818" y="1008"/>
                        <a:pt x="1302" y="1559"/>
                      </a:cubicBezTo>
                      <a:cubicBezTo>
                        <a:pt x="1272" y="1837"/>
                        <a:pt x="-1652" y="17407"/>
                        <a:pt x="2246" y="21972"/>
                      </a:cubicBezTo>
                      <a:cubicBezTo>
                        <a:pt x="3428" y="21912"/>
                        <a:pt x="5279" y="21812"/>
                        <a:pt x="6588" y="216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36"/>
                <p:cNvSpPr/>
                <p:nvPr/>
              </p:nvSpPr>
              <p:spPr>
                <a:xfrm>
                  <a:off x="4028720" y="2076996"/>
                  <a:ext cx="120023" cy="89391"/>
                </a:xfrm>
                <a:custGeom>
                  <a:avLst/>
                  <a:gdLst/>
                  <a:ahLst/>
                  <a:cxnLst/>
                  <a:rect l="l" t="t" r="r" b="b"/>
                  <a:pathLst>
                    <a:path w="120023" h="89391" extrusionOk="0">
                      <a:moveTo>
                        <a:pt x="73883" y="589"/>
                      </a:moveTo>
                      <a:cubicBezTo>
                        <a:pt x="54876" y="-1754"/>
                        <a:pt x="35667" y="2924"/>
                        <a:pt x="19869" y="13742"/>
                      </a:cubicBezTo>
                      <a:lnTo>
                        <a:pt x="4775" y="33049"/>
                      </a:lnTo>
                      <a:cubicBezTo>
                        <a:pt x="2676" y="34164"/>
                        <a:pt x="5517" y="50775"/>
                        <a:pt x="3518" y="52059"/>
                      </a:cubicBezTo>
                      <a:cubicBezTo>
                        <a:pt x="2279" y="52719"/>
                        <a:pt x="1247" y="53707"/>
                        <a:pt x="534" y="54915"/>
                      </a:cubicBezTo>
                      <a:cubicBezTo>
                        <a:pt x="-247" y="56546"/>
                        <a:pt x="686" y="58413"/>
                        <a:pt x="635" y="60220"/>
                      </a:cubicBezTo>
                      <a:cubicBezTo>
                        <a:pt x="329" y="71095"/>
                        <a:pt x="4199" y="83810"/>
                        <a:pt x="14999" y="89389"/>
                      </a:cubicBezTo>
                      <a:cubicBezTo>
                        <a:pt x="22009" y="76613"/>
                        <a:pt x="24045" y="61698"/>
                        <a:pt x="20717" y="47512"/>
                      </a:cubicBezTo>
                      <a:cubicBezTo>
                        <a:pt x="29433" y="43805"/>
                        <a:pt x="36835" y="37569"/>
                        <a:pt x="41965" y="29612"/>
                      </a:cubicBezTo>
                      <a:cubicBezTo>
                        <a:pt x="62487" y="50139"/>
                        <a:pt x="93274" y="56476"/>
                        <a:pt x="120245" y="45726"/>
                      </a:cubicBezTo>
                      <a:cubicBezTo>
                        <a:pt x="120245" y="45726"/>
                        <a:pt x="106564" y="4217"/>
                        <a:pt x="73883" y="58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36"/>
                <p:cNvSpPr/>
                <p:nvPr/>
              </p:nvSpPr>
              <p:spPr>
                <a:xfrm>
                  <a:off x="4021813" y="2163463"/>
                  <a:ext cx="22024" cy="24783"/>
                </a:xfrm>
                <a:custGeom>
                  <a:avLst/>
                  <a:gdLst/>
                  <a:ahLst/>
                  <a:cxnLst/>
                  <a:rect l="l" t="t" r="r" b="b"/>
                  <a:pathLst>
                    <a:path w="22024" h="24783" extrusionOk="0">
                      <a:moveTo>
                        <a:pt x="22244" y="23269"/>
                      </a:moveTo>
                      <a:cubicBezTo>
                        <a:pt x="22279" y="23377"/>
                        <a:pt x="21560" y="23759"/>
                        <a:pt x="20148" y="24157"/>
                      </a:cubicBezTo>
                      <a:cubicBezTo>
                        <a:pt x="18130" y="24703"/>
                        <a:pt x="16032" y="24894"/>
                        <a:pt x="13948" y="24719"/>
                      </a:cubicBezTo>
                      <a:cubicBezTo>
                        <a:pt x="10775" y="24486"/>
                        <a:pt x="7749" y="23288"/>
                        <a:pt x="5277" y="21287"/>
                      </a:cubicBezTo>
                      <a:cubicBezTo>
                        <a:pt x="2124" y="18806"/>
                        <a:pt x="267" y="15031"/>
                        <a:pt x="224" y="11022"/>
                      </a:cubicBezTo>
                      <a:cubicBezTo>
                        <a:pt x="81" y="5079"/>
                        <a:pt x="4785" y="145"/>
                        <a:pt x="10733" y="1"/>
                      </a:cubicBezTo>
                      <a:cubicBezTo>
                        <a:pt x="12354" y="-38"/>
                        <a:pt x="13964" y="290"/>
                        <a:pt x="15441" y="959"/>
                      </a:cubicBezTo>
                      <a:cubicBezTo>
                        <a:pt x="17389" y="1759"/>
                        <a:pt x="19147" y="2961"/>
                        <a:pt x="20598" y="4487"/>
                      </a:cubicBezTo>
                      <a:cubicBezTo>
                        <a:pt x="21607" y="5553"/>
                        <a:pt x="22022" y="6253"/>
                        <a:pt x="21936" y="6329"/>
                      </a:cubicBezTo>
                      <a:cubicBezTo>
                        <a:pt x="19820" y="4638"/>
                        <a:pt x="17488" y="3235"/>
                        <a:pt x="15003" y="2156"/>
                      </a:cubicBezTo>
                      <a:cubicBezTo>
                        <a:pt x="12330" y="1206"/>
                        <a:pt x="9385" y="1387"/>
                        <a:pt x="6848" y="2656"/>
                      </a:cubicBezTo>
                      <a:cubicBezTo>
                        <a:pt x="3893" y="4433"/>
                        <a:pt x="2068" y="7613"/>
                        <a:pt x="2028" y="11059"/>
                      </a:cubicBezTo>
                      <a:cubicBezTo>
                        <a:pt x="2087" y="14533"/>
                        <a:pt x="3666" y="17807"/>
                        <a:pt x="6348" y="20017"/>
                      </a:cubicBezTo>
                      <a:cubicBezTo>
                        <a:pt x="8546" y="21882"/>
                        <a:pt x="11235" y="23075"/>
                        <a:pt x="14094" y="23453"/>
                      </a:cubicBezTo>
                      <a:cubicBezTo>
                        <a:pt x="16810" y="23655"/>
                        <a:pt x="19540" y="23594"/>
                        <a:pt x="22244" y="2326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36"/>
                <p:cNvSpPr/>
                <p:nvPr/>
              </p:nvSpPr>
              <p:spPr>
                <a:xfrm>
                  <a:off x="4059816" y="2144407"/>
                  <a:ext cx="44417" cy="22261"/>
                </a:xfrm>
                <a:custGeom>
                  <a:avLst/>
                  <a:gdLst/>
                  <a:ahLst/>
                  <a:cxnLst/>
                  <a:rect l="l" t="t" r="r" b="b"/>
                  <a:pathLst>
                    <a:path w="44417" h="22261" extrusionOk="0">
                      <a:moveTo>
                        <a:pt x="221" y="9014"/>
                      </a:moveTo>
                      <a:cubicBezTo>
                        <a:pt x="221" y="9014"/>
                        <a:pt x="6746" y="-2583"/>
                        <a:pt x="24814" y="529"/>
                      </a:cubicBezTo>
                      <a:cubicBezTo>
                        <a:pt x="42882" y="3640"/>
                        <a:pt x="44638" y="16086"/>
                        <a:pt x="44638" y="16086"/>
                      </a:cubicBezTo>
                      <a:cubicBezTo>
                        <a:pt x="44638" y="16086"/>
                        <a:pt x="32091" y="24572"/>
                        <a:pt x="19008" y="21646"/>
                      </a:cubicBezTo>
                      <a:cubicBezTo>
                        <a:pt x="4444" y="18388"/>
                        <a:pt x="221" y="9014"/>
                        <a:pt x="221" y="901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36"/>
                <p:cNvSpPr/>
                <p:nvPr/>
              </p:nvSpPr>
              <p:spPr>
                <a:xfrm>
                  <a:off x="4082025" y="2144619"/>
                  <a:ext cx="23567" cy="21818"/>
                </a:xfrm>
                <a:custGeom>
                  <a:avLst/>
                  <a:gdLst/>
                  <a:ahLst/>
                  <a:cxnLst/>
                  <a:rect l="l" t="t" r="r" b="b"/>
                  <a:pathLst>
                    <a:path w="23567" h="21818" extrusionOk="0">
                      <a:moveTo>
                        <a:pt x="3964" y="113"/>
                      </a:moveTo>
                      <a:cubicBezTo>
                        <a:pt x="3652" y="60"/>
                        <a:pt x="3371" y="44"/>
                        <a:pt x="3066" y="-2"/>
                      </a:cubicBezTo>
                      <a:cubicBezTo>
                        <a:pt x="2954" y="207"/>
                        <a:pt x="-3113" y="11621"/>
                        <a:pt x="2820" y="21817"/>
                      </a:cubicBezTo>
                      <a:cubicBezTo>
                        <a:pt x="10249" y="21780"/>
                        <a:pt x="17516" y="19649"/>
                        <a:pt x="23788" y="15671"/>
                      </a:cubicBezTo>
                      <a:cubicBezTo>
                        <a:pt x="23788" y="15671"/>
                        <a:pt x="22031" y="3225"/>
                        <a:pt x="3964" y="1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36"/>
                <p:cNvSpPr/>
                <p:nvPr/>
              </p:nvSpPr>
              <p:spPr>
                <a:xfrm>
                  <a:off x="4103687" y="2186252"/>
                  <a:ext cx="19683" cy="21536"/>
                </a:xfrm>
                <a:custGeom>
                  <a:avLst/>
                  <a:gdLst/>
                  <a:ahLst/>
                  <a:cxnLst/>
                  <a:rect l="l" t="t" r="r" b="b"/>
                  <a:pathLst>
                    <a:path w="19683" h="21536" extrusionOk="0">
                      <a:moveTo>
                        <a:pt x="12514" y="21045"/>
                      </a:moveTo>
                      <a:cubicBezTo>
                        <a:pt x="12541" y="21142"/>
                        <a:pt x="11944" y="21461"/>
                        <a:pt x="10742" y="21532"/>
                      </a:cubicBezTo>
                      <a:cubicBezTo>
                        <a:pt x="9025" y="21571"/>
                        <a:pt x="7338" y="21081"/>
                        <a:pt x="5908" y="20131"/>
                      </a:cubicBezTo>
                      <a:cubicBezTo>
                        <a:pt x="3756" y="18736"/>
                        <a:pt x="2134" y="16662"/>
                        <a:pt x="1299" y="14239"/>
                      </a:cubicBezTo>
                      <a:cubicBezTo>
                        <a:pt x="347" y="11346"/>
                        <a:pt x="20" y="8283"/>
                        <a:pt x="340" y="5254"/>
                      </a:cubicBezTo>
                      <a:cubicBezTo>
                        <a:pt x="188" y="3447"/>
                        <a:pt x="886" y="1672"/>
                        <a:pt x="2229" y="453"/>
                      </a:cubicBezTo>
                      <a:cubicBezTo>
                        <a:pt x="3053" y="10"/>
                        <a:pt x="4011" y="-115"/>
                        <a:pt x="4921" y="102"/>
                      </a:cubicBezTo>
                      <a:cubicBezTo>
                        <a:pt x="5618" y="251"/>
                        <a:pt x="6307" y="397"/>
                        <a:pt x="6989" y="542"/>
                      </a:cubicBezTo>
                      <a:cubicBezTo>
                        <a:pt x="9336" y="1085"/>
                        <a:pt x="11650" y="1765"/>
                        <a:pt x="13916" y="2581"/>
                      </a:cubicBezTo>
                      <a:cubicBezTo>
                        <a:pt x="16071" y="3169"/>
                        <a:pt x="18100" y="4145"/>
                        <a:pt x="19904" y="5459"/>
                      </a:cubicBezTo>
                      <a:cubicBezTo>
                        <a:pt x="17733" y="5101"/>
                        <a:pt x="15599" y="4544"/>
                        <a:pt x="13530" y="3795"/>
                      </a:cubicBezTo>
                      <a:cubicBezTo>
                        <a:pt x="11582" y="3263"/>
                        <a:pt x="9253" y="2678"/>
                        <a:pt x="6641" y="2166"/>
                      </a:cubicBezTo>
                      <a:cubicBezTo>
                        <a:pt x="5369" y="1954"/>
                        <a:pt x="3778" y="1482"/>
                        <a:pt x="3160" y="1954"/>
                      </a:cubicBezTo>
                      <a:cubicBezTo>
                        <a:pt x="2438" y="2369"/>
                        <a:pt x="2222" y="3875"/>
                        <a:pt x="2139" y="5388"/>
                      </a:cubicBezTo>
                      <a:cubicBezTo>
                        <a:pt x="1841" y="8177"/>
                        <a:pt x="2089" y="10998"/>
                        <a:pt x="2869" y="13693"/>
                      </a:cubicBezTo>
                      <a:cubicBezTo>
                        <a:pt x="3528" y="15838"/>
                        <a:pt x="4844" y="17722"/>
                        <a:pt x="6631" y="19081"/>
                      </a:cubicBezTo>
                      <a:cubicBezTo>
                        <a:pt x="8370" y="20272"/>
                        <a:pt x="10408" y="20952"/>
                        <a:pt x="12514" y="210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36"/>
                <p:cNvSpPr/>
                <p:nvPr/>
              </p:nvSpPr>
              <p:spPr>
                <a:xfrm>
                  <a:off x="3971359" y="2041098"/>
                  <a:ext cx="65483" cy="64425"/>
                </a:xfrm>
                <a:custGeom>
                  <a:avLst/>
                  <a:gdLst/>
                  <a:ahLst/>
                  <a:cxnLst/>
                  <a:rect l="l" t="t" r="r" b="b"/>
                  <a:pathLst>
                    <a:path w="65483" h="64425" extrusionOk="0">
                      <a:moveTo>
                        <a:pt x="62886" y="19810"/>
                      </a:moveTo>
                      <a:cubicBezTo>
                        <a:pt x="55958" y="6653"/>
                        <a:pt x="41834" y="-1097"/>
                        <a:pt x="27005" y="124"/>
                      </a:cubicBezTo>
                      <a:cubicBezTo>
                        <a:pt x="20380" y="369"/>
                        <a:pt x="14083" y="3066"/>
                        <a:pt x="9336" y="7691"/>
                      </a:cubicBezTo>
                      <a:cubicBezTo>
                        <a:pt x="4151" y="13259"/>
                        <a:pt x="2674" y="21226"/>
                        <a:pt x="1419" y="28729"/>
                      </a:cubicBezTo>
                      <a:cubicBezTo>
                        <a:pt x="-23" y="37351"/>
                        <a:pt x="-1182" y="47158"/>
                        <a:pt x="4297" y="53975"/>
                      </a:cubicBezTo>
                      <a:cubicBezTo>
                        <a:pt x="9015" y="59847"/>
                        <a:pt x="17126" y="61497"/>
                        <a:pt x="24557" y="62762"/>
                      </a:cubicBezTo>
                      <a:cubicBezTo>
                        <a:pt x="30375" y="63981"/>
                        <a:pt x="36313" y="64533"/>
                        <a:pt x="42257" y="64406"/>
                      </a:cubicBezTo>
                      <a:cubicBezTo>
                        <a:pt x="48248" y="64259"/>
                        <a:pt x="54009" y="62067"/>
                        <a:pt x="58583" y="58196"/>
                      </a:cubicBezTo>
                      <a:lnTo>
                        <a:pt x="52342" y="58040"/>
                      </a:lnTo>
                      <a:cubicBezTo>
                        <a:pt x="64764" y="50559"/>
                        <a:pt x="69116" y="32898"/>
                        <a:pt x="62886" y="1981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36"/>
                <p:cNvSpPr/>
                <p:nvPr/>
              </p:nvSpPr>
              <p:spPr>
                <a:xfrm>
                  <a:off x="3988865" y="2065548"/>
                  <a:ext cx="54971" cy="44687"/>
                </a:xfrm>
                <a:custGeom>
                  <a:avLst/>
                  <a:gdLst/>
                  <a:ahLst/>
                  <a:cxnLst/>
                  <a:rect l="l" t="t" r="r" b="b"/>
                  <a:pathLst>
                    <a:path w="54971" h="44687" extrusionOk="0">
                      <a:moveTo>
                        <a:pt x="9002" y="44687"/>
                      </a:moveTo>
                      <a:lnTo>
                        <a:pt x="0" y="35447"/>
                      </a:lnTo>
                      <a:lnTo>
                        <a:pt x="48013" y="0"/>
                      </a:lnTo>
                      <a:lnTo>
                        <a:pt x="54971" y="10431"/>
                      </a:lnTo>
                      <a:lnTo>
                        <a:pt x="9002" y="4468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27" name="Google Shape;527;p36"/>
                <p:cNvGrpSpPr/>
                <p:nvPr/>
              </p:nvGrpSpPr>
              <p:grpSpPr>
                <a:xfrm>
                  <a:off x="3986462" y="2108641"/>
                  <a:ext cx="29532" cy="68182"/>
                  <a:chOff x="3986462" y="2108641"/>
                  <a:chExt cx="29532" cy="68182"/>
                </a:xfrm>
              </p:grpSpPr>
              <p:sp>
                <p:nvSpPr>
                  <p:cNvPr id="528" name="Google Shape;528;p36"/>
                  <p:cNvSpPr/>
                  <p:nvPr/>
                </p:nvSpPr>
                <p:spPr>
                  <a:xfrm>
                    <a:off x="3986462" y="2108641"/>
                    <a:ext cx="29532" cy="68182"/>
                  </a:xfrm>
                  <a:custGeom>
                    <a:avLst/>
                    <a:gdLst/>
                    <a:ahLst/>
                    <a:cxnLst/>
                    <a:rect l="l" t="t" r="r" b="b"/>
                    <a:pathLst>
                      <a:path w="29532" h="68182" extrusionOk="0">
                        <a:moveTo>
                          <a:pt x="14698" y="-2"/>
                        </a:moveTo>
                        <a:cubicBezTo>
                          <a:pt x="8694" y="1040"/>
                          <a:pt x="3771" y="5336"/>
                          <a:pt x="1929" y="11140"/>
                        </a:cubicBezTo>
                        <a:cubicBezTo>
                          <a:pt x="206" y="16863"/>
                          <a:pt x="-220" y="22899"/>
                          <a:pt x="681" y="28807"/>
                        </a:cubicBezTo>
                        <a:cubicBezTo>
                          <a:pt x="1978" y="42240"/>
                          <a:pt x="4917" y="55463"/>
                          <a:pt x="9431" y="68181"/>
                        </a:cubicBezTo>
                        <a:cubicBezTo>
                          <a:pt x="19192" y="59134"/>
                          <a:pt x="27387" y="47632"/>
                          <a:pt x="29362" y="34477"/>
                        </a:cubicBezTo>
                        <a:cubicBezTo>
                          <a:pt x="31336" y="21322"/>
                          <a:pt x="25802" y="6510"/>
                          <a:pt x="13974" y="40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36"/>
                  <p:cNvSpPr/>
                  <p:nvPr/>
                </p:nvSpPr>
                <p:spPr>
                  <a:xfrm>
                    <a:off x="3994209" y="2110691"/>
                    <a:ext cx="8893" cy="32591"/>
                  </a:xfrm>
                  <a:custGeom>
                    <a:avLst/>
                    <a:gdLst/>
                    <a:ahLst/>
                    <a:cxnLst/>
                    <a:rect l="l" t="t" r="r" b="b"/>
                    <a:pathLst>
                      <a:path w="8893" h="32591" extrusionOk="0">
                        <a:moveTo>
                          <a:pt x="221" y="-2"/>
                        </a:moveTo>
                        <a:cubicBezTo>
                          <a:pt x="3186" y="10862"/>
                          <a:pt x="6150" y="21726"/>
                          <a:pt x="9114" y="3259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30" name="Google Shape;530;p36"/>
                <p:cNvSpPr/>
                <p:nvPr/>
              </p:nvSpPr>
              <p:spPr>
                <a:xfrm>
                  <a:off x="3983909" y="2098218"/>
                  <a:ext cx="17407" cy="17392"/>
                </a:xfrm>
                <a:custGeom>
                  <a:avLst/>
                  <a:gdLst/>
                  <a:ahLst/>
                  <a:cxnLst/>
                  <a:rect l="l" t="t" r="r" b="b"/>
                  <a:pathLst>
                    <a:path w="17407" h="17392" extrusionOk="0">
                      <a:moveTo>
                        <a:pt x="12243" y="657"/>
                      </a:moveTo>
                      <a:cubicBezTo>
                        <a:pt x="16685" y="2488"/>
                        <a:pt x="18801" y="7571"/>
                        <a:pt x="16969" y="12010"/>
                      </a:cubicBezTo>
                      <a:cubicBezTo>
                        <a:pt x="15136" y="16449"/>
                        <a:pt x="10049" y="18563"/>
                        <a:pt x="5607" y="16732"/>
                      </a:cubicBezTo>
                      <a:cubicBezTo>
                        <a:pt x="1164" y="14900"/>
                        <a:pt x="-952" y="9818"/>
                        <a:pt x="881" y="5379"/>
                      </a:cubicBezTo>
                      <a:cubicBezTo>
                        <a:pt x="2513" y="1425"/>
                        <a:pt x="6781" y="-756"/>
                        <a:pt x="10945" y="237"/>
                      </a:cubicBezTo>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36"/>
                <p:cNvSpPr/>
                <p:nvPr/>
              </p:nvSpPr>
              <p:spPr>
                <a:xfrm>
                  <a:off x="3935649" y="2109262"/>
                  <a:ext cx="56398" cy="43670"/>
                </a:xfrm>
                <a:custGeom>
                  <a:avLst/>
                  <a:gdLst/>
                  <a:ahLst/>
                  <a:cxnLst/>
                  <a:rect l="l" t="t" r="r" b="b"/>
                  <a:pathLst>
                    <a:path w="56398" h="43670" extrusionOk="0">
                      <a:moveTo>
                        <a:pt x="56619" y="4043"/>
                      </a:moveTo>
                      <a:cubicBezTo>
                        <a:pt x="52037" y="30"/>
                        <a:pt x="45598" y="-1099"/>
                        <a:pt x="39922" y="1116"/>
                      </a:cubicBezTo>
                      <a:cubicBezTo>
                        <a:pt x="34383" y="3372"/>
                        <a:pt x="29417" y="6832"/>
                        <a:pt x="25382" y="11245"/>
                      </a:cubicBezTo>
                      <a:cubicBezTo>
                        <a:pt x="15738" y="20692"/>
                        <a:pt x="7288" y="31283"/>
                        <a:pt x="221" y="42783"/>
                      </a:cubicBezTo>
                      <a:cubicBezTo>
                        <a:pt x="13397" y="44688"/>
                        <a:pt x="27501" y="43833"/>
                        <a:pt x="38985" y="37104"/>
                      </a:cubicBezTo>
                      <a:cubicBezTo>
                        <a:pt x="50468" y="30374"/>
                        <a:pt x="58525" y="16767"/>
                        <a:pt x="55846" y="373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36"/>
                <p:cNvSpPr/>
                <p:nvPr/>
              </p:nvSpPr>
              <p:spPr>
                <a:xfrm>
                  <a:off x="3983758" y="2102937"/>
                  <a:ext cx="16810" cy="11944"/>
                </a:xfrm>
                <a:custGeom>
                  <a:avLst/>
                  <a:gdLst/>
                  <a:ahLst/>
                  <a:cxnLst/>
                  <a:rect l="l" t="t" r="r" b="b"/>
                  <a:pathLst>
                    <a:path w="16810" h="11944" extrusionOk="0">
                      <a:moveTo>
                        <a:pt x="577" y="2347"/>
                      </a:moveTo>
                      <a:cubicBezTo>
                        <a:pt x="-468" y="5558"/>
                        <a:pt x="848" y="9064"/>
                        <a:pt x="3747" y="10797"/>
                      </a:cubicBezTo>
                      <a:cubicBezTo>
                        <a:pt x="6666" y="12491"/>
                        <a:pt x="10312" y="12293"/>
                        <a:pt x="13030" y="10293"/>
                      </a:cubicBezTo>
                      <a:cubicBezTo>
                        <a:pt x="16324" y="7994"/>
                        <a:pt x="17783" y="3851"/>
                        <a:pt x="16655"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36"/>
                <p:cNvSpPr/>
                <p:nvPr/>
              </p:nvSpPr>
              <p:spPr>
                <a:xfrm>
                  <a:off x="3961029" y="2113846"/>
                  <a:ext cx="25975" cy="20466"/>
                </a:xfrm>
                <a:custGeom>
                  <a:avLst/>
                  <a:gdLst/>
                  <a:ahLst/>
                  <a:cxnLst/>
                  <a:rect l="l" t="t" r="r" b="b"/>
                  <a:pathLst>
                    <a:path w="25975" h="20466" extrusionOk="0">
                      <a:moveTo>
                        <a:pt x="26197" y="-2"/>
                      </a:moveTo>
                      <a:cubicBezTo>
                        <a:pt x="16173" y="4885"/>
                        <a:pt x="7314" y="11864"/>
                        <a:pt x="221" y="2046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4" name="Google Shape;534;p36"/>
              <p:cNvGrpSpPr/>
              <p:nvPr/>
            </p:nvGrpSpPr>
            <p:grpSpPr>
              <a:xfrm flipH="1">
                <a:off x="7517284" y="4184053"/>
                <a:ext cx="387312" cy="414517"/>
                <a:chOff x="4016120" y="3199431"/>
                <a:chExt cx="149570" cy="160076"/>
              </a:xfrm>
            </p:grpSpPr>
            <p:sp>
              <p:nvSpPr>
                <p:cNvPr id="535" name="Google Shape;535;p36"/>
                <p:cNvSpPr/>
                <p:nvPr/>
              </p:nvSpPr>
              <p:spPr>
                <a:xfrm>
                  <a:off x="4016120" y="3331537"/>
                  <a:ext cx="149437" cy="27970"/>
                </a:xfrm>
                <a:custGeom>
                  <a:avLst/>
                  <a:gdLst/>
                  <a:ahLst/>
                  <a:cxnLst/>
                  <a:rect l="l" t="t" r="r" b="b"/>
                  <a:pathLst>
                    <a:path w="149437" h="27970" extrusionOk="0">
                      <a:moveTo>
                        <a:pt x="977" y="-2"/>
                      </a:moveTo>
                      <a:lnTo>
                        <a:pt x="149658" y="-2"/>
                      </a:lnTo>
                      <a:lnTo>
                        <a:pt x="149343" y="27875"/>
                      </a:lnTo>
                      <a:cubicBezTo>
                        <a:pt x="136975" y="28851"/>
                        <a:pt x="133820" y="21918"/>
                        <a:pt x="127009" y="21324"/>
                      </a:cubicBezTo>
                      <a:cubicBezTo>
                        <a:pt x="119909" y="20704"/>
                        <a:pt x="111570" y="26910"/>
                        <a:pt x="104733" y="26930"/>
                      </a:cubicBezTo>
                      <a:cubicBezTo>
                        <a:pt x="92764" y="26965"/>
                        <a:pt x="85857" y="21507"/>
                        <a:pt x="76851" y="21305"/>
                      </a:cubicBezTo>
                      <a:cubicBezTo>
                        <a:pt x="63616" y="21009"/>
                        <a:pt x="58019" y="28031"/>
                        <a:pt x="44261" y="26930"/>
                      </a:cubicBezTo>
                      <a:cubicBezTo>
                        <a:pt x="34035" y="26111"/>
                        <a:pt x="30855" y="21152"/>
                        <a:pt x="20596" y="21065"/>
                      </a:cubicBezTo>
                      <a:cubicBezTo>
                        <a:pt x="14333" y="21012"/>
                        <a:pt x="7420" y="25520"/>
                        <a:pt x="221" y="2682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36"/>
                <p:cNvSpPr/>
                <p:nvPr/>
              </p:nvSpPr>
              <p:spPr>
                <a:xfrm>
                  <a:off x="4065626" y="3199431"/>
                  <a:ext cx="95748" cy="100508"/>
                </a:xfrm>
                <a:custGeom>
                  <a:avLst/>
                  <a:gdLst/>
                  <a:ahLst/>
                  <a:cxnLst/>
                  <a:rect l="l" t="t" r="r" b="b"/>
                  <a:pathLst>
                    <a:path w="95748" h="100508" extrusionOk="0">
                      <a:moveTo>
                        <a:pt x="0" y="0"/>
                      </a:moveTo>
                      <a:lnTo>
                        <a:pt x="13515" y="75635"/>
                      </a:lnTo>
                      <a:lnTo>
                        <a:pt x="41893" y="100508"/>
                      </a:lnTo>
                      <a:lnTo>
                        <a:pt x="69384" y="97352"/>
                      </a:lnTo>
                      <a:lnTo>
                        <a:pt x="95748" y="70319"/>
                      </a:lnTo>
                      <a:lnTo>
                        <a:pt x="82237" y="0"/>
                      </a:lnTo>
                      <a:lnTo>
                        <a:pt x="0" y="0"/>
                      </a:ln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36"/>
                <p:cNvSpPr/>
                <p:nvPr/>
              </p:nvSpPr>
              <p:spPr>
                <a:xfrm>
                  <a:off x="4074365" y="3264861"/>
                  <a:ext cx="91316" cy="68483"/>
                </a:xfrm>
                <a:custGeom>
                  <a:avLst/>
                  <a:gdLst/>
                  <a:ahLst/>
                  <a:cxnLst/>
                  <a:rect l="l" t="t" r="r" b="b"/>
                  <a:pathLst>
                    <a:path w="91316" h="68483" extrusionOk="0">
                      <a:moveTo>
                        <a:pt x="91499" y="68445"/>
                      </a:moveTo>
                      <a:cubicBezTo>
                        <a:pt x="91645" y="53458"/>
                        <a:pt x="91320" y="31866"/>
                        <a:pt x="91466" y="16879"/>
                      </a:cubicBezTo>
                      <a:cubicBezTo>
                        <a:pt x="91513" y="12081"/>
                        <a:pt x="91361" y="6738"/>
                        <a:pt x="88136" y="3309"/>
                      </a:cubicBezTo>
                      <a:cubicBezTo>
                        <a:pt x="85711" y="985"/>
                        <a:pt x="82417" y="-207"/>
                        <a:pt x="79065" y="27"/>
                      </a:cubicBezTo>
                      <a:cubicBezTo>
                        <a:pt x="75774" y="288"/>
                        <a:pt x="72524" y="924"/>
                        <a:pt x="69377" y="1922"/>
                      </a:cubicBezTo>
                      <a:cubicBezTo>
                        <a:pt x="53399" y="6064"/>
                        <a:pt x="36741" y="6883"/>
                        <a:pt x="20433" y="4328"/>
                      </a:cubicBezTo>
                      <a:cubicBezTo>
                        <a:pt x="16349" y="3335"/>
                        <a:pt x="12105" y="3179"/>
                        <a:pt x="7959" y="3870"/>
                      </a:cubicBezTo>
                      <a:cubicBezTo>
                        <a:pt x="3639" y="4779"/>
                        <a:pt x="466" y="8471"/>
                        <a:pt x="221" y="12876"/>
                      </a:cubicBezTo>
                      <a:lnTo>
                        <a:pt x="221" y="6848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36"/>
                <p:cNvSpPr/>
                <p:nvPr/>
              </p:nvSpPr>
              <p:spPr>
                <a:xfrm>
                  <a:off x="4016752" y="3283443"/>
                  <a:ext cx="110093" cy="49865"/>
                </a:xfrm>
                <a:custGeom>
                  <a:avLst/>
                  <a:gdLst/>
                  <a:ahLst/>
                  <a:cxnLst/>
                  <a:rect l="l" t="t" r="r" b="b"/>
                  <a:pathLst>
                    <a:path w="110093" h="49865" extrusionOk="0">
                      <a:moveTo>
                        <a:pt x="103294" y="25135"/>
                      </a:moveTo>
                      <a:cubicBezTo>
                        <a:pt x="99819" y="17287"/>
                        <a:pt x="94094" y="10646"/>
                        <a:pt x="86842" y="6049"/>
                      </a:cubicBezTo>
                      <a:cubicBezTo>
                        <a:pt x="78656" y="1716"/>
                        <a:pt x="69460" y="-356"/>
                        <a:pt x="60204" y="48"/>
                      </a:cubicBezTo>
                      <a:cubicBezTo>
                        <a:pt x="45381" y="-497"/>
                        <a:pt x="30762" y="3635"/>
                        <a:pt x="18422" y="11859"/>
                      </a:cubicBezTo>
                      <a:cubicBezTo>
                        <a:pt x="6518" y="20509"/>
                        <a:pt x="-1510" y="35301"/>
                        <a:pt x="541" y="49864"/>
                      </a:cubicBezTo>
                      <a:lnTo>
                        <a:pt x="110314" y="49634"/>
                      </a:lnTo>
                      <a:cubicBezTo>
                        <a:pt x="109093" y="41188"/>
                        <a:pt x="106731" y="32946"/>
                        <a:pt x="103294" y="251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36"/>
                <p:cNvSpPr/>
                <p:nvPr/>
              </p:nvSpPr>
              <p:spPr>
                <a:xfrm>
                  <a:off x="4068712" y="3282899"/>
                  <a:ext cx="52019" cy="14405"/>
                </a:xfrm>
                <a:custGeom>
                  <a:avLst/>
                  <a:gdLst/>
                  <a:ahLst/>
                  <a:cxnLst/>
                  <a:rect l="l" t="t" r="r" b="b"/>
                  <a:pathLst>
                    <a:path w="52019" h="14405" extrusionOk="0">
                      <a:moveTo>
                        <a:pt x="52240" y="14404"/>
                      </a:moveTo>
                      <a:cubicBezTo>
                        <a:pt x="37428" y="3074"/>
                        <a:pt x="18703" y="-1880"/>
                        <a:pt x="221" y="64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36"/>
                <p:cNvSpPr/>
                <p:nvPr/>
              </p:nvSpPr>
              <p:spPr>
                <a:xfrm>
                  <a:off x="4017071" y="3333061"/>
                  <a:ext cx="148619" cy="3460"/>
                </a:xfrm>
                <a:custGeom>
                  <a:avLst/>
                  <a:gdLst/>
                  <a:ahLst/>
                  <a:cxnLst/>
                  <a:rect l="l" t="t" r="r" b="b"/>
                  <a:pathLst>
                    <a:path w="148619" h="3460" extrusionOk="0">
                      <a:moveTo>
                        <a:pt x="148840"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36"/>
                <p:cNvSpPr/>
                <p:nvPr/>
              </p:nvSpPr>
              <p:spPr>
                <a:xfrm>
                  <a:off x="4130170" y="3297744"/>
                  <a:ext cx="35387" cy="34241"/>
                </a:xfrm>
                <a:custGeom>
                  <a:avLst/>
                  <a:gdLst/>
                  <a:ahLst/>
                  <a:cxnLst/>
                  <a:rect l="l" t="t" r="r" b="b"/>
                  <a:pathLst>
                    <a:path w="35387" h="34241" extrusionOk="0">
                      <a:moveTo>
                        <a:pt x="35609" y="-2"/>
                      </a:moveTo>
                      <a:cubicBezTo>
                        <a:pt x="16551" y="129"/>
                        <a:pt x="964" y="15210"/>
                        <a:pt x="221" y="3423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2" name="Google Shape;542;p36"/>
              <p:cNvGrpSpPr/>
              <p:nvPr/>
            </p:nvGrpSpPr>
            <p:grpSpPr>
              <a:xfrm flipH="1">
                <a:off x="6879482" y="4196009"/>
                <a:ext cx="531767" cy="407005"/>
                <a:chOff x="4206638" y="3204048"/>
                <a:chExt cx="205355" cy="157175"/>
              </a:xfrm>
            </p:grpSpPr>
            <p:sp>
              <p:nvSpPr>
                <p:cNvPr id="543" name="Google Shape;543;p36"/>
                <p:cNvSpPr/>
                <p:nvPr/>
              </p:nvSpPr>
              <p:spPr>
                <a:xfrm>
                  <a:off x="4206638" y="3204048"/>
                  <a:ext cx="98069" cy="95240"/>
                </a:xfrm>
                <a:custGeom>
                  <a:avLst/>
                  <a:gdLst/>
                  <a:ahLst/>
                  <a:cxnLst/>
                  <a:rect l="l" t="t" r="r" b="b"/>
                  <a:pathLst>
                    <a:path w="98069" h="95240" extrusionOk="0">
                      <a:moveTo>
                        <a:pt x="0" y="0"/>
                      </a:moveTo>
                      <a:lnTo>
                        <a:pt x="15832" y="63878"/>
                      </a:lnTo>
                      <a:lnTo>
                        <a:pt x="44213" y="95241"/>
                      </a:lnTo>
                      <a:lnTo>
                        <a:pt x="71700" y="92088"/>
                      </a:lnTo>
                      <a:lnTo>
                        <a:pt x="98069" y="59797"/>
                      </a:lnTo>
                      <a:lnTo>
                        <a:pt x="82237" y="0"/>
                      </a:lnTo>
                      <a:lnTo>
                        <a:pt x="0" y="0"/>
                      </a:ln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44" name="Google Shape;544;p36"/>
                <p:cNvGrpSpPr/>
                <p:nvPr/>
              </p:nvGrpSpPr>
              <p:grpSpPr>
                <a:xfrm>
                  <a:off x="4216077" y="3263844"/>
                  <a:ext cx="195916" cy="71232"/>
                  <a:chOff x="4216077" y="3263844"/>
                  <a:chExt cx="195916" cy="71232"/>
                </a:xfrm>
              </p:grpSpPr>
              <p:sp>
                <p:nvSpPr>
                  <p:cNvPr id="545" name="Google Shape;545;p36"/>
                  <p:cNvSpPr/>
                  <p:nvPr/>
                </p:nvSpPr>
                <p:spPr>
                  <a:xfrm>
                    <a:off x="4216077" y="3263844"/>
                    <a:ext cx="195916" cy="71232"/>
                  </a:xfrm>
                  <a:custGeom>
                    <a:avLst/>
                    <a:gdLst/>
                    <a:ahLst/>
                    <a:cxnLst/>
                    <a:rect l="l" t="t" r="r" b="b"/>
                    <a:pathLst>
                      <a:path w="195916" h="71232" extrusionOk="0">
                        <a:moveTo>
                          <a:pt x="36837" y="12678"/>
                        </a:moveTo>
                        <a:cubicBezTo>
                          <a:pt x="28534" y="4012"/>
                          <a:pt x="16105" y="663"/>
                          <a:pt x="4567" y="3983"/>
                        </a:cubicBezTo>
                        <a:lnTo>
                          <a:pt x="221" y="69408"/>
                        </a:lnTo>
                        <a:lnTo>
                          <a:pt x="196040" y="71231"/>
                        </a:lnTo>
                        <a:cubicBezTo>
                          <a:pt x="196040" y="71231"/>
                          <a:pt x="199088" y="51860"/>
                          <a:pt x="170967" y="40254"/>
                        </a:cubicBezTo>
                        <a:cubicBezTo>
                          <a:pt x="142743" y="28605"/>
                          <a:pt x="92050" y="-389"/>
                          <a:pt x="86076" y="2"/>
                        </a:cubicBezTo>
                        <a:cubicBezTo>
                          <a:pt x="80103" y="394"/>
                          <a:pt x="76390" y="5458"/>
                          <a:pt x="70843" y="10148"/>
                        </a:cubicBezTo>
                        <a:cubicBezTo>
                          <a:pt x="68335" y="12321"/>
                          <a:pt x="65702" y="14346"/>
                          <a:pt x="62958" y="16212"/>
                        </a:cubicBezTo>
                        <a:cubicBezTo>
                          <a:pt x="54574" y="21650"/>
                          <a:pt x="43471" y="20148"/>
                          <a:pt x="36837" y="12678"/>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36"/>
                  <p:cNvSpPr/>
                  <p:nvPr/>
                </p:nvSpPr>
                <p:spPr>
                  <a:xfrm>
                    <a:off x="4316106" y="3281779"/>
                    <a:ext cx="17119" cy="17509"/>
                  </a:xfrm>
                  <a:custGeom>
                    <a:avLst/>
                    <a:gdLst/>
                    <a:ahLst/>
                    <a:cxnLst/>
                    <a:rect l="l" t="t" r="r" b="b"/>
                    <a:pathLst>
                      <a:path w="17119" h="17509" extrusionOk="0">
                        <a:moveTo>
                          <a:pt x="17340" y="-2"/>
                        </a:moveTo>
                        <a:cubicBezTo>
                          <a:pt x="9180" y="2796"/>
                          <a:pt x="2830" y="9291"/>
                          <a:pt x="221" y="1750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 name="Google Shape;547;p36"/>
                  <p:cNvSpPr/>
                  <p:nvPr/>
                </p:nvSpPr>
                <p:spPr>
                  <a:xfrm>
                    <a:off x="4330710" y="3290104"/>
                    <a:ext cx="17277" cy="19549"/>
                  </a:xfrm>
                  <a:custGeom>
                    <a:avLst/>
                    <a:gdLst/>
                    <a:ahLst/>
                    <a:cxnLst/>
                    <a:rect l="l" t="t" r="r" b="b"/>
                    <a:pathLst>
                      <a:path w="17277" h="19549" extrusionOk="0">
                        <a:moveTo>
                          <a:pt x="17499" y="-2"/>
                        </a:moveTo>
                        <a:cubicBezTo>
                          <a:pt x="8611" y="2892"/>
                          <a:pt x="1996" y="10378"/>
                          <a:pt x="221" y="1954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48" name="Google Shape;548;p36"/>
                <p:cNvSpPr/>
                <p:nvPr/>
              </p:nvSpPr>
              <p:spPr>
                <a:xfrm>
                  <a:off x="4216077" y="3333253"/>
                  <a:ext cx="195916" cy="27970"/>
                </a:xfrm>
                <a:custGeom>
                  <a:avLst/>
                  <a:gdLst/>
                  <a:ahLst/>
                  <a:cxnLst/>
                  <a:rect l="l" t="t" r="r" b="b"/>
                  <a:pathLst>
                    <a:path w="195916" h="27970" extrusionOk="0">
                      <a:moveTo>
                        <a:pt x="195820" y="27875"/>
                      </a:moveTo>
                      <a:cubicBezTo>
                        <a:pt x="183333" y="28851"/>
                        <a:pt x="180149" y="21918"/>
                        <a:pt x="173271" y="21324"/>
                      </a:cubicBezTo>
                      <a:cubicBezTo>
                        <a:pt x="166104" y="20704"/>
                        <a:pt x="157686" y="26910"/>
                        <a:pt x="150784" y="26930"/>
                      </a:cubicBezTo>
                      <a:cubicBezTo>
                        <a:pt x="138702" y="26965"/>
                        <a:pt x="131729" y="21506"/>
                        <a:pt x="122637" y="21305"/>
                      </a:cubicBezTo>
                      <a:cubicBezTo>
                        <a:pt x="109276" y="21009"/>
                        <a:pt x="103625" y="28031"/>
                        <a:pt x="89736" y="26930"/>
                      </a:cubicBezTo>
                      <a:cubicBezTo>
                        <a:pt x="79413" y="26111"/>
                        <a:pt x="76202" y="21152"/>
                        <a:pt x="65846" y="21065"/>
                      </a:cubicBezTo>
                      <a:cubicBezTo>
                        <a:pt x="58403" y="21002"/>
                        <a:pt x="50049" y="27261"/>
                        <a:pt x="41386" y="27180"/>
                      </a:cubicBezTo>
                      <a:cubicBezTo>
                        <a:pt x="28001" y="27055"/>
                        <a:pt x="29769" y="22334"/>
                        <a:pt x="22434" y="21805"/>
                      </a:cubicBezTo>
                      <a:cubicBezTo>
                        <a:pt x="13833" y="21185"/>
                        <a:pt x="12235" y="28974"/>
                        <a:pt x="221" y="27492"/>
                      </a:cubicBezTo>
                      <a:lnTo>
                        <a:pt x="221" y="-2"/>
                      </a:lnTo>
                      <a:lnTo>
                        <a:pt x="196137" y="-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36"/>
                <p:cNvSpPr/>
                <p:nvPr/>
              </p:nvSpPr>
              <p:spPr>
                <a:xfrm>
                  <a:off x="4216077" y="3333253"/>
                  <a:ext cx="191525" cy="194"/>
                </a:xfrm>
                <a:custGeom>
                  <a:avLst/>
                  <a:gdLst/>
                  <a:ahLst/>
                  <a:cxnLst/>
                  <a:rect l="l" t="t" r="r" b="b"/>
                  <a:pathLst>
                    <a:path w="191525" h="194" extrusionOk="0">
                      <a:moveTo>
                        <a:pt x="221" y="-2"/>
                      </a:moveTo>
                      <a:cubicBezTo>
                        <a:pt x="63717" y="-2"/>
                        <a:pt x="128250" y="193"/>
                        <a:pt x="191747" y="19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36"/>
                <p:cNvSpPr/>
                <p:nvPr/>
              </p:nvSpPr>
              <p:spPr>
                <a:xfrm>
                  <a:off x="4219419" y="3304099"/>
                  <a:ext cx="41882" cy="28157"/>
                </a:xfrm>
                <a:custGeom>
                  <a:avLst/>
                  <a:gdLst/>
                  <a:ahLst/>
                  <a:cxnLst/>
                  <a:rect l="l" t="t" r="r" b="b"/>
                  <a:pathLst>
                    <a:path w="41882" h="28157" extrusionOk="0">
                      <a:moveTo>
                        <a:pt x="42103" y="28156"/>
                      </a:moveTo>
                      <a:cubicBezTo>
                        <a:pt x="34844" y="11403"/>
                        <a:pt x="18487" y="406"/>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51" name="Google Shape;551;p36"/>
              <p:cNvSpPr/>
              <p:nvPr/>
            </p:nvSpPr>
            <p:spPr>
              <a:xfrm flipH="1">
                <a:off x="7951987" y="1801717"/>
                <a:ext cx="477845" cy="690802"/>
              </a:xfrm>
              <a:custGeom>
                <a:avLst/>
                <a:gdLst/>
                <a:ahLst/>
                <a:cxnLst/>
                <a:rect l="l" t="t" r="r" b="b"/>
                <a:pathLst>
                  <a:path w="184496" h="266719" extrusionOk="0">
                    <a:moveTo>
                      <a:pt x="150030" y="10142"/>
                    </a:moveTo>
                    <a:lnTo>
                      <a:pt x="17563" y="134384"/>
                    </a:lnTo>
                    <a:cubicBezTo>
                      <a:pt x="10008" y="141329"/>
                      <a:pt x="4547" y="150248"/>
                      <a:pt x="1799" y="160132"/>
                    </a:cubicBezTo>
                    <a:cubicBezTo>
                      <a:pt x="-1047" y="170816"/>
                      <a:pt x="-1039" y="183895"/>
                      <a:pt x="10371" y="193472"/>
                    </a:cubicBezTo>
                    <a:cubicBezTo>
                      <a:pt x="33191" y="212626"/>
                      <a:pt x="141252" y="266718"/>
                      <a:pt x="141252" y="266718"/>
                    </a:cubicBezTo>
                    <a:lnTo>
                      <a:pt x="160648" y="234296"/>
                    </a:lnTo>
                    <a:lnTo>
                      <a:pt x="69703" y="167021"/>
                    </a:lnTo>
                    <a:lnTo>
                      <a:pt x="179644" y="72917"/>
                    </a:lnTo>
                    <a:lnTo>
                      <a:pt x="184717" y="1021"/>
                    </a:lnTo>
                    <a:cubicBezTo>
                      <a:pt x="172356" y="-1898"/>
                      <a:pt x="159352" y="1521"/>
                      <a:pt x="150030" y="10142"/>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36"/>
              <p:cNvSpPr/>
              <p:nvPr/>
            </p:nvSpPr>
            <p:spPr>
              <a:xfrm flipH="1">
                <a:off x="7127193" y="2337320"/>
                <a:ext cx="1025068" cy="1937030"/>
              </a:xfrm>
              <a:custGeom>
                <a:avLst/>
                <a:gdLst/>
                <a:ahLst/>
                <a:cxnLst/>
                <a:rect l="l" t="t" r="r" b="b"/>
                <a:pathLst>
                  <a:path w="395779" h="747888" extrusionOk="0">
                    <a:moveTo>
                      <a:pt x="384559" y="710436"/>
                    </a:moveTo>
                    <a:cubicBezTo>
                      <a:pt x="376317" y="700888"/>
                      <a:pt x="365980" y="692320"/>
                      <a:pt x="362283" y="680264"/>
                    </a:cubicBezTo>
                    <a:cubicBezTo>
                      <a:pt x="356865" y="662603"/>
                      <a:pt x="367498" y="643687"/>
                      <a:pt x="365103" y="625371"/>
                    </a:cubicBezTo>
                    <a:cubicBezTo>
                      <a:pt x="362195" y="603132"/>
                      <a:pt x="341216" y="587398"/>
                      <a:pt x="334680" y="565942"/>
                    </a:cubicBezTo>
                    <a:cubicBezTo>
                      <a:pt x="328927" y="547059"/>
                      <a:pt x="335130" y="526626"/>
                      <a:pt x="332912" y="507011"/>
                    </a:cubicBezTo>
                    <a:cubicBezTo>
                      <a:pt x="330366" y="484500"/>
                      <a:pt x="317044" y="464605"/>
                      <a:pt x="305931" y="444403"/>
                    </a:cubicBezTo>
                    <a:cubicBezTo>
                      <a:pt x="284389" y="317887"/>
                      <a:pt x="264314" y="193297"/>
                      <a:pt x="263640" y="164631"/>
                    </a:cubicBezTo>
                    <a:cubicBezTo>
                      <a:pt x="261924" y="91785"/>
                      <a:pt x="215838" y="20403"/>
                      <a:pt x="211059" y="9647"/>
                    </a:cubicBezTo>
                    <a:lnTo>
                      <a:pt x="129001" y="3927"/>
                    </a:lnTo>
                    <a:lnTo>
                      <a:pt x="77526" y="-2"/>
                    </a:lnTo>
                    <a:cubicBezTo>
                      <a:pt x="77526" y="-2"/>
                      <a:pt x="-5565" y="103155"/>
                      <a:pt x="542" y="165390"/>
                    </a:cubicBezTo>
                    <a:cubicBezTo>
                      <a:pt x="6648" y="227627"/>
                      <a:pt x="119217" y="747887"/>
                      <a:pt x="119217" y="747887"/>
                    </a:cubicBezTo>
                    <a:lnTo>
                      <a:pt x="162050" y="746906"/>
                    </a:lnTo>
                    <a:cubicBezTo>
                      <a:pt x="194828" y="746824"/>
                      <a:pt x="235122" y="747074"/>
                      <a:pt x="242575" y="745879"/>
                    </a:cubicBezTo>
                    <a:cubicBezTo>
                      <a:pt x="247967" y="734479"/>
                      <a:pt x="245492" y="725196"/>
                      <a:pt x="237250" y="715649"/>
                    </a:cubicBezTo>
                    <a:cubicBezTo>
                      <a:pt x="229007" y="706101"/>
                      <a:pt x="218670" y="697533"/>
                      <a:pt x="214973" y="685477"/>
                    </a:cubicBezTo>
                    <a:cubicBezTo>
                      <a:pt x="209556" y="667816"/>
                      <a:pt x="220189" y="648900"/>
                      <a:pt x="217794" y="630584"/>
                    </a:cubicBezTo>
                    <a:cubicBezTo>
                      <a:pt x="214886" y="608345"/>
                      <a:pt x="193907" y="592610"/>
                      <a:pt x="187370" y="571156"/>
                    </a:cubicBezTo>
                    <a:cubicBezTo>
                      <a:pt x="181617" y="552271"/>
                      <a:pt x="187820" y="531839"/>
                      <a:pt x="185602" y="512224"/>
                    </a:cubicBezTo>
                    <a:cubicBezTo>
                      <a:pt x="183865" y="496858"/>
                      <a:pt x="177104" y="482712"/>
                      <a:pt x="169453" y="468856"/>
                    </a:cubicBezTo>
                    <a:lnTo>
                      <a:pt x="128744" y="212177"/>
                    </a:lnTo>
                    <a:cubicBezTo>
                      <a:pt x="128122" y="208254"/>
                      <a:pt x="127833" y="204286"/>
                      <a:pt x="127882" y="200315"/>
                    </a:cubicBezTo>
                    <a:lnTo>
                      <a:pt x="127989" y="191523"/>
                    </a:lnTo>
                    <a:cubicBezTo>
                      <a:pt x="127989" y="191096"/>
                      <a:pt x="128336" y="190749"/>
                      <a:pt x="128765" y="190749"/>
                    </a:cubicBezTo>
                    <a:cubicBezTo>
                      <a:pt x="129040" y="190749"/>
                      <a:pt x="129295" y="190895"/>
                      <a:pt x="129433" y="191133"/>
                    </a:cubicBezTo>
                    <a:cubicBezTo>
                      <a:pt x="129557" y="191348"/>
                      <a:pt x="129685" y="191573"/>
                      <a:pt x="129820" y="191810"/>
                    </a:cubicBezTo>
                    <a:cubicBezTo>
                      <a:pt x="133227" y="197819"/>
                      <a:pt x="135727" y="204298"/>
                      <a:pt x="137239" y="211038"/>
                    </a:cubicBezTo>
                    <a:lnTo>
                      <a:pt x="257468" y="745878"/>
                    </a:lnTo>
                    <a:lnTo>
                      <a:pt x="257468" y="745879"/>
                    </a:lnTo>
                    <a:lnTo>
                      <a:pt x="257470" y="745878"/>
                    </a:lnTo>
                    <a:lnTo>
                      <a:pt x="358849" y="745878"/>
                    </a:lnTo>
                    <a:lnTo>
                      <a:pt x="358792" y="745565"/>
                    </a:lnTo>
                    <a:cubicBezTo>
                      <a:pt x="376339" y="745609"/>
                      <a:pt x="390214" y="745476"/>
                      <a:pt x="394050" y="744860"/>
                    </a:cubicBezTo>
                    <a:cubicBezTo>
                      <a:pt x="399442" y="733460"/>
                      <a:pt x="392802" y="719983"/>
                      <a:pt x="384559" y="710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36"/>
              <p:cNvSpPr/>
              <p:nvPr/>
            </p:nvSpPr>
            <p:spPr>
              <a:xfrm flipH="1">
                <a:off x="7552509" y="4209805"/>
                <a:ext cx="291103" cy="8961"/>
              </a:xfrm>
              <a:custGeom>
                <a:avLst/>
                <a:gdLst/>
                <a:ahLst/>
                <a:cxnLst/>
                <a:rect l="l" t="t" r="r" b="b"/>
                <a:pathLst>
                  <a:path w="112395" h="3460" extrusionOk="0">
                    <a:moveTo>
                      <a:pt x="221" y="-2"/>
                    </a:moveTo>
                    <a:lnTo>
                      <a:pt x="112616"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36"/>
              <p:cNvSpPr/>
              <p:nvPr/>
            </p:nvSpPr>
            <p:spPr>
              <a:xfrm flipH="1">
                <a:off x="7155830" y="4209805"/>
                <a:ext cx="331012" cy="8961"/>
              </a:xfrm>
              <a:custGeom>
                <a:avLst/>
                <a:gdLst/>
                <a:ahLst/>
                <a:cxnLst/>
                <a:rect l="l" t="t" r="r" b="b"/>
                <a:pathLst>
                  <a:path w="127804" h="3460" extrusionOk="0">
                    <a:moveTo>
                      <a:pt x="221" y="-2"/>
                    </a:moveTo>
                    <a:lnTo>
                      <a:pt x="128025"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55" name="Google Shape;555;p36"/>
              <p:cNvGrpSpPr/>
              <p:nvPr/>
            </p:nvGrpSpPr>
            <p:grpSpPr>
              <a:xfrm flipH="1">
                <a:off x="7381376" y="1380050"/>
                <a:ext cx="245495" cy="347532"/>
                <a:chOff x="4123370" y="2109778"/>
                <a:chExt cx="94804" cy="134208"/>
              </a:xfrm>
            </p:grpSpPr>
            <p:sp>
              <p:nvSpPr>
                <p:cNvPr id="556" name="Google Shape;556;p36"/>
                <p:cNvSpPr/>
                <p:nvPr/>
              </p:nvSpPr>
              <p:spPr>
                <a:xfrm>
                  <a:off x="4123370" y="2156871"/>
                  <a:ext cx="94804" cy="87115"/>
                </a:xfrm>
                <a:custGeom>
                  <a:avLst/>
                  <a:gdLst/>
                  <a:ahLst/>
                  <a:cxnLst/>
                  <a:rect l="l" t="t" r="r" b="b"/>
                  <a:pathLst>
                    <a:path w="94804" h="87115" extrusionOk="0">
                      <a:moveTo>
                        <a:pt x="93166" y="25388"/>
                      </a:moveTo>
                      <a:cubicBezTo>
                        <a:pt x="89924" y="14033"/>
                        <a:pt x="81606" y="3465"/>
                        <a:pt x="70140" y="613"/>
                      </a:cubicBezTo>
                      <a:cubicBezTo>
                        <a:pt x="58674" y="-2238"/>
                        <a:pt x="44789" y="5106"/>
                        <a:pt x="43252" y="16812"/>
                      </a:cubicBezTo>
                      <a:lnTo>
                        <a:pt x="43052" y="17817"/>
                      </a:lnTo>
                      <a:cubicBezTo>
                        <a:pt x="27198" y="4894"/>
                        <a:pt x="5306" y="18173"/>
                        <a:pt x="1179" y="35383"/>
                      </a:cubicBezTo>
                      <a:cubicBezTo>
                        <a:pt x="-2949" y="52593"/>
                        <a:pt x="6689" y="71417"/>
                        <a:pt x="21948" y="80401"/>
                      </a:cubicBezTo>
                      <a:cubicBezTo>
                        <a:pt x="45012" y="93980"/>
                        <a:pt x="74725" y="86307"/>
                        <a:pt x="88315" y="63262"/>
                      </a:cubicBezTo>
                      <a:cubicBezTo>
                        <a:pt x="95054" y="51834"/>
                        <a:pt x="96808" y="38143"/>
                        <a:pt x="93166" y="2538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36"/>
                <p:cNvSpPr/>
                <p:nvPr/>
              </p:nvSpPr>
              <p:spPr>
                <a:xfrm>
                  <a:off x="4157187" y="2109778"/>
                  <a:ext cx="22466" cy="64912"/>
                </a:xfrm>
                <a:custGeom>
                  <a:avLst/>
                  <a:gdLst/>
                  <a:ahLst/>
                  <a:cxnLst/>
                  <a:rect l="l" t="t" r="r" b="b"/>
                  <a:pathLst>
                    <a:path w="22466" h="64912" extrusionOk="0">
                      <a:moveTo>
                        <a:pt x="14802" y="-2"/>
                      </a:moveTo>
                      <a:cubicBezTo>
                        <a:pt x="-423" y="17637"/>
                        <a:pt x="-6002" y="45555"/>
                        <a:pt x="9235" y="64910"/>
                      </a:cubicBezTo>
                      <a:cubicBezTo>
                        <a:pt x="17049" y="56157"/>
                        <a:pt x="21729" y="45055"/>
                        <a:pt x="22536" y="33353"/>
                      </a:cubicBezTo>
                      <a:cubicBezTo>
                        <a:pt x="23246" y="21037"/>
                        <a:pt x="21603" y="9450"/>
                        <a:pt x="14802" y="-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8" name="Google Shape;558;p36"/>
              <p:cNvGrpSpPr/>
              <p:nvPr/>
            </p:nvGrpSpPr>
            <p:grpSpPr>
              <a:xfrm flipH="1">
                <a:off x="7160997" y="1516672"/>
                <a:ext cx="447357" cy="750784"/>
                <a:chOff x="4130521" y="2162538"/>
                <a:chExt cx="172758" cy="289934"/>
              </a:xfrm>
            </p:grpSpPr>
            <p:sp>
              <p:nvSpPr>
                <p:cNvPr id="559" name="Google Shape;559;p36"/>
                <p:cNvSpPr/>
                <p:nvPr/>
              </p:nvSpPr>
              <p:spPr>
                <a:xfrm>
                  <a:off x="4130521" y="2162538"/>
                  <a:ext cx="100151" cy="106242"/>
                </a:xfrm>
                <a:custGeom>
                  <a:avLst/>
                  <a:gdLst/>
                  <a:ahLst/>
                  <a:cxnLst/>
                  <a:rect l="l" t="t" r="r" b="b"/>
                  <a:pathLst>
                    <a:path w="100151" h="106242" extrusionOk="0">
                      <a:moveTo>
                        <a:pt x="79772" y="21291"/>
                      </a:moveTo>
                      <a:cubicBezTo>
                        <a:pt x="79772" y="21291"/>
                        <a:pt x="82671" y="22601"/>
                        <a:pt x="91041" y="36820"/>
                      </a:cubicBezTo>
                      <a:cubicBezTo>
                        <a:pt x="99108" y="49478"/>
                        <a:pt x="102097" y="64711"/>
                        <a:pt x="99412" y="79476"/>
                      </a:cubicBezTo>
                      <a:cubicBezTo>
                        <a:pt x="98102" y="86558"/>
                        <a:pt x="95551" y="93353"/>
                        <a:pt x="91878" y="99549"/>
                      </a:cubicBezTo>
                      <a:lnTo>
                        <a:pt x="60489" y="106240"/>
                      </a:lnTo>
                      <a:cubicBezTo>
                        <a:pt x="60489" y="106240"/>
                        <a:pt x="5662" y="76967"/>
                        <a:pt x="5662" y="69439"/>
                      </a:cubicBezTo>
                      <a:cubicBezTo>
                        <a:pt x="5662" y="61912"/>
                        <a:pt x="17799" y="68603"/>
                        <a:pt x="17799" y="68603"/>
                      </a:cubicBezTo>
                      <a:cubicBezTo>
                        <a:pt x="17799" y="68603"/>
                        <a:pt x="5054" y="60738"/>
                        <a:pt x="5662" y="56475"/>
                      </a:cubicBezTo>
                      <a:cubicBezTo>
                        <a:pt x="6066" y="53510"/>
                        <a:pt x="8660" y="51337"/>
                        <a:pt x="11653" y="51459"/>
                      </a:cubicBezTo>
                      <a:cubicBezTo>
                        <a:pt x="19482" y="51328"/>
                        <a:pt x="33452" y="60102"/>
                        <a:pt x="39610" y="62200"/>
                      </a:cubicBezTo>
                      <a:cubicBezTo>
                        <a:pt x="43362" y="63478"/>
                        <a:pt x="43702" y="57960"/>
                        <a:pt x="43702" y="57960"/>
                      </a:cubicBezTo>
                      <a:lnTo>
                        <a:pt x="221" y="26783"/>
                      </a:lnTo>
                      <a:cubicBezTo>
                        <a:pt x="221" y="26783"/>
                        <a:pt x="221" y="20092"/>
                        <a:pt x="13196" y="21347"/>
                      </a:cubicBezTo>
                      <a:cubicBezTo>
                        <a:pt x="26170" y="22601"/>
                        <a:pt x="50369" y="40583"/>
                        <a:pt x="50369" y="40583"/>
                      </a:cubicBezTo>
                      <a:lnTo>
                        <a:pt x="24914" y="2528"/>
                      </a:lnTo>
                      <a:cubicBezTo>
                        <a:pt x="24914" y="2528"/>
                        <a:pt x="31056" y="-4582"/>
                        <a:pt x="42215" y="5037"/>
                      </a:cubicBezTo>
                      <a:cubicBezTo>
                        <a:pt x="53374" y="14656"/>
                        <a:pt x="79741" y="53119"/>
                        <a:pt x="79741" y="53119"/>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36"/>
                <p:cNvSpPr/>
                <p:nvPr/>
              </p:nvSpPr>
              <p:spPr>
                <a:xfrm>
                  <a:off x="4161201" y="2252831"/>
                  <a:ext cx="142078" cy="199641"/>
                </a:xfrm>
                <a:custGeom>
                  <a:avLst/>
                  <a:gdLst/>
                  <a:ahLst/>
                  <a:cxnLst/>
                  <a:rect l="l" t="t" r="r" b="b"/>
                  <a:pathLst>
                    <a:path w="142078" h="199641" extrusionOk="0">
                      <a:moveTo>
                        <a:pt x="221" y="35559"/>
                      </a:moveTo>
                      <a:cubicBezTo>
                        <a:pt x="8737" y="40071"/>
                        <a:pt x="16291" y="46197"/>
                        <a:pt x="22463" y="53595"/>
                      </a:cubicBezTo>
                      <a:cubicBezTo>
                        <a:pt x="31802" y="65259"/>
                        <a:pt x="81988" y="127249"/>
                        <a:pt x="81988" y="127249"/>
                      </a:cubicBezTo>
                      <a:lnTo>
                        <a:pt x="29808" y="15947"/>
                      </a:lnTo>
                      <a:lnTo>
                        <a:pt x="62080" y="-2"/>
                      </a:lnTo>
                      <a:cubicBezTo>
                        <a:pt x="62080" y="-2"/>
                        <a:pt x="118006" y="93241"/>
                        <a:pt x="129387" y="120038"/>
                      </a:cubicBezTo>
                      <a:cubicBezTo>
                        <a:pt x="141244" y="147953"/>
                        <a:pt x="147868" y="179954"/>
                        <a:pt x="136195" y="190841"/>
                      </a:cubicBezTo>
                      <a:cubicBezTo>
                        <a:pt x="124522" y="201727"/>
                        <a:pt x="98889" y="203389"/>
                        <a:pt x="83842" y="190841"/>
                      </a:cubicBezTo>
                      <a:cubicBezTo>
                        <a:pt x="69403" y="178800"/>
                        <a:pt x="13141" y="125925"/>
                        <a:pt x="13141" y="125925"/>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61" name="Google Shape;561;p36"/>
              <p:cNvGrpSpPr/>
              <p:nvPr/>
            </p:nvGrpSpPr>
            <p:grpSpPr>
              <a:xfrm flipH="1">
                <a:off x="7377062" y="1789963"/>
                <a:ext cx="767875" cy="596781"/>
                <a:chOff x="3923306" y="2268076"/>
                <a:chExt cx="296534" cy="230462"/>
              </a:xfrm>
            </p:grpSpPr>
            <p:sp>
              <p:nvSpPr>
                <p:cNvPr id="562" name="Google Shape;562;p36"/>
                <p:cNvSpPr/>
                <p:nvPr/>
              </p:nvSpPr>
              <p:spPr>
                <a:xfrm>
                  <a:off x="3989085" y="2268076"/>
                  <a:ext cx="228970" cy="230415"/>
                </a:xfrm>
                <a:custGeom>
                  <a:avLst/>
                  <a:gdLst/>
                  <a:ahLst/>
                  <a:cxnLst/>
                  <a:rect l="l" t="t" r="r" b="b"/>
                  <a:pathLst>
                    <a:path w="228970" h="230415" extrusionOk="0">
                      <a:moveTo>
                        <a:pt x="185133" y="128138"/>
                      </a:moveTo>
                      <a:lnTo>
                        <a:pt x="229191" y="72906"/>
                      </a:lnTo>
                      <a:lnTo>
                        <a:pt x="185133" y="25949"/>
                      </a:lnTo>
                      <a:cubicBezTo>
                        <a:pt x="174061" y="13349"/>
                        <a:pt x="142188" y="6900"/>
                        <a:pt x="125435" y="5947"/>
                      </a:cubicBezTo>
                      <a:lnTo>
                        <a:pt x="54971" y="-2"/>
                      </a:lnTo>
                      <a:lnTo>
                        <a:pt x="5525" y="1668"/>
                      </a:lnTo>
                      <a:cubicBezTo>
                        <a:pt x="4175" y="5716"/>
                        <a:pt x="990" y="206613"/>
                        <a:pt x="990" y="206613"/>
                      </a:cubicBezTo>
                      <a:lnTo>
                        <a:pt x="221" y="216126"/>
                      </a:lnTo>
                      <a:lnTo>
                        <a:pt x="146793" y="224666"/>
                      </a:lnTo>
                      <a:lnTo>
                        <a:pt x="143703" y="230414"/>
                      </a:lnTo>
                      <a:lnTo>
                        <a:pt x="164347" y="9855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36"/>
                <p:cNvSpPr/>
                <p:nvPr/>
              </p:nvSpPr>
              <p:spPr>
                <a:xfrm>
                  <a:off x="3923306" y="2269707"/>
                  <a:ext cx="95865" cy="102245"/>
                </a:xfrm>
                <a:custGeom>
                  <a:avLst/>
                  <a:gdLst/>
                  <a:ahLst/>
                  <a:cxnLst/>
                  <a:rect l="l" t="t" r="r" b="b"/>
                  <a:pathLst>
                    <a:path w="95865" h="102245" extrusionOk="0">
                      <a:moveTo>
                        <a:pt x="221" y="46297"/>
                      </a:moveTo>
                      <a:lnTo>
                        <a:pt x="49851" y="102244"/>
                      </a:lnTo>
                      <a:lnTo>
                        <a:pt x="96086" y="58450"/>
                      </a:lnTo>
                      <a:lnTo>
                        <a:pt x="78630" y="1927"/>
                      </a:lnTo>
                      <a:cubicBezTo>
                        <a:pt x="78630" y="1927"/>
                        <a:pt x="56009" y="-14108"/>
                        <a:pt x="221" y="4629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36"/>
                <p:cNvSpPr/>
                <p:nvPr/>
              </p:nvSpPr>
              <p:spPr>
                <a:xfrm>
                  <a:off x="4021994" y="2340984"/>
                  <a:ext cx="119384" cy="157554"/>
                </a:xfrm>
                <a:custGeom>
                  <a:avLst/>
                  <a:gdLst/>
                  <a:ahLst/>
                  <a:cxnLst/>
                  <a:rect l="l" t="t" r="r" b="b"/>
                  <a:pathLst>
                    <a:path w="119384" h="157554" extrusionOk="0">
                      <a:moveTo>
                        <a:pt x="0" y="156159"/>
                      </a:moveTo>
                      <a:lnTo>
                        <a:pt x="7153" y="0"/>
                      </a:lnTo>
                      <a:lnTo>
                        <a:pt x="119385" y="2841"/>
                      </a:lnTo>
                      <a:lnTo>
                        <a:pt x="114373" y="157554"/>
                      </a:lnTo>
                      <a:lnTo>
                        <a:pt x="0" y="15615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36"/>
                <p:cNvSpPr/>
                <p:nvPr/>
              </p:nvSpPr>
              <p:spPr>
                <a:xfrm>
                  <a:off x="4019171" y="2268076"/>
                  <a:ext cx="27323" cy="76702"/>
                </a:xfrm>
                <a:custGeom>
                  <a:avLst/>
                  <a:gdLst/>
                  <a:ahLst/>
                  <a:cxnLst/>
                  <a:rect l="l" t="t" r="r" b="b"/>
                  <a:pathLst>
                    <a:path w="27323" h="76702" extrusionOk="0">
                      <a:moveTo>
                        <a:pt x="221" y="831"/>
                      </a:moveTo>
                      <a:cubicBezTo>
                        <a:pt x="221" y="831"/>
                        <a:pt x="7983" y="5415"/>
                        <a:pt x="10685" y="25936"/>
                      </a:cubicBezTo>
                      <a:cubicBezTo>
                        <a:pt x="13387" y="46458"/>
                        <a:pt x="10685" y="76701"/>
                        <a:pt x="10685" y="76701"/>
                      </a:cubicBezTo>
                      <a:lnTo>
                        <a:pt x="27439" y="76701"/>
                      </a:lnTo>
                      <a:cubicBezTo>
                        <a:pt x="27439" y="76701"/>
                        <a:pt x="29606" y="20960"/>
                        <a:pt x="14324" y="-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36"/>
                <p:cNvSpPr/>
                <p:nvPr/>
              </p:nvSpPr>
              <p:spPr>
                <a:xfrm>
                  <a:off x="4116279" y="2274159"/>
                  <a:ext cx="25738" cy="74939"/>
                </a:xfrm>
                <a:custGeom>
                  <a:avLst/>
                  <a:gdLst/>
                  <a:ahLst/>
                  <a:cxnLst/>
                  <a:rect l="l" t="t" r="r" b="b"/>
                  <a:pathLst>
                    <a:path w="25738" h="74939" extrusionOk="0">
                      <a:moveTo>
                        <a:pt x="221" y="-2"/>
                      </a:moveTo>
                      <a:cubicBezTo>
                        <a:pt x="221" y="-2"/>
                        <a:pt x="8700" y="3653"/>
                        <a:pt x="11402" y="24174"/>
                      </a:cubicBezTo>
                      <a:cubicBezTo>
                        <a:pt x="14104" y="44695"/>
                        <a:pt x="11402" y="74938"/>
                        <a:pt x="11402" y="74938"/>
                      </a:cubicBezTo>
                      <a:lnTo>
                        <a:pt x="25151" y="74938"/>
                      </a:lnTo>
                      <a:cubicBezTo>
                        <a:pt x="25151" y="74938"/>
                        <a:pt x="30226" y="22512"/>
                        <a:pt x="14943" y="155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36"/>
                <p:cNvSpPr/>
                <p:nvPr/>
              </p:nvSpPr>
              <p:spPr>
                <a:xfrm>
                  <a:off x="3991587" y="2319361"/>
                  <a:ext cx="586" cy="61578"/>
                </a:xfrm>
                <a:custGeom>
                  <a:avLst/>
                  <a:gdLst/>
                  <a:ahLst/>
                  <a:cxnLst/>
                  <a:rect l="l" t="t" r="r" b="b"/>
                  <a:pathLst>
                    <a:path w="586" h="61578" extrusionOk="0">
                      <a:moveTo>
                        <a:pt x="451" y="61577"/>
                      </a:moveTo>
                      <a:cubicBezTo>
                        <a:pt x="451" y="61577"/>
                        <a:pt x="1390" y="14783"/>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36"/>
                <p:cNvSpPr/>
                <p:nvPr/>
              </p:nvSpPr>
              <p:spPr>
                <a:xfrm>
                  <a:off x="4150470" y="2334559"/>
                  <a:ext cx="4465" cy="52388"/>
                </a:xfrm>
                <a:custGeom>
                  <a:avLst/>
                  <a:gdLst/>
                  <a:ahLst/>
                  <a:cxnLst/>
                  <a:rect l="l" t="t" r="r" b="b"/>
                  <a:pathLst>
                    <a:path w="4465" h="52388" extrusionOk="0">
                      <a:moveTo>
                        <a:pt x="221" y="52387"/>
                      </a:moveTo>
                      <a:cubicBezTo>
                        <a:pt x="2724" y="35025"/>
                        <a:pt x="4215" y="17533"/>
                        <a:pt x="4686"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36"/>
                <p:cNvSpPr/>
                <p:nvPr/>
              </p:nvSpPr>
              <p:spPr>
                <a:xfrm>
                  <a:off x="3923324" y="2314386"/>
                  <a:ext cx="49612" cy="57565"/>
                </a:xfrm>
                <a:custGeom>
                  <a:avLst/>
                  <a:gdLst/>
                  <a:ahLst/>
                  <a:cxnLst/>
                  <a:rect l="l" t="t" r="r" b="b"/>
                  <a:pathLst>
                    <a:path w="49612" h="57565" extrusionOk="0">
                      <a:moveTo>
                        <a:pt x="221" y="-2"/>
                      </a:moveTo>
                      <a:cubicBezTo>
                        <a:pt x="16509" y="18679"/>
                        <a:pt x="33546" y="38884"/>
                        <a:pt x="49833" y="5756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36"/>
                <p:cNvSpPr/>
                <p:nvPr/>
              </p:nvSpPr>
              <p:spPr>
                <a:xfrm>
                  <a:off x="4173681" y="2340221"/>
                  <a:ext cx="46159" cy="56585"/>
                </a:xfrm>
                <a:custGeom>
                  <a:avLst/>
                  <a:gdLst/>
                  <a:ahLst/>
                  <a:cxnLst/>
                  <a:rect l="l" t="t" r="r" b="b"/>
                  <a:pathLst>
                    <a:path w="46159" h="56585" extrusionOk="0">
                      <a:moveTo>
                        <a:pt x="221" y="56584"/>
                      </a:moveTo>
                      <a:cubicBezTo>
                        <a:pt x="15607" y="37722"/>
                        <a:pt x="30994" y="18860"/>
                        <a:pt x="46380"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36"/>
                <p:cNvSpPr/>
                <p:nvPr/>
              </p:nvSpPr>
              <p:spPr>
                <a:xfrm>
                  <a:off x="4052075" y="2390329"/>
                  <a:ext cx="69057" cy="87195"/>
                </a:xfrm>
                <a:custGeom>
                  <a:avLst/>
                  <a:gdLst/>
                  <a:ahLst/>
                  <a:cxnLst/>
                  <a:rect l="l" t="t" r="r" b="b"/>
                  <a:pathLst>
                    <a:path w="69057" h="87195" extrusionOk="0">
                      <a:moveTo>
                        <a:pt x="32359" y="87166"/>
                      </a:moveTo>
                      <a:lnTo>
                        <a:pt x="32359" y="87166"/>
                      </a:lnTo>
                      <a:cubicBezTo>
                        <a:pt x="13881" y="86422"/>
                        <a:pt x="-496" y="70851"/>
                        <a:pt x="249" y="52388"/>
                      </a:cubicBezTo>
                      <a:lnTo>
                        <a:pt x="2361" y="-2"/>
                      </a:lnTo>
                      <a:lnTo>
                        <a:pt x="69278" y="2692"/>
                      </a:lnTo>
                      <a:lnTo>
                        <a:pt x="67166" y="55081"/>
                      </a:lnTo>
                      <a:cubicBezTo>
                        <a:pt x="66422" y="73545"/>
                        <a:pt x="50839" y="87910"/>
                        <a:pt x="32360" y="87166"/>
                      </a:cubicBezTo>
                      <a:cubicBezTo>
                        <a:pt x="32360" y="87166"/>
                        <a:pt x="32360" y="87166"/>
                        <a:pt x="32359" y="87166"/>
                      </a:cubicBez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2" name="Google Shape;572;p36"/>
              <p:cNvSpPr/>
              <p:nvPr/>
            </p:nvSpPr>
            <p:spPr>
              <a:xfrm flipH="1">
                <a:off x="7134203" y="1411555"/>
                <a:ext cx="144382" cy="120381"/>
              </a:xfrm>
              <a:custGeom>
                <a:avLst/>
                <a:gdLst/>
                <a:ahLst/>
                <a:cxnLst/>
                <a:rect l="l" t="t" r="r" b="b"/>
                <a:pathLst>
                  <a:path w="55746" h="46479" extrusionOk="0">
                    <a:moveTo>
                      <a:pt x="46063" y="245"/>
                    </a:moveTo>
                    <a:cubicBezTo>
                      <a:pt x="40652" y="-740"/>
                      <a:pt x="35129" y="1266"/>
                      <a:pt x="31615" y="5495"/>
                    </a:cubicBezTo>
                    <a:cubicBezTo>
                      <a:pt x="30193" y="7097"/>
                      <a:pt x="28976" y="8869"/>
                      <a:pt x="27992" y="10771"/>
                    </a:cubicBezTo>
                    <a:cubicBezTo>
                      <a:pt x="26904" y="8925"/>
                      <a:pt x="25590" y="7222"/>
                      <a:pt x="24080" y="5701"/>
                    </a:cubicBezTo>
                    <a:cubicBezTo>
                      <a:pt x="20337" y="1673"/>
                      <a:pt x="14711" y="-25"/>
                      <a:pt x="9362" y="1260"/>
                    </a:cubicBezTo>
                    <a:cubicBezTo>
                      <a:pt x="3257" y="3748"/>
                      <a:pt x="-440" y="9996"/>
                      <a:pt x="320" y="16541"/>
                    </a:cubicBezTo>
                    <a:cubicBezTo>
                      <a:pt x="1236" y="22924"/>
                      <a:pt x="4299" y="28806"/>
                      <a:pt x="9004" y="33220"/>
                    </a:cubicBezTo>
                    <a:cubicBezTo>
                      <a:pt x="14604" y="39043"/>
                      <a:pt x="21413" y="43567"/>
                      <a:pt x="28953" y="46475"/>
                    </a:cubicBezTo>
                    <a:lnTo>
                      <a:pt x="28978" y="46266"/>
                    </a:lnTo>
                    <a:lnTo>
                      <a:pt x="29015" y="46478"/>
                    </a:lnTo>
                    <a:cubicBezTo>
                      <a:pt x="36381" y="43156"/>
                      <a:pt x="42929" y="38261"/>
                      <a:pt x="48197" y="32137"/>
                    </a:cubicBezTo>
                    <a:cubicBezTo>
                      <a:pt x="52650" y="27469"/>
                      <a:pt x="55381" y="21426"/>
                      <a:pt x="55940" y="15001"/>
                    </a:cubicBezTo>
                    <a:cubicBezTo>
                      <a:pt x="56336" y="8425"/>
                      <a:pt x="52297" y="2391"/>
                      <a:pt x="46063" y="24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36"/>
              <p:cNvSpPr/>
              <p:nvPr/>
            </p:nvSpPr>
            <p:spPr>
              <a:xfrm flipH="1">
                <a:off x="7246752" y="1277121"/>
                <a:ext cx="109176" cy="91028"/>
              </a:xfrm>
              <a:custGeom>
                <a:avLst/>
                <a:gdLst/>
                <a:ahLst/>
                <a:cxnLst/>
                <a:rect l="l" t="t" r="r" b="b"/>
                <a:pathLst>
                  <a:path w="42153" h="35146" extrusionOk="0">
                    <a:moveTo>
                      <a:pt x="34885" y="185"/>
                    </a:moveTo>
                    <a:cubicBezTo>
                      <a:pt x="30793" y="-560"/>
                      <a:pt x="26617" y="957"/>
                      <a:pt x="23960" y="4155"/>
                    </a:cubicBezTo>
                    <a:cubicBezTo>
                      <a:pt x="24511" y="5713"/>
                      <a:pt x="23694" y="7423"/>
                      <a:pt x="22134" y="7974"/>
                    </a:cubicBezTo>
                    <a:cubicBezTo>
                      <a:pt x="20575" y="8525"/>
                      <a:pt x="18864" y="7708"/>
                      <a:pt x="18312" y="6150"/>
                    </a:cubicBezTo>
                    <a:cubicBezTo>
                      <a:pt x="18103" y="5557"/>
                      <a:pt x="18085" y="4914"/>
                      <a:pt x="18262" y="4311"/>
                    </a:cubicBezTo>
                    <a:cubicBezTo>
                      <a:pt x="15432" y="1265"/>
                      <a:pt x="11177" y="-19"/>
                      <a:pt x="7133" y="953"/>
                    </a:cubicBezTo>
                    <a:cubicBezTo>
                      <a:pt x="2516" y="2834"/>
                      <a:pt x="-279" y="7559"/>
                      <a:pt x="296" y="12507"/>
                    </a:cubicBezTo>
                    <a:cubicBezTo>
                      <a:pt x="988" y="17334"/>
                      <a:pt x="3304" y="21782"/>
                      <a:pt x="6862" y="25120"/>
                    </a:cubicBezTo>
                    <a:cubicBezTo>
                      <a:pt x="11096" y="29523"/>
                      <a:pt x="16246" y="32945"/>
                      <a:pt x="21948" y="35143"/>
                    </a:cubicBezTo>
                    <a:lnTo>
                      <a:pt x="21966" y="34984"/>
                    </a:lnTo>
                    <a:lnTo>
                      <a:pt x="21994" y="35144"/>
                    </a:lnTo>
                    <a:cubicBezTo>
                      <a:pt x="27564" y="32633"/>
                      <a:pt x="32515" y="28931"/>
                      <a:pt x="36499" y="24300"/>
                    </a:cubicBezTo>
                    <a:cubicBezTo>
                      <a:pt x="39866" y="20770"/>
                      <a:pt x="41931" y="16201"/>
                      <a:pt x="42354" y="11343"/>
                    </a:cubicBezTo>
                    <a:cubicBezTo>
                      <a:pt x="42653" y="6370"/>
                      <a:pt x="39599" y="1807"/>
                      <a:pt x="34885" y="18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4" name="Google Shape;574;p36"/>
              <p:cNvGrpSpPr/>
              <p:nvPr/>
            </p:nvGrpSpPr>
            <p:grpSpPr>
              <a:xfrm flipH="1">
                <a:off x="7862024" y="2332349"/>
                <a:ext cx="276898" cy="164312"/>
                <a:chOff x="3925629" y="2477532"/>
                <a:chExt cx="106931" cy="63453"/>
              </a:xfrm>
            </p:grpSpPr>
            <p:sp>
              <p:nvSpPr>
                <p:cNvPr id="575" name="Google Shape;575;p36"/>
                <p:cNvSpPr/>
                <p:nvPr/>
              </p:nvSpPr>
              <p:spPr>
                <a:xfrm>
                  <a:off x="3925629" y="2477532"/>
                  <a:ext cx="106931" cy="63453"/>
                </a:xfrm>
                <a:custGeom>
                  <a:avLst/>
                  <a:gdLst/>
                  <a:ahLst/>
                  <a:cxnLst/>
                  <a:rect l="l" t="t" r="r" b="b"/>
                  <a:pathLst>
                    <a:path w="106931" h="63453" extrusionOk="0">
                      <a:moveTo>
                        <a:pt x="107123" y="12986"/>
                      </a:moveTo>
                      <a:cubicBezTo>
                        <a:pt x="106907" y="11413"/>
                        <a:pt x="103404" y="9536"/>
                        <a:pt x="101421" y="8945"/>
                      </a:cubicBezTo>
                      <a:cubicBezTo>
                        <a:pt x="89253" y="5322"/>
                        <a:pt x="61907" y="-1085"/>
                        <a:pt x="56197" y="155"/>
                      </a:cubicBezTo>
                      <a:cubicBezTo>
                        <a:pt x="49417" y="1628"/>
                        <a:pt x="28695" y="15794"/>
                        <a:pt x="28695" y="15794"/>
                      </a:cubicBezTo>
                      <a:lnTo>
                        <a:pt x="221" y="43048"/>
                      </a:lnTo>
                      <a:cubicBezTo>
                        <a:pt x="221" y="43048"/>
                        <a:pt x="23785" y="63903"/>
                        <a:pt x="27196" y="63444"/>
                      </a:cubicBezTo>
                      <a:cubicBezTo>
                        <a:pt x="30607" y="62986"/>
                        <a:pt x="50542" y="47306"/>
                        <a:pt x="50542" y="47306"/>
                      </a:cubicBezTo>
                      <a:cubicBezTo>
                        <a:pt x="50542" y="47306"/>
                        <a:pt x="78129" y="47182"/>
                        <a:pt x="81097" y="46404"/>
                      </a:cubicBezTo>
                      <a:cubicBezTo>
                        <a:pt x="83292" y="45833"/>
                        <a:pt x="84819" y="43846"/>
                        <a:pt x="84803" y="41579"/>
                      </a:cubicBezTo>
                      <a:lnTo>
                        <a:pt x="58411" y="33788"/>
                      </a:lnTo>
                      <a:cubicBezTo>
                        <a:pt x="58411" y="33788"/>
                        <a:pt x="84658" y="38188"/>
                        <a:pt x="89984" y="38358"/>
                      </a:cubicBezTo>
                      <a:cubicBezTo>
                        <a:pt x="92175" y="38600"/>
                        <a:pt x="94289" y="37474"/>
                        <a:pt x="95310" y="35523"/>
                      </a:cubicBezTo>
                      <a:cubicBezTo>
                        <a:pt x="96038" y="34314"/>
                        <a:pt x="95647" y="32745"/>
                        <a:pt x="94437" y="32018"/>
                      </a:cubicBezTo>
                      <a:cubicBezTo>
                        <a:pt x="94222" y="31889"/>
                        <a:pt x="93990" y="31792"/>
                        <a:pt x="93747" y="31731"/>
                      </a:cubicBezTo>
                      <a:lnTo>
                        <a:pt x="64369" y="24898"/>
                      </a:lnTo>
                      <a:lnTo>
                        <a:pt x="64095" y="23447"/>
                      </a:lnTo>
                      <a:cubicBezTo>
                        <a:pt x="64095" y="23447"/>
                        <a:pt x="91565" y="31543"/>
                        <a:pt x="96471" y="28357"/>
                      </a:cubicBezTo>
                      <a:cubicBezTo>
                        <a:pt x="98892" y="28100"/>
                        <a:pt x="100646" y="25930"/>
                        <a:pt x="100389" y="23511"/>
                      </a:cubicBezTo>
                      <a:cubicBezTo>
                        <a:pt x="100174" y="21490"/>
                        <a:pt x="98604" y="19878"/>
                        <a:pt x="96588" y="19610"/>
                      </a:cubicBezTo>
                      <a:lnTo>
                        <a:pt x="72390" y="14096"/>
                      </a:lnTo>
                      <a:cubicBezTo>
                        <a:pt x="72390" y="14096"/>
                        <a:pt x="91404" y="17060"/>
                        <a:pt x="100693" y="18055"/>
                      </a:cubicBezTo>
                      <a:cubicBezTo>
                        <a:pt x="103662" y="18374"/>
                        <a:pt x="107530" y="15942"/>
                        <a:pt x="107123" y="12986"/>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36"/>
                <p:cNvSpPr/>
                <p:nvPr/>
              </p:nvSpPr>
              <p:spPr>
                <a:xfrm>
                  <a:off x="3948133" y="2492744"/>
                  <a:ext cx="6178" cy="28054"/>
                </a:xfrm>
                <a:custGeom>
                  <a:avLst/>
                  <a:gdLst/>
                  <a:ahLst/>
                  <a:cxnLst/>
                  <a:rect l="l" t="t" r="r" b="b"/>
                  <a:pathLst>
                    <a:path w="6178" h="28054" extrusionOk="0">
                      <a:moveTo>
                        <a:pt x="6399" y="-2"/>
                      </a:moveTo>
                      <a:cubicBezTo>
                        <a:pt x="4340" y="9350"/>
                        <a:pt x="2280" y="18701"/>
                        <a:pt x="221" y="28053"/>
                      </a:cubicBezTo>
                    </a:path>
                  </a:pathLst>
                </a:custGeom>
                <a:solidFill>
                  <a:srgbClr val="B45F06"/>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77" name="Google Shape;577;p36"/>
          <p:cNvGrpSpPr/>
          <p:nvPr/>
        </p:nvGrpSpPr>
        <p:grpSpPr>
          <a:xfrm>
            <a:off x="568498" y="548333"/>
            <a:ext cx="5917910" cy="3142141"/>
            <a:chOff x="568498" y="548333"/>
            <a:chExt cx="5917910" cy="3142141"/>
          </a:xfrm>
        </p:grpSpPr>
        <p:sp>
          <p:nvSpPr>
            <p:cNvPr id="578" name="Google Shape;578;p36"/>
            <p:cNvSpPr/>
            <p:nvPr/>
          </p:nvSpPr>
          <p:spPr>
            <a:xfrm>
              <a:off x="568498" y="548333"/>
              <a:ext cx="415169" cy="17677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9" name="Google Shape;579;p36"/>
            <p:cNvGrpSpPr/>
            <p:nvPr/>
          </p:nvGrpSpPr>
          <p:grpSpPr>
            <a:xfrm>
              <a:off x="3204534" y="991609"/>
              <a:ext cx="3281873" cy="2698865"/>
              <a:chOff x="3204534" y="991609"/>
              <a:chExt cx="3281873" cy="2698865"/>
            </a:xfrm>
          </p:grpSpPr>
          <p:sp>
            <p:nvSpPr>
              <p:cNvPr id="580" name="Google Shape;580;p36"/>
              <p:cNvSpPr/>
              <p:nvPr/>
            </p:nvSpPr>
            <p:spPr>
              <a:xfrm>
                <a:off x="3204534" y="3496033"/>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36"/>
              <p:cNvSpPr/>
              <p:nvPr/>
            </p:nvSpPr>
            <p:spPr>
              <a:xfrm>
                <a:off x="6063512" y="991609"/>
                <a:ext cx="422895" cy="18006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94"/>
        <p:cNvGrpSpPr/>
        <p:nvPr/>
      </p:nvGrpSpPr>
      <p:grpSpPr>
        <a:xfrm>
          <a:off x="0" y="0"/>
          <a:ext cx="0" cy="0"/>
          <a:chOff x="0" y="0"/>
          <a:chExt cx="0" cy="0"/>
        </a:xfrm>
      </p:grpSpPr>
      <p:sp>
        <p:nvSpPr>
          <p:cNvPr id="895" name="Google Shape;895;p43"/>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Clr>
                <a:schemeClr val="dk1"/>
              </a:buClr>
              <a:buSzPts val="1100"/>
              <a:buFont typeface="Arial"/>
              <a:buNone/>
            </a:pPr>
            <a:r>
              <a:rPr lang="en"/>
              <a:t>First tips to start your routine</a:t>
            </a:r>
            <a:endParaRPr/>
          </a:p>
        </p:txBody>
      </p:sp>
      <p:sp>
        <p:nvSpPr>
          <p:cNvPr id="896" name="Google Shape;896;p43"/>
          <p:cNvSpPr txBox="1">
            <a:spLocks noGrp="1"/>
          </p:cNvSpPr>
          <p:nvPr>
            <p:ph type="subTitle" idx="1"/>
          </p:nvPr>
        </p:nvSpPr>
        <p:spPr>
          <a:xfrm>
            <a:off x="1538361" y="2526710"/>
            <a:ext cx="26628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Mercury</a:t>
            </a:r>
            <a:endParaRPr/>
          </a:p>
        </p:txBody>
      </p:sp>
      <p:sp>
        <p:nvSpPr>
          <p:cNvPr id="897" name="Google Shape;897;p43"/>
          <p:cNvSpPr txBox="1">
            <a:spLocks noGrp="1"/>
          </p:cNvSpPr>
          <p:nvPr>
            <p:ph type="subTitle" idx="2"/>
          </p:nvPr>
        </p:nvSpPr>
        <p:spPr>
          <a:xfrm>
            <a:off x="1538361" y="2782232"/>
            <a:ext cx="26628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 and the smallest one in the Solar System—it’s only a bit larger than the Moon</a:t>
            </a:r>
            <a:endParaRPr/>
          </a:p>
        </p:txBody>
      </p:sp>
      <p:sp>
        <p:nvSpPr>
          <p:cNvPr id="898" name="Google Shape;898;p43"/>
          <p:cNvSpPr txBox="1">
            <a:spLocks noGrp="1"/>
          </p:cNvSpPr>
          <p:nvPr>
            <p:ph type="subTitle" idx="3"/>
          </p:nvPr>
        </p:nvSpPr>
        <p:spPr>
          <a:xfrm>
            <a:off x="4942839" y="2526710"/>
            <a:ext cx="26628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Venus</a:t>
            </a:r>
            <a:endParaRPr/>
          </a:p>
        </p:txBody>
      </p:sp>
      <p:sp>
        <p:nvSpPr>
          <p:cNvPr id="899" name="Google Shape;899;p43"/>
          <p:cNvSpPr txBox="1">
            <a:spLocks noGrp="1"/>
          </p:cNvSpPr>
          <p:nvPr>
            <p:ph type="subTitle" idx="4"/>
          </p:nvPr>
        </p:nvSpPr>
        <p:spPr>
          <a:xfrm>
            <a:off x="4942836" y="2782232"/>
            <a:ext cx="26628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Venus has a beautiful name and is the second planet from the Sun. It’s hot and has a poisonous atmosphere</a:t>
            </a:r>
            <a:endParaRPr/>
          </a:p>
        </p:txBody>
      </p:sp>
      <p:grpSp>
        <p:nvGrpSpPr>
          <p:cNvPr id="900" name="Google Shape;900;p43"/>
          <p:cNvGrpSpPr/>
          <p:nvPr/>
        </p:nvGrpSpPr>
        <p:grpSpPr>
          <a:xfrm>
            <a:off x="1658534" y="1756944"/>
            <a:ext cx="500309" cy="501823"/>
            <a:chOff x="5418450" y="775447"/>
            <a:chExt cx="4862092" cy="4876799"/>
          </a:xfrm>
        </p:grpSpPr>
        <p:sp>
          <p:nvSpPr>
            <p:cNvPr id="901" name="Google Shape;901;p43"/>
            <p:cNvSpPr/>
            <p:nvPr/>
          </p:nvSpPr>
          <p:spPr>
            <a:xfrm>
              <a:off x="5786153" y="4584027"/>
              <a:ext cx="4133135" cy="1068219"/>
            </a:xfrm>
            <a:custGeom>
              <a:avLst/>
              <a:gdLst/>
              <a:ahLst/>
              <a:cxnLst/>
              <a:rect l="l" t="t" r="r" b="b"/>
              <a:pathLst>
                <a:path w="4133135" h="1068219" extrusionOk="0">
                  <a:moveTo>
                    <a:pt x="2466861" y="0"/>
                  </a:moveTo>
                  <a:lnTo>
                    <a:pt x="4133136" y="0"/>
                  </a:lnTo>
                  <a:lnTo>
                    <a:pt x="4133136" y="1068219"/>
                  </a:lnTo>
                  <a:lnTo>
                    <a:pt x="0" y="1068219"/>
                  </a:lnTo>
                  <a:lnTo>
                    <a:pt x="0" y="0"/>
                  </a:lnTo>
                  <a:lnTo>
                    <a:pt x="1653788"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02" name="Google Shape;902;p43"/>
            <p:cNvGrpSpPr/>
            <p:nvPr/>
          </p:nvGrpSpPr>
          <p:grpSpPr>
            <a:xfrm>
              <a:off x="5418450" y="1139187"/>
              <a:ext cx="4861092" cy="4513059"/>
              <a:chOff x="5418450" y="1139187"/>
              <a:chExt cx="4861092" cy="4513059"/>
            </a:xfrm>
          </p:grpSpPr>
          <p:sp>
            <p:nvSpPr>
              <p:cNvPr id="903" name="Google Shape;903;p43"/>
              <p:cNvSpPr/>
              <p:nvPr/>
            </p:nvSpPr>
            <p:spPr>
              <a:xfrm>
                <a:off x="5418459" y="1139187"/>
                <a:ext cx="1148722" cy="1529114"/>
              </a:xfrm>
              <a:custGeom>
                <a:avLst/>
                <a:gdLst/>
                <a:ahLst/>
                <a:cxnLst/>
                <a:rect l="l" t="t" r="r" b="b"/>
                <a:pathLst>
                  <a:path w="1148722" h="1529114" extrusionOk="0">
                    <a:moveTo>
                      <a:pt x="245135" y="122568"/>
                    </a:moveTo>
                    <a:cubicBezTo>
                      <a:pt x="245135" y="55159"/>
                      <a:pt x="189976" y="0"/>
                      <a:pt x="122568" y="0"/>
                    </a:cubicBezTo>
                    <a:lnTo>
                      <a:pt x="122568" y="0"/>
                    </a:lnTo>
                    <a:cubicBezTo>
                      <a:pt x="55159" y="0"/>
                      <a:pt x="0" y="55159"/>
                      <a:pt x="0" y="122568"/>
                    </a:cubicBezTo>
                    <a:lnTo>
                      <a:pt x="0" y="670531"/>
                    </a:lnTo>
                    <a:lnTo>
                      <a:pt x="0" y="1529115"/>
                    </a:lnTo>
                    <a:lnTo>
                      <a:pt x="717995" y="1529115"/>
                    </a:lnTo>
                    <a:lnTo>
                      <a:pt x="721376" y="1233078"/>
                    </a:lnTo>
                    <a:lnTo>
                      <a:pt x="1112968" y="859907"/>
                    </a:lnTo>
                    <a:cubicBezTo>
                      <a:pt x="1160640" y="812235"/>
                      <a:pt x="1160640" y="734235"/>
                      <a:pt x="1112968" y="686572"/>
                    </a:cubicBezTo>
                    <a:lnTo>
                      <a:pt x="1112968" y="686572"/>
                    </a:lnTo>
                    <a:cubicBezTo>
                      <a:pt x="1065295" y="638899"/>
                      <a:pt x="987295" y="638899"/>
                      <a:pt x="939632" y="686572"/>
                    </a:cubicBezTo>
                    <a:lnTo>
                      <a:pt x="742179" y="884025"/>
                    </a:lnTo>
                    <a:lnTo>
                      <a:pt x="742179" y="670550"/>
                    </a:lnTo>
                    <a:lnTo>
                      <a:pt x="742179" y="122577"/>
                    </a:lnTo>
                    <a:cubicBezTo>
                      <a:pt x="742179" y="55169"/>
                      <a:pt x="687019" y="10"/>
                      <a:pt x="619611" y="10"/>
                    </a:cubicBezTo>
                    <a:lnTo>
                      <a:pt x="619611" y="10"/>
                    </a:lnTo>
                    <a:cubicBezTo>
                      <a:pt x="552202" y="10"/>
                      <a:pt x="497043" y="55169"/>
                      <a:pt x="497043" y="122577"/>
                    </a:cubicBezTo>
                    <a:lnTo>
                      <a:pt x="490290" y="122577"/>
                    </a:lnTo>
                    <a:cubicBezTo>
                      <a:pt x="490290" y="55169"/>
                      <a:pt x="435131" y="10"/>
                      <a:pt x="367722" y="10"/>
                    </a:cubicBezTo>
                    <a:lnTo>
                      <a:pt x="367722" y="10"/>
                    </a:lnTo>
                    <a:cubicBezTo>
                      <a:pt x="300285" y="0"/>
                      <a:pt x="245135" y="55159"/>
                      <a:pt x="245135" y="122568"/>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43"/>
              <p:cNvSpPr/>
              <p:nvPr/>
            </p:nvSpPr>
            <p:spPr>
              <a:xfrm>
                <a:off x="5418450" y="3071229"/>
                <a:ext cx="720471" cy="2581017"/>
              </a:xfrm>
              <a:custGeom>
                <a:avLst/>
                <a:gdLst/>
                <a:ahLst/>
                <a:cxnLst/>
                <a:rect l="l" t="t" r="r" b="b"/>
                <a:pathLst>
                  <a:path w="720471" h="2581017" extrusionOk="0">
                    <a:moveTo>
                      <a:pt x="0" y="0"/>
                    </a:moveTo>
                    <a:lnTo>
                      <a:pt x="720471" y="0"/>
                    </a:lnTo>
                    <a:lnTo>
                      <a:pt x="720471" y="2581018"/>
                    </a:lnTo>
                    <a:lnTo>
                      <a:pt x="0" y="2581018"/>
                    </a:ln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5" name="Google Shape;905;p43"/>
              <p:cNvSpPr/>
              <p:nvPr/>
            </p:nvSpPr>
            <p:spPr>
              <a:xfrm>
                <a:off x="9559072" y="3071229"/>
                <a:ext cx="720470" cy="2581017"/>
              </a:xfrm>
              <a:custGeom>
                <a:avLst/>
                <a:gdLst/>
                <a:ahLst/>
                <a:cxnLst/>
                <a:rect l="l" t="t" r="r" b="b"/>
                <a:pathLst>
                  <a:path w="720470" h="2581017" extrusionOk="0">
                    <a:moveTo>
                      <a:pt x="0" y="0"/>
                    </a:moveTo>
                    <a:lnTo>
                      <a:pt x="720471" y="0"/>
                    </a:lnTo>
                    <a:lnTo>
                      <a:pt x="720471" y="2581018"/>
                    </a:lnTo>
                    <a:lnTo>
                      <a:pt x="0" y="2581018"/>
                    </a:ln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6" name="Google Shape;906;p43"/>
              <p:cNvSpPr/>
              <p:nvPr/>
            </p:nvSpPr>
            <p:spPr>
              <a:xfrm>
                <a:off x="7507425" y="4068477"/>
                <a:ext cx="672798" cy="654586"/>
              </a:xfrm>
              <a:custGeom>
                <a:avLst/>
                <a:gdLst/>
                <a:ahLst/>
                <a:cxnLst/>
                <a:rect l="l" t="t" r="r" b="b"/>
                <a:pathLst>
                  <a:path w="672798" h="654586" extrusionOk="0">
                    <a:moveTo>
                      <a:pt x="0" y="0"/>
                    </a:moveTo>
                    <a:lnTo>
                      <a:pt x="672799" y="0"/>
                    </a:lnTo>
                    <a:lnTo>
                      <a:pt x="672799" y="654587"/>
                    </a:lnTo>
                    <a:lnTo>
                      <a:pt x="0" y="654587"/>
                    </a:ln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43"/>
              <p:cNvSpPr/>
              <p:nvPr/>
            </p:nvSpPr>
            <p:spPr>
              <a:xfrm>
                <a:off x="7164392" y="4584027"/>
                <a:ext cx="1349292" cy="674646"/>
              </a:xfrm>
              <a:custGeom>
                <a:avLst/>
                <a:gdLst/>
                <a:ahLst/>
                <a:cxnLst/>
                <a:rect l="l" t="t" r="r" b="b"/>
                <a:pathLst>
                  <a:path w="1349292" h="674646" extrusionOk="0">
                    <a:moveTo>
                      <a:pt x="1349292" y="0"/>
                    </a:moveTo>
                    <a:cubicBezTo>
                      <a:pt x="1349292" y="372599"/>
                      <a:pt x="1047236" y="674646"/>
                      <a:pt x="674646" y="674646"/>
                    </a:cubicBezTo>
                    <a:cubicBezTo>
                      <a:pt x="302057" y="674646"/>
                      <a:pt x="0" y="372589"/>
                      <a:pt x="0" y="0"/>
                    </a:cubicBezTo>
                    <a:lnTo>
                      <a:pt x="1349292" y="0"/>
                    </a:ln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08" name="Google Shape;908;p43"/>
            <p:cNvSpPr/>
            <p:nvPr/>
          </p:nvSpPr>
          <p:spPr>
            <a:xfrm>
              <a:off x="5667338" y="1139187"/>
              <a:ext cx="245135" cy="670531"/>
            </a:xfrm>
            <a:custGeom>
              <a:avLst/>
              <a:gdLst/>
              <a:ahLst/>
              <a:cxnLst/>
              <a:rect l="l" t="t" r="r" b="b"/>
              <a:pathLst>
                <a:path w="245135" h="670531" extrusionOk="0">
                  <a:moveTo>
                    <a:pt x="0" y="619296"/>
                  </a:moveTo>
                  <a:lnTo>
                    <a:pt x="0" y="122568"/>
                  </a:lnTo>
                  <a:cubicBezTo>
                    <a:pt x="0" y="55159"/>
                    <a:pt x="55159" y="0"/>
                    <a:pt x="122568" y="0"/>
                  </a:cubicBezTo>
                  <a:lnTo>
                    <a:pt x="122568" y="0"/>
                  </a:lnTo>
                  <a:cubicBezTo>
                    <a:pt x="189976" y="0"/>
                    <a:pt x="245135" y="55159"/>
                    <a:pt x="245135" y="122568"/>
                  </a:cubicBezTo>
                  <a:lnTo>
                    <a:pt x="245135" y="619296"/>
                  </a:lnTo>
                  <a:cubicBezTo>
                    <a:pt x="245135" y="647595"/>
                    <a:pt x="222199" y="670531"/>
                    <a:pt x="193900" y="670531"/>
                  </a:cubicBezTo>
                  <a:lnTo>
                    <a:pt x="51245" y="670531"/>
                  </a:lnTo>
                  <a:cubicBezTo>
                    <a:pt x="22946" y="670531"/>
                    <a:pt x="0" y="647586"/>
                    <a:pt x="0" y="619296"/>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43"/>
            <p:cNvSpPr/>
            <p:nvPr/>
          </p:nvSpPr>
          <p:spPr>
            <a:xfrm>
              <a:off x="9131828" y="1139187"/>
              <a:ext cx="1148714" cy="1529114"/>
            </a:xfrm>
            <a:custGeom>
              <a:avLst/>
              <a:gdLst/>
              <a:ahLst/>
              <a:cxnLst/>
              <a:rect l="l" t="t" r="r" b="b"/>
              <a:pathLst>
                <a:path w="1148714" h="1529114" extrusionOk="0">
                  <a:moveTo>
                    <a:pt x="903580" y="122568"/>
                  </a:moveTo>
                  <a:cubicBezTo>
                    <a:pt x="903580" y="55159"/>
                    <a:pt x="958739" y="0"/>
                    <a:pt x="1026147" y="0"/>
                  </a:cubicBezTo>
                  <a:lnTo>
                    <a:pt x="1026147" y="0"/>
                  </a:lnTo>
                  <a:cubicBezTo>
                    <a:pt x="1093556" y="0"/>
                    <a:pt x="1148715" y="55159"/>
                    <a:pt x="1148715" y="122568"/>
                  </a:cubicBezTo>
                  <a:lnTo>
                    <a:pt x="1148715" y="670531"/>
                  </a:lnTo>
                  <a:lnTo>
                    <a:pt x="1148715" y="1529115"/>
                  </a:lnTo>
                  <a:lnTo>
                    <a:pt x="430720" y="1529115"/>
                  </a:lnTo>
                  <a:lnTo>
                    <a:pt x="427339" y="1233078"/>
                  </a:lnTo>
                  <a:lnTo>
                    <a:pt x="35747" y="859907"/>
                  </a:lnTo>
                  <a:cubicBezTo>
                    <a:pt x="-11916" y="812235"/>
                    <a:pt x="-11916" y="734235"/>
                    <a:pt x="35747" y="686572"/>
                  </a:cubicBezTo>
                  <a:lnTo>
                    <a:pt x="35747" y="686572"/>
                  </a:lnTo>
                  <a:cubicBezTo>
                    <a:pt x="83420" y="638899"/>
                    <a:pt x="161420" y="638899"/>
                    <a:pt x="209083" y="686572"/>
                  </a:cubicBezTo>
                  <a:lnTo>
                    <a:pt x="406536" y="884025"/>
                  </a:lnTo>
                  <a:lnTo>
                    <a:pt x="406536" y="670550"/>
                  </a:lnTo>
                  <a:lnTo>
                    <a:pt x="406536" y="122577"/>
                  </a:lnTo>
                  <a:cubicBezTo>
                    <a:pt x="406536" y="55169"/>
                    <a:pt x="461696" y="10"/>
                    <a:pt x="529104" y="10"/>
                  </a:cubicBezTo>
                  <a:lnTo>
                    <a:pt x="529104" y="10"/>
                  </a:lnTo>
                  <a:cubicBezTo>
                    <a:pt x="596513" y="10"/>
                    <a:pt x="651672" y="55169"/>
                    <a:pt x="651672" y="122577"/>
                  </a:cubicBezTo>
                  <a:lnTo>
                    <a:pt x="658425" y="122577"/>
                  </a:lnTo>
                  <a:cubicBezTo>
                    <a:pt x="658425" y="55169"/>
                    <a:pt x="713584" y="10"/>
                    <a:pt x="780993" y="10"/>
                  </a:cubicBezTo>
                  <a:lnTo>
                    <a:pt x="780993" y="10"/>
                  </a:lnTo>
                  <a:cubicBezTo>
                    <a:pt x="848430" y="0"/>
                    <a:pt x="903580" y="55159"/>
                    <a:pt x="903580" y="122568"/>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43"/>
            <p:cNvSpPr/>
            <p:nvPr/>
          </p:nvSpPr>
          <p:spPr>
            <a:xfrm>
              <a:off x="9796121" y="1139187"/>
              <a:ext cx="245135" cy="670531"/>
            </a:xfrm>
            <a:custGeom>
              <a:avLst/>
              <a:gdLst/>
              <a:ahLst/>
              <a:cxnLst/>
              <a:rect l="l" t="t" r="r" b="b"/>
              <a:pathLst>
                <a:path w="245135" h="670531" extrusionOk="0">
                  <a:moveTo>
                    <a:pt x="245135" y="619296"/>
                  </a:moveTo>
                  <a:lnTo>
                    <a:pt x="245135" y="122568"/>
                  </a:lnTo>
                  <a:cubicBezTo>
                    <a:pt x="245135" y="55159"/>
                    <a:pt x="189976" y="0"/>
                    <a:pt x="122568" y="0"/>
                  </a:cubicBezTo>
                  <a:lnTo>
                    <a:pt x="122568" y="0"/>
                  </a:lnTo>
                  <a:cubicBezTo>
                    <a:pt x="55159" y="0"/>
                    <a:pt x="0" y="55159"/>
                    <a:pt x="0" y="122568"/>
                  </a:cubicBezTo>
                  <a:lnTo>
                    <a:pt x="0" y="619296"/>
                  </a:lnTo>
                  <a:cubicBezTo>
                    <a:pt x="0" y="647595"/>
                    <a:pt x="22946" y="670531"/>
                    <a:pt x="51235" y="670531"/>
                  </a:cubicBezTo>
                  <a:lnTo>
                    <a:pt x="193910" y="670531"/>
                  </a:lnTo>
                  <a:cubicBezTo>
                    <a:pt x="222190" y="670531"/>
                    <a:pt x="245135" y="647586"/>
                    <a:pt x="245135" y="619296"/>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11" name="Google Shape;911;p43"/>
            <p:cNvGrpSpPr/>
            <p:nvPr/>
          </p:nvGrpSpPr>
          <p:grpSpPr>
            <a:xfrm>
              <a:off x="5418450" y="2608723"/>
              <a:ext cx="4861092" cy="488280"/>
              <a:chOff x="5418450" y="2608723"/>
              <a:chExt cx="4861092" cy="488280"/>
            </a:xfrm>
          </p:grpSpPr>
          <p:sp>
            <p:nvSpPr>
              <p:cNvPr id="912" name="Google Shape;912;p43"/>
              <p:cNvSpPr/>
              <p:nvPr/>
            </p:nvSpPr>
            <p:spPr>
              <a:xfrm>
                <a:off x="5418450" y="2608723"/>
                <a:ext cx="720471" cy="488280"/>
              </a:xfrm>
              <a:custGeom>
                <a:avLst/>
                <a:gdLst/>
                <a:ahLst/>
                <a:cxnLst/>
                <a:rect l="l" t="t" r="r" b="b"/>
                <a:pathLst>
                  <a:path w="720471" h="488280" extrusionOk="0">
                    <a:moveTo>
                      <a:pt x="0" y="0"/>
                    </a:moveTo>
                    <a:lnTo>
                      <a:pt x="720471" y="0"/>
                    </a:lnTo>
                    <a:lnTo>
                      <a:pt x="720471" y="488280"/>
                    </a:lnTo>
                    <a:lnTo>
                      <a:pt x="0" y="48828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43"/>
              <p:cNvSpPr/>
              <p:nvPr/>
            </p:nvSpPr>
            <p:spPr>
              <a:xfrm>
                <a:off x="9559072" y="2608723"/>
                <a:ext cx="720470" cy="488280"/>
              </a:xfrm>
              <a:custGeom>
                <a:avLst/>
                <a:gdLst/>
                <a:ahLst/>
                <a:cxnLst/>
                <a:rect l="l" t="t" r="r" b="b"/>
                <a:pathLst>
                  <a:path w="720470" h="488280" extrusionOk="0">
                    <a:moveTo>
                      <a:pt x="0" y="0"/>
                    </a:moveTo>
                    <a:lnTo>
                      <a:pt x="720471" y="0"/>
                    </a:lnTo>
                    <a:lnTo>
                      <a:pt x="720471" y="488280"/>
                    </a:lnTo>
                    <a:lnTo>
                      <a:pt x="0" y="48828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14" name="Google Shape;914;p43"/>
            <p:cNvSpPr/>
            <p:nvPr/>
          </p:nvSpPr>
          <p:spPr>
            <a:xfrm>
              <a:off x="7507425" y="3945367"/>
              <a:ext cx="672798" cy="416375"/>
            </a:xfrm>
            <a:custGeom>
              <a:avLst/>
              <a:gdLst/>
              <a:ahLst/>
              <a:cxnLst/>
              <a:rect l="l" t="t" r="r" b="b"/>
              <a:pathLst>
                <a:path w="672798" h="416375" extrusionOk="0">
                  <a:moveTo>
                    <a:pt x="0" y="0"/>
                  </a:moveTo>
                  <a:lnTo>
                    <a:pt x="672799" y="0"/>
                  </a:lnTo>
                  <a:lnTo>
                    <a:pt x="672799" y="416376"/>
                  </a:lnTo>
                  <a:lnTo>
                    <a:pt x="0" y="416376"/>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43"/>
            <p:cNvSpPr/>
            <p:nvPr/>
          </p:nvSpPr>
          <p:spPr>
            <a:xfrm>
              <a:off x="6915265" y="2050539"/>
              <a:ext cx="1858670" cy="2165737"/>
            </a:xfrm>
            <a:custGeom>
              <a:avLst/>
              <a:gdLst/>
              <a:ahLst/>
              <a:cxnLst/>
              <a:rect l="l" t="t" r="r" b="b"/>
              <a:pathLst>
                <a:path w="1858670" h="2165737" extrusionOk="0">
                  <a:moveTo>
                    <a:pt x="1858670" y="0"/>
                  </a:moveTo>
                  <a:lnTo>
                    <a:pt x="1858670" y="1409338"/>
                  </a:lnTo>
                  <a:cubicBezTo>
                    <a:pt x="1858670" y="1825361"/>
                    <a:pt x="1518285" y="2165738"/>
                    <a:pt x="1102271" y="2165738"/>
                  </a:cubicBezTo>
                  <a:lnTo>
                    <a:pt x="756399" y="2165738"/>
                  </a:lnTo>
                  <a:cubicBezTo>
                    <a:pt x="340376" y="2165738"/>
                    <a:pt x="0" y="1825352"/>
                    <a:pt x="0" y="1409338"/>
                  </a:cubicBezTo>
                  <a:lnTo>
                    <a:pt x="0" y="0"/>
                  </a:lnTo>
                  <a:lnTo>
                    <a:pt x="1858670" y="0"/>
                  </a:ln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43"/>
            <p:cNvSpPr/>
            <p:nvPr/>
          </p:nvSpPr>
          <p:spPr>
            <a:xfrm>
              <a:off x="6915246" y="1825254"/>
              <a:ext cx="1858660" cy="622239"/>
            </a:xfrm>
            <a:custGeom>
              <a:avLst/>
              <a:gdLst/>
              <a:ahLst/>
              <a:cxnLst/>
              <a:rect l="l" t="t" r="r" b="b"/>
              <a:pathLst>
                <a:path w="1858660" h="622239" extrusionOk="0">
                  <a:moveTo>
                    <a:pt x="0" y="0"/>
                  </a:moveTo>
                  <a:lnTo>
                    <a:pt x="1858661" y="0"/>
                  </a:lnTo>
                  <a:lnTo>
                    <a:pt x="1858661" y="622240"/>
                  </a:lnTo>
                  <a:lnTo>
                    <a:pt x="0" y="62224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17" name="Google Shape;917;p43"/>
            <p:cNvGrpSpPr/>
            <p:nvPr/>
          </p:nvGrpSpPr>
          <p:grpSpPr>
            <a:xfrm>
              <a:off x="6755607" y="775447"/>
              <a:ext cx="2205275" cy="2253347"/>
              <a:chOff x="6755607" y="775447"/>
              <a:chExt cx="2205275" cy="2253347"/>
            </a:xfrm>
          </p:grpSpPr>
          <p:sp>
            <p:nvSpPr>
              <p:cNvPr id="918" name="Google Shape;918;p43"/>
              <p:cNvSpPr/>
              <p:nvPr/>
            </p:nvSpPr>
            <p:spPr>
              <a:xfrm>
                <a:off x="7480088" y="2860259"/>
                <a:ext cx="168535" cy="168535"/>
              </a:xfrm>
              <a:custGeom>
                <a:avLst/>
                <a:gdLst/>
                <a:ahLst/>
                <a:cxnLst/>
                <a:rect l="l" t="t" r="r" b="b"/>
                <a:pathLst>
                  <a:path w="168535" h="168535" extrusionOk="0">
                    <a:moveTo>
                      <a:pt x="168535" y="84268"/>
                    </a:moveTo>
                    <a:cubicBezTo>
                      <a:pt x="168535" y="130807"/>
                      <a:pt x="130807" y="168535"/>
                      <a:pt x="84268" y="168535"/>
                    </a:cubicBezTo>
                    <a:cubicBezTo>
                      <a:pt x="37728" y="168535"/>
                      <a:pt x="0" y="130807"/>
                      <a:pt x="0" y="84268"/>
                    </a:cubicBezTo>
                    <a:cubicBezTo>
                      <a:pt x="0" y="37728"/>
                      <a:pt x="37728" y="0"/>
                      <a:pt x="84268" y="0"/>
                    </a:cubicBezTo>
                    <a:cubicBezTo>
                      <a:pt x="130807" y="0"/>
                      <a:pt x="168535" y="37728"/>
                      <a:pt x="168535" y="8426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43"/>
              <p:cNvSpPr/>
              <p:nvPr/>
            </p:nvSpPr>
            <p:spPr>
              <a:xfrm>
                <a:off x="8040625" y="2860259"/>
                <a:ext cx="168535" cy="168535"/>
              </a:xfrm>
              <a:custGeom>
                <a:avLst/>
                <a:gdLst/>
                <a:ahLst/>
                <a:cxnLst/>
                <a:rect l="l" t="t" r="r" b="b"/>
                <a:pathLst>
                  <a:path w="168535" h="168535" extrusionOk="0">
                    <a:moveTo>
                      <a:pt x="168535" y="84268"/>
                    </a:moveTo>
                    <a:cubicBezTo>
                      <a:pt x="168535" y="130807"/>
                      <a:pt x="130808" y="168535"/>
                      <a:pt x="84268" y="168535"/>
                    </a:cubicBezTo>
                    <a:cubicBezTo>
                      <a:pt x="37728" y="168535"/>
                      <a:pt x="0" y="130807"/>
                      <a:pt x="0" y="84268"/>
                    </a:cubicBezTo>
                    <a:cubicBezTo>
                      <a:pt x="0" y="37728"/>
                      <a:pt x="37728" y="0"/>
                      <a:pt x="84268" y="0"/>
                    </a:cubicBezTo>
                    <a:cubicBezTo>
                      <a:pt x="130808" y="0"/>
                      <a:pt x="168535" y="37728"/>
                      <a:pt x="168535" y="8426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43"/>
              <p:cNvSpPr/>
              <p:nvPr/>
            </p:nvSpPr>
            <p:spPr>
              <a:xfrm>
                <a:off x="6755607" y="775447"/>
                <a:ext cx="2205275" cy="1149296"/>
              </a:xfrm>
              <a:custGeom>
                <a:avLst/>
                <a:gdLst/>
                <a:ahLst/>
                <a:cxnLst/>
                <a:rect l="l" t="t" r="r" b="b"/>
                <a:pathLst>
                  <a:path w="2205275" h="1149296" extrusionOk="0">
                    <a:moveTo>
                      <a:pt x="1885979" y="1149296"/>
                    </a:moveTo>
                    <a:cubicBezTo>
                      <a:pt x="2062315" y="1149296"/>
                      <a:pt x="2205276" y="1006335"/>
                      <a:pt x="2205276" y="829999"/>
                    </a:cubicBezTo>
                    <a:cubicBezTo>
                      <a:pt x="2205276" y="653663"/>
                      <a:pt x="2062315" y="510702"/>
                      <a:pt x="1885979" y="510702"/>
                    </a:cubicBezTo>
                    <a:lnTo>
                      <a:pt x="1885979" y="510702"/>
                    </a:lnTo>
                    <a:cubicBezTo>
                      <a:pt x="1885979" y="425158"/>
                      <a:pt x="1898275" y="311325"/>
                      <a:pt x="1760334" y="173365"/>
                    </a:cubicBezTo>
                    <a:cubicBezTo>
                      <a:pt x="1622393" y="35423"/>
                      <a:pt x="1398727" y="35423"/>
                      <a:pt x="1260777" y="173365"/>
                    </a:cubicBezTo>
                    <a:lnTo>
                      <a:pt x="1136771" y="0"/>
                    </a:lnTo>
                    <a:lnTo>
                      <a:pt x="934250" y="173355"/>
                    </a:lnTo>
                    <a:cubicBezTo>
                      <a:pt x="796309" y="35414"/>
                      <a:pt x="572643" y="35414"/>
                      <a:pt x="434692" y="173355"/>
                    </a:cubicBezTo>
                    <a:cubicBezTo>
                      <a:pt x="296742" y="311296"/>
                      <a:pt x="319297" y="437988"/>
                      <a:pt x="319297" y="510692"/>
                    </a:cubicBezTo>
                    <a:lnTo>
                      <a:pt x="319297" y="510692"/>
                    </a:lnTo>
                    <a:cubicBezTo>
                      <a:pt x="142951" y="510692"/>
                      <a:pt x="0" y="653653"/>
                      <a:pt x="0" y="829989"/>
                    </a:cubicBezTo>
                    <a:cubicBezTo>
                      <a:pt x="0" y="1006326"/>
                      <a:pt x="142961" y="1149287"/>
                      <a:pt x="319297" y="1149287"/>
                    </a:cubicBezTo>
                    <a:lnTo>
                      <a:pt x="1885979" y="11492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21" name="Google Shape;921;p43"/>
            <p:cNvSpPr/>
            <p:nvPr/>
          </p:nvSpPr>
          <p:spPr>
            <a:xfrm>
              <a:off x="8394050" y="2668302"/>
              <a:ext cx="247535" cy="318592"/>
            </a:xfrm>
            <a:custGeom>
              <a:avLst/>
              <a:gdLst/>
              <a:ahLst/>
              <a:cxnLst/>
              <a:rect l="l" t="t" r="r" b="b"/>
              <a:pathLst>
                <a:path w="247535" h="318592" extrusionOk="0">
                  <a:moveTo>
                    <a:pt x="247536" y="194824"/>
                  </a:moveTo>
                  <a:cubicBezTo>
                    <a:pt x="247536" y="263176"/>
                    <a:pt x="192119" y="318592"/>
                    <a:pt x="123768" y="318592"/>
                  </a:cubicBezTo>
                  <a:cubicBezTo>
                    <a:pt x="55417" y="318592"/>
                    <a:pt x="0" y="263176"/>
                    <a:pt x="0" y="194824"/>
                  </a:cubicBezTo>
                  <a:cubicBezTo>
                    <a:pt x="0" y="126473"/>
                    <a:pt x="123768" y="0"/>
                    <a:pt x="123768" y="0"/>
                  </a:cubicBezTo>
                  <a:cubicBezTo>
                    <a:pt x="123768" y="0"/>
                    <a:pt x="247536" y="126463"/>
                    <a:pt x="247536" y="19482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2" name="Google Shape;922;p43"/>
            <p:cNvGrpSpPr/>
            <p:nvPr/>
          </p:nvGrpSpPr>
          <p:grpSpPr>
            <a:xfrm>
              <a:off x="6527446" y="2697668"/>
              <a:ext cx="2634309" cy="493718"/>
              <a:chOff x="6527446" y="2697668"/>
              <a:chExt cx="2634309" cy="493718"/>
            </a:xfrm>
          </p:grpSpPr>
          <p:sp>
            <p:nvSpPr>
              <p:cNvPr id="923" name="Google Shape;923;p43"/>
              <p:cNvSpPr/>
              <p:nvPr/>
            </p:nvSpPr>
            <p:spPr>
              <a:xfrm>
                <a:off x="6527446" y="2697668"/>
                <a:ext cx="387810" cy="493718"/>
              </a:xfrm>
              <a:custGeom>
                <a:avLst/>
                <a:gdLst/>
                <a:ahLst/>
                <a:cxnLst/>
                <a:rect l="l" t="t" r="r" b="b"/>
                <a:pathLst>
                  <a:path w="387810" h="493718" extrusionOk="0">
                    <a:moveTo>
                      <a:pt x="246859" y="493719"/>
                    </a:moveTo>
                    <a:cubicBezTo>
                      <a:pt x="110528" y="493719"/>
                      <a:pt x="0" y="383191"/>
                      <a:pt x="0" y="246860"/>
                    </a:cubicBezTo>
                    <a:cubicBezTo>
                      <a:pt x="0" y="110528"/>
                      <a:pt x="110528" y="0"/>
                      <a:pt x="246859" y="0"/>
                    </a:cubicBezTo>
                    <a:lnTo>
                      <a:pt x="387810" y="0"/>
                    </a:lnTo>
                    <a:lnTo>
                      <a:pt x="387810" y="493709"/>
                    </a:lnTo>
                    <a:lnTo>
                      <a:pt x="246859" y="493719"/>
                    </a:lnTo>
                    <a:lnTo>
                      <a:pt x="246859" y="493719"/>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43"/>
              <p:cNvSpPr/>
              <p:nvPr/>
            </p:nvSpPr>
            <p:spPr>
              <a:xfrm>
                <a:off x="8773945" y="2697668"/>
                <a:ext cx="387810" cy="493718"/>
              </a:xfrm>
              <a:custGeom>
                <a:avLst/>
                <a:gdLst/>
                <a:ahLst/>
                <a:cxnLst/>
                <a:rect l="l" t="t" r="r" b="b"/>
                <a:pathLst>
                  <a:path w="387810" h="493718" extrusionOk="0">
                    <a:moveTo>
                      <a:pt x="140951" y="0"/>
                    </a:moveTo>
                    <a:cubicBezTo>
                      <a:pt x="277282" y="0"/>
                      <a:pt x="387810" y="110528"/>
                      <a:pt x="387810" y="246860"/>
                    </a:cubicBezTo>
                    <a:cubicBezTo>
                      <a:pt x="387810" y="383191"/>
                      <a:pt x="277282" y="493719"/>
                      <a:pt x="140951" y="493719"/>
                    </a:cubicBezTo>
                    <a:lnTo>
                      <a:pt x="0" y="493719"/>
                    </a:lnTo>
                    <a:lnTo>
                      <a:pt x="0" y="10"/>
                    </a:lnTo>
                    <a:lnTo>
                      <a:pt x="140951" y="0"/>
                    </a:lnTo>
                    <a:lnTo>
                      <a:pt x="140951"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25" name="Google Shape;925;p43"/>
            <p:cNvSpPr/>
            <p:nvPr/>
          </p:nvSpPr>
          <p:spPr>
            <a:xfrm>
              <a:off x="7655739" y="3232573"/>
              <a:ext cx="406431" cy="406431"/>
            </a:xfrm>
            <a:custGeom>
              <a:avLst/>
              <a:gdLst/>
              <a:ahLst/>
              <a:cxnLst/>
              <a:rect l="l" t="t" r="r" b="b"/>
              <a:pathLst>
                <a:path w="406431" h="406431" extrusionOk="0">
                  <a:moveTo>
                    <a:pt x="406432" y="203216"/>
                  </a:moveTo>
                  <a:cubicBezTo>
                    <a:pt x="406432" y="315449"/>
                    <a:pt x="315449" y="406432"/>
                    <a:pt x="203216" y="406432"/>
                  </a:cubicBezTo>
                  <a:cubicBezTo>
                    <a:pt x="90983" y="406432"/>
                    <a:pt x="0" y="315449"/>
                    <a:pt x="0" y="203216"/>
                  </a:cubicBezTo>
                  <a:cubicBezTo>
                    <a:pt x="0" y="90983"/>
                    <a:pt x="90983" y="0"/>
                    <a:pt x="203216" y="0"/>
                  </a:cubicBezTo>
                  <a:cubicBezTo>
                    <a:pt x="315449" y="0"/>
                    <a:pt x="406432" y="90983"/>
                    <a:pt x="406432" y="20321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6" name="Google Shape;926;p43"/>
            <p:cNvGrpSpPr/>
            <p:nvPr/>
          </p:nvGrpSpPr>
          <p:grpSpPr>
            <a:xfrm>
              <a:off x="6138835" y="4584027"/>
              <a:ext cx="3423713" cy="1060847"/>
              <a:chOff x="6138835" y="4584027"/>
              <a:chExt cx="3423713" cy="1060847"/>
            </a:xfrm>
          </p:grpSpPr>
          <p:sp>
            <p:nvSpPr>
              <p:cNvPr id="927" name="Google Shape;927;p43"/>
              <p:cNvSpPr/>
              <p:nvPr/>
            </p:nvSpPr>
            <p:spPr>
              <a:xfrm>
                <a:off x="6138835" y="4584027"/>
                <a:ext cx="318782" cy="1056770"/>
              </a:xfrm>
              <a:custGeom>
                <a:avLst/>
                <a:gdLst/>
                <a:ahLst/>
                <a:cxnLst/>
                <a:rect l="l" t="t" r="r" b="b"/>
                <a:pathLst>
                  <a:path w="318782" h="1056770" extrusionOk="0">
                    <a:moveTo>
                      <a:pt x="0" y="0"/>
                    </a:moveTo>
                    <a:lnTo>
                      <a:pt x="318783" y="0"/>
                    </a:lnTo>
                    <a:lnTo>
                      <a:pt x="318783" y="1056770"/>
                    </a:lnTo>
                    <a:lnTo>
                      <a:pt x="0" y="105677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43"/>
              <p:cNvSpPr/>
              <p:nvPr/>
            </p:nvSpPr>
            <p:spPr>
              <a:xfrm>
                <a:off x="9243766" y="4588104"/>
                <a:ext cx="318782" cy="1056770"/>
              </a:xfrm>
              <a:custGeom>
                <a:avLst/>
                <a:gdLst/>
                <a:ahLst/>
                <a:cxnLst/>
                <a:rect l="l" t="t" r="r" b="b"/>
                <a:pathLst>
                  <a:path w="318782" h="1056770" extrusionOk="0">
                    <a:moveTo>
                      <a:pt x="0" y="0"/>
                    </a:moveTo>
                    <a:lnTo>
                      <a:pt x="318783" y="0"/>
                    </a:lnTo>
                    <a:lnTo>
                      <a:pt x="318783" y="1056770"/>
                    </a:lnTo>
                    <a:lnTo>
                      <a:pt x="0" y="105677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29" name="Google Shape;929;p43"/>
          <p:cNvGrpSpPr/>
          <p:nvPr/>
        </p:nvGrpSpPr>
        <p:grpSpPr>
          <a:xfrm>
            <a:off x="5101249" y="1742070"/>
            <a:ext cx="423800" cy="531571"/>
            <a:chOff x="494363" y="1183627"/>
            <a:chExt cx="3888073" cy="4876797"/>
          </a:xfrm>
        </p:grpSpPr>
        <p:sp>
          <p:nvSpPr>
            <p:cNvPr id="930" name="Google Shape;930;p43"/>
            <p:cNvSpPr/>
            <p:nvPr/>
          </p:nvSpPr>
          <p:spPr>
            <a:xfrm>
              <a:off x="2346851" y="1320017"/>
              <a:ext cx="776778" cy="1356541"/>
            </a:xfrm>
            <a:custGeom>
              <a:avLst/>
              <a:gdLst/>
              <a:ahLst/>
              <a:cxnLst/>
              <a:rect l="l" t="t" r="r" b="b"/>
              <a:pathLst>
                <a:path w="776778" h="1356541" extrusionOk="0">
                  <a:moveTo>
                    <a:pt x="750812" y="165374"/>
                  </a:moveTo>
                  <a:cubicBezTo>
                    <a:pt x="128392" y="534296"/>
                    <a:pt x="232804" y="1356542"/>
                    <a:pt x="232804" y="1356542"/>
                  </a:cubicBezTo>
                  <a:lnTo>
                    <a:pt x="7157" y="1356542"/>
                  </a:lnTo>
                  <a:cubicBezTo>
                    <a:pt x="7157" y="1356542"/>
                    <a:pt x="-107209" y="360141"/>
                    <a:pt x="578391" y="5973"/>
                  </a:cubicBezTo>
                  <a:cubicBezTo>
                    <a:pt x="594107" y="-2152"/>
                    <a:pt x="612833" y="-2028"/>
                    <a:pt x="628273" y="6592"/>
                  </a:cubicBezTo>
                  <a:lnTo>
                    <a:pt x="750050" y="74543"/>
                  </a:lnTo>
                  <a:cubicBezTo>
                    <a:pt x="785445" y="94289"/>
                    <a:pt x="785674" y="144714"/>
                    <a:pt x="750812" y="16537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43"/>
            <p:cNvSpPr/>
            <p:nvPr/>
          </p:nvSpPr>
          <p:spPr>
            <a:xfrm>
              <a:off x="2346858" y="2173610"/>
              <a:ext cx="268525" cy="502939"/>
            </a:xfrm>
            <a:custGeom>
              <a:avLst/>
              <a:gdLst/>
              <a:ahLst/>
              <a:cxnLst/>
              <a:rect l="l" t="t" r="r" b="b"/>
              <a:pathLst>
                <a:path w="268525" h="502939" extrusionOk="0">
                  <a:moveTo>
                    <a:pt x="268526" y="0"/>
                  </a:moveTo>
                  <a:lnTo>
                    <a:pt x="28458" y="0"/>
                  </a:lnTo>
                  <a:cubicBezTo>
                    <a:pt x="-18882" y="275863"/>
                    <a:pt x="7131" y="502939"/>
                    <a:pt x="7131" y="502939"/>
                  </a:cubicBezTo>
                  <a:lnTo>
                    <a:pt x="232778" y="502939"/>
                  </a:lnTo>
                  <a:cubicBezTo>
                    <a:pt x="232769" y="502939"/>
                    <a:pt x="203460" y="272006"/>
                    <a:pt x="268526"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43"/>
            <p:cNvSpPr/>
            <p:nvPr/>
          </p:nvSpPr>
          <p:spPr>
            <a:xfrm>
              <a:off x="494363" y="2493356"/>
              <a:ext cx="3888073" cy="3567068"/>
            </a:xfrm>
            <a:custGeom>
              <a:avLst/>
              <a:gdLst/>
              <a:ahLst/>
              <a:cxnLst/>
              <a:rect l="l" t="t" r="r" b="b"/>
              <a:pathLst>
                <a:path w="3888073" h="3567068" extrusionOk="0">
                  <a:moveTo>
                    <a:pt x="2645762" y="3540509"/>
                  </a:moveTo>
                  <a:lnTo>
                    <a:pt x="2328380" y="3450517"/>
                  </a:lnTo>
                  <a:cubicBezTo>
                    <a:pt x="2077091" y="3379270"/>
                    <a:pt x="1810963" y="3379270"/>
                    <a:pt x="1559674" y="3450517"/>
                  </a:cubicBezTo>
                  <a:lnTo>
                    <a:pt x="1242291" y="3540509"/>
                  </a:lnTo>
                  <a:cubicBezTo>
                    <a:pt x="845308" y="3653066"/>
                    <a:pt x="438467" y="3396224"/>
                    <a:pt x="369354" y="2989431"/>
                  </a:cubicBezTo>
                  <a:lnTo>
                    <a:pt x="4565" y="990990"/>
                  </a:lnTo>
                  <a:cubicBezTo>
                    <a:pt x="-55347" y="388639"/>
                    <a:pt x="483692" y="-100375"/>
                    <a:pt x="1077385" y="17716"/>
                  </a:cubicBezTo>
                  <a:lnTo>
                    <a:pt x="1181608" y="38452"/>
                  </a:lnTo>
                  <a:cubicBezTo>
                    <a:pt x="1684966" y="138579"/>
                    <a:pt x="2203126" y="138579"/>
                    <a:pt x="2706474" y="38452"/>
                  </a:cubicBezTo>
                  <a:lnTo>
                    <a:pt x="2810697" y="17716"/>
                  </a:lnTo>
                  <a:cubicBezTo>
                    <a:pt x="3404390" y="-100394"/>
                    <a:pt x="3943429" y="388639"/>
                    <a:pt x="3883507" y="990990"/>
                  </a:cubicBezTo>
                  <a:lnTo>
                    <a:pt x="3518719" y="2989431"/>
                  </a:lnTo>
                  <a:cubicBezTo>
                    <a:pt x="3449586" y="3396224"/>
                    <a:pt x="3042745" y="3653075"/>
                    <a:pt x="2645762" y="354050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43"/>
            <p:cNvSpPr/>
            <p:nvPr/>
          </p:nvSpPr>
          <p:spPr>
            <a:xfrm>
              <a:off x="863717" y="5482786"/>
              <a:ext cx="3149345" cy="577634"/>
            </a:xfrm>
            <a:custGeom>
              <a:avLst/>
              <a:gdLst/>
              <a:ahLst/>
              <a:cxnLst/>
              <a:rect l="l" t="t" r="r" b="b"/>
              <a:pathLst>
                <a:path w="3149345" h="577634" extrusionOk="0">
                  <a:moveTo>
                    <a:pt x="3149346" y="0"/>
                  </a:moveTo>
                  <a:cubicBezTo>
                    <a:pt x="3080233" y="406793"/>
                    <a:pt x="2673382" y="663635"/>
                    <a:pt x="2276408" y="551078"/>
                  </a:cubicBezTo>
                  <a:lnTo>
                    <a:pt x="1959026" y="461086"/>
                  </a:lnTo>
                  <a:cubicBezTo>
                    <a:pt x="1707737" y="389839"/>
                    <a:pt x="1441609" y="389839"/>
                    <a:pt x="1190320" y="461086"/>
                  </a:cubicBezTo>
                  <a:lnTo>
                    <a:pt x="872938" y="551078"/>
                  </a:lnTo>
                  <a:cubicBezTo>
                    <a:pt x="475955" y="663635"/>
                    <a:pt x="69113" y="406793"/>
                    <a:pt x="0" y="0"/>
                  </a:cubicBezTo>
                  <a:lnTo>
                    <a:pt x="3149346"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43"/>
            <p:cNvSpPr/>
            <p:nvPr/>
          </p:nvSpPr>
          <p:spPr>
            <a:xfrm>
              <a:off x="1529314" y="2966909"/>
              <a:ext cx="1828971" cy="2619984"/>
            </a:xfrm>
            <a:custGeom>
              <a:avLst/>
              <a:gdLst/>
              <a:ahLst/>
              <a:cxnLst/>
              <a:rect l="l" t="t" r="r" b="b"/>
              <a:pathLst>
                <a:path w="1828971" h="2619984" extrusionOk="0">
                  <a:moveTo>
                    <a:pt x="1828971" y="1309992"/>
                  </a:moveTo>
                  <a:cubicBezTo>
                    <a:pt x="1828971" y="2033483"/>
                    <a:pt x="914486" y="2619985"/>
                    <a:pt x="914486" y="2619985"/>
                  </a:cubicBezTo>
                  <a:cubicBezTo>
                    <a:pt x="914486" y="2619985"/>
                    <a:pt x="0" y="2033483"/>
                    <a:pt x="0" y="1309992"/>
                  </a:cubicBezTo>
                  <a:cubicBezTo>
                    <a:pt x="0" y="586502"/>
                    <a:pt x="914486" y="0"/>
                    <a:pt x="914486" y="0"/>
                  </a:cubicBezTo>
                  <a:cubicBezTo>
                    <a:pt x="914486" y="0"/>
                    <a:pt x="1828971" y="586502"/>
                    <a:pt x="1828971" y="1309992"/>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35" name="Google Shape;935;p43"/>
            <p:cNvGrpSpPr/>
            <p:nvPr/>
          </p:nvGrpSpPr>
          <p:grpSpPr>
            <a:xfrm>
              <a:off x="1611926" y="2456946"/>
              <a:ext cx="1663738" cy="2083255"/>
              <a:chOff x="1611926" y="2456946"/>
              <a:chExt cx="1663738" cy="2083255"/>
            </a:xfrm>
          </p:grpSpPr>
          <p:sp>
            <p:nvSpPr>
              <p:cNvPr id="936" name="Google Shape;936;p43"/>
              <p:cNvSpPr/>
              <p:nvPr/>
            </p:nvSpPr>
            <p:spPr>
              <a:xfrm>
                <a:off x="1611926" y="2456946"/>
                <a:ext cx="1663738" cy="468377"/>
              </a:xfrm>
              <a:custGeom>
                <a:avLst/>
                <a:gdLst/>
                <a:ahLst/>
                <a:cxnLst/>
                <a:rect l="l" t="t" r="r" b="b"/>
                <a:pathLst>
                  <a:path w="1663738" h="468377" extrusionOk="0">
                    <a:moveTo>
                      <a:pt x="74770" y="468378"/>
                    </a:moveTo>
                    <a:cubicBezTo>
                      <a:pt x="40127" y="468378"/>
                      <a:pt x="9038" y="444184"/>
                      <a:pt x="1618" y="408942"/>
                    </a:cubicBezTo>
                    <a:cubicBezTo>
                      <a:pt x="-6888" y="368499"/>
                      <a:pt x="18991" y="328818"/>
                      <a:pt x="59425" y="320312"/>
                    </a:cubicBezTo>
                    <a:lnTo>
                      <a:pt x="1573490" y="1643"/>
                    </a:lnTo>
                    <a:cubicBezTo>
                      <a:pt x="1613896" y="-6948"/>
                      <a:pt x="1653615" y="19007"/>
                      <a:pt x="1662121" y="59451"/>
                    </a:cubicBezTo>
                    <a:cubicBezTo>
                      <a:pt x="1670626" y="99894"/>
                      <a:pt x="1644747" y="139575"/>
                      <a:pt x="1604313" y="148081"/>
                    </a:cubicBezTo>
                    <a:lnTo>
                      <a:pt x="90248" y="466749"/>
                    </a:lnTo>
                    <a:cubicBezTo>
                      <a:pt x="85066" y="467854"/>
                      <a:pt x="79875" y="468378"/>
                      <a:pt x="74770" y="46837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43"/>
              <p:cNvSpPr/>
              <p:nvPr/>
            </p:nvSpPr>
            <p:spPr>
              <a:xfrm>
                <a:off x="1824475" y="4013602"/>
                <a:ext cx="411098" cy="526599"/>
              </a:xfrm>
              <a:custGeom>
                <a:avLst/>
                <a:gdLst/>
                <a:ahLst/>
                <a:cxnLst/>
                <a:rect l="l" t="t" r="r" b="b"/>
                <a:pathLst>
                  <a:path w="411098" h="526599" extrusionOk="0">
                    <a:moveTo>
                      <a:pt x="411099" y="263300"/>
                    </a:moveTo>
                    <a:cubicBezTo>
                      <a:pt x="411099" y="408708"/>
                      <a:pt x="205550" y="526599"/>
                      <a:pt x="205550" y="526599"/>
                    </a:cubicBezTo>
                    <a:cubicBezTo>
                      <a:pt x="205550" y="526599"/>
                      <a:pt x="0" y="408708"/>
                      <a:pt x="0" y="263300"/>
                    </a:cubicBezTo>
                    <a:cubicBezTo>
                      <a:pt x="0" y="117891"/>
                      <a:pt x="205550" y="0"/>
                      <a:pt x="205550" y="0"/>
                    </a:cubicBezTo>
                    <a:cubicBezTo>
                      <a:pt x="205550" y="0"/>
                      <a:pt x="411099" y="117872"/>
                      <a:pt x="411099" y="26330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43"/>
              <p:cNvSpPr/>
              <p:nvPr/>
            </p:nvSpPr>
            <p:spPr>
              <a:xfrm>
                <a:off x="2581255" y="4013602"/>
                <a:ext cx="411099" cy="526599"/>
              </a:xfrm>
              <a:custGeom>
                <a:avLst/>
                <a:gdLst/>
                <a:ahLst/>
                <a:cxnLst/>
                <a:rect l="l" t="t" r="r" b="b"/>
                <a:pathLst>
                  <a:path w="411099" h="526599" extrusionOk="0">
                    <a:moveTo>
                      <a:pt x="411099" y="263300"/>
                    </a:moveTo>
                    <a:cubicBezTo>
                      <a:pt x="411099" y="408708"/>
                      <a:pt x="205550" y="526599"/>
                      <a:pt x="205550" y="526599"/>
                    </a:cubicBezTo>
                    <a:cubicBezTo>
                      <a:pt x="205550" y="526599"/>
                      <a:pt x="0" y="408708"/>
                      <a:pt x="0" y="263300"/>
                    </a:cubicBezTo>
                    <a:cubicBezTo>
                      <a:pt x="0" y="117891"/>
                      <a:pt x="205550" y="0"/>
                      <a:pt x="205550" y="0"/>
                    </a:cubicBezTo>
                    <a:cubicBezTo>
                      <a:pt x="205550" y="0"/>
                      <a:pt x="411099" y="117872"/>
                      <a:pt x="411099" y="26330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39" name="Google Shape;939;p43"/>
            <p:cNvSpPr/>
            <p:nvPr/>
          </p:nvSpPr>
          <p:spPr>
            <a:xfrm>
              <a:off x="1810138" y="1183627"/>
              <a:ext cx="601545" cy="601545"/>
            </a:xfrm>
            <a:custGeom>
              <a:avLst/>
              <a:gdLst/>
              <a:ahLst/>
              <a:cxnLst/>
              <a:rect l="l" t="t" r="r" b="b"/>
              <a:pathLst>
                <a:path w="601545" h="601545" extrusionOk="0">
                  <a:moveTo>
                    <a:pt x="514333" y="87213"/>
                  </a:moveTo>
                  <a:cubicBezTo>
                    <a:pt x="665409" y="238289"/>
                    <a:pt x="574331" y="574331"/>
                    <a:pt x="574331" y="574331"/>
                  </a:cubicBezTo>
                  <a:cubicBezTo>
                    <a:pt x="574331" y="574331"/>
                    <a:pt x="238289" y="665409"/>
                    <a:pt x="87213" y="514333"/>
                  </a:cubicBezTo>
                  <a:cubicBezTo>
                    <a:pt x="-63863" y="363257"/>
                    <a:pt x="27215" y="27215"/>
                    <a:pt x="27215" y="27215"/>
                  </a:cubicBezTo>
                  <a:cubicBezTo>
                    <a:pt x="27215" y="27215"/>
                    <a:pt x="363257" y="-63863"/>
                    <a:pt x="514333" y="8721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43"/>
            <p:cNvSpPr/>
            <p:nvPr/>
          </p:nvSpPr>
          <p:spPr>
            <a:xfrm>
              <a:off x="1809001" y="1210852"/>
              <a:ext cx="574334" cy="574330"/>
            </a:xfrm>
            <a:custGeom>
              <a:avLst/>
              <a:gdLst/>
              <a:ahLst/>
              <a:cxnLst/>
              <a:rect l="l" t="t" r="r" b="b"/>
              <a:pathLst>
                <a:path w="574334" h="574330" extrusionOk="0">
                  <a:moveTo>
                    <a:pt x="574335" y="547116"/>
                  </a:moveTo>
                  <a:cubicBezTo>
                    <a:pt x="574335" y="547116"/>
                    <a:pt x="238302" y="638194"/>
                    <a:pt x="87217" y="487118"/>
                  </a:cubicBezTo>
                  <a:cubicBezTo>
                    <a:pt x="-63869" y="336042"/>
                    <a:pt x="27219" y="0"/>
                    <a:pt x="27219" y="0"/>
                  </a:cubicBezTo>
                  <a:lnTo>
                    <a:pt x="574335" y="54711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5" name="Google Shape;945;p44"/>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Important items for training</a:t>
            </a:r>
            <a:endParaRPr/>
          </a:p>
        </p:txBody>
      </p:sp>
      <p:sp>
        <p:nvSpPr>
          <p:cNvPr id="946" name="Google Shape;946;p44"/>
          <p:cNvSpPr txBox="1">
            <a:spLocks noGrp="1"/>
          </p:cNvSpPr>
          <p:nvPr>
            <p:ph type="subTitle" idx="1"/>
          </p:nvPr>
        </p:nvSpPr>
        <p:spPr>
          <a:xfrm>
            <a:off x="941827" y="2736000"/>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947" name="Google Shape;947;p44"/>
          <p:cNvSpPr txBox="1">
            <a:spLocks noGrp="1"/>
          </p:cNvSpPr>
          <p:nvPr>
            <p:ph type="subTitle" idx="2"/>
          </p:nvPr>
        </p:nvSpPr>
        <p:spPr>
          <a:xfrm>
            <a:off x="941825" y="2976977"/>
            <a:ext cx="2283600" cy="92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of them all</a:t>
            </a:r>
            <a:endParaRPr/>
          </a:p>
        </p:txBody>
      </p:sp>
      <p:sp>
        <p:nvSpPr>
          <p:cNvPr id="948" name="Google Shape;948;p44"/>
          <p:cNvSpPr txBox="1">
            <a:spLocks noGrp="1"/>
          </p:cNvSpPr>
          <p:nvPr>
            <p:ph type="subTitle" idx="3"/>
          </p:nvPr>
        </p:nvSpPr>
        <p:spPr>
          <a:xfrm>
            <a:off x="3430201" y="2736000"/>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949" name="Google Shape;949;p44"/>
          <p:cNvSpPr txBox="1">
            <a:spLocks noGrp="1"/>
          </p:cNvSpPr>
          <p:nvPr>
            <p:ph type="subTitle" idx="4"/>
          </p:nvPr>
        </p:nvSpPr>
        <p:spPr>
          <a:xfrm>
            <a:off x="3430198" y="2976977"/>
            <a:ext cx="2283600" cy="92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950" name="Google Shape;950;p44"/>
          <p:cNvSpPr txBox="1">
            <a:spLocks noGrp="1"/>
          </p:cNvSpPr>
          <p:nvPr>
            <p:ph type="subTitle" idx="5"/>
          </p:nvPr>
        </p:nvSpPr>
        <p:spPr>
          <a:xfrm>
            <a:off x="5918576" y="2736000"/>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951" name="Google Shape;951;p44"/>
          <p:cNvSpPr txBox="1">
            <a:spLocks noGrp="1"/>
          </p:cNvSpPr>
          <p:nvPr>
            <p:ph type="subTitle" idx="6"/>
          </p:nvPr>
        </p:nvSpPr>
        <p:spPr>
          <a:xfrm>
            <a:off x="5918574" y="2976977"/>
            <a:ext cx="2283600" cy="92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grpSp>
        <p:nvGrpSpPr>
          <p:cNvPr id="952" name="Google Shape;952;p44"/>
          <p:cNvGrpSpPr/>
          <p:nvPr/>
        </p:nvGrpSpPr>
        <p:grpSpPr>
          <a:xfrm>
            <a:off x="6066922" y="1931073"/>
            <a:ext cx="287054" cy="497348"/>
            <a:chOff x="787115" y="1868170"/>
            <a:chExt cx="207499" cy="359511"/>
          </a:xfrm>
        </p:grpSpPr>
        <p:sp>
          <p:nvSpPr>
            <p:cNvPr id="953" name="Google Shape;953;p44"/>
            <p:cNvSpPr/>
            <p:nvPr/>
          </p:nvSpPr>
          <p:spPr>
            <a:xfrm>
              <a:off x="921432" y="1868170"/>
              <a:ext cx="62734" cy="50360"/>
            </a:xfrm>
            <a:custGeom>
              <a:avLst/>
              <a:gdLst/>
              <a:ahLst/>
              <a:cxnLst/>
              <a:rect l="l" t="t" r="r" b="b"/>
              <a:pathLst>
                <a:path w="48350" h="38813" extrusionOk="0">
                  <a:moveTo>
                    <a:pt x="48351" y="38813"/>
                  </a:moveTo>
                  <a:lnTo>
                    <a:pt x="0" y="38813"/>
                  </a:lnTo>
                  <a:lnTo>
                    <a:pt x="8023" y="0"/>
                  </a:lnTo>
                  <a:lnTo>
                    <a:pt x="48351" y="0"/>
                  </a:lnTo>
                  <a:lnTo>
                    <a:pt x="48351" y="3881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44"/>
            <p:cNvSpPr/>
            <p:nvPr/>
          </p:nvSpPr>
          <p:spPr>
            <a:xfrm>
              <a:off x="923375" y="1888710"/>
              <a:ext cx="60792" cy="20421"/>
            </a:xfrm>
            <a:custGeom>
              <a:avLst/>
              <a:gdLst/>
              <a:ahLst/>
              <a:cxnLst/>
              <a:rect l="l" t="t" r="r" b="b"/>
              <a:pathLst>
                <a:path w="46853" h="15739" extrusionOk="0">
                  <a:moveTo>
                    <a:pt x="0" y="15739"/>
                  </a:moveTo>
                  <a:lnTo>
                    <a:pt x="3255" y="0"/>
                  </a:lnTo>
                  <a:lnTo>
                    <a:pt x="46853" y="0"/>
                  </a:lnTo>
                  <a:lnTo>
                    <a:pt x="46853" y="15739"/>
                  </a:lnTo>
                  <a:lnTo>
                    <a:pt x="0" y="1573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44"/>
            <p:cNvSpPr/>
            <p:nvPr/>
          </p:nvSpPr>
          <p:spPr>
            <a:xfrm>
              <a:off x="808329" y="1995911"/>
              <a:ext cx="168592" cy="231770"/>
            </a:xfrm>
            <a:custGeom>
              <a:avLst/>
              <a:gdLst/>
              <a:ahLst/>
              <a:cxnLst/>
              <a:rect l="l" t="t" r="r" b="b"/>
              <a:pathLst>
                <a:path w="129936" h="178628" extrusionOk="0">
                  <a:moveTo>
                    <a:pt x="105832" y="178629"/>
                  </a:moveTo>
                  <a:lnTo>
                    <a:pt x="24108" y="178629"/>
                  </a:lnTo>
                  <a:cubicBezTo>
                    <a:pt x="19542" y="178629"/>
                    <a:pt x="15730" y="175145"/>
                    <a:pt x="15322" y="170597"/>
                  </a:cubicBezTo>
                  <a:lnTo>
                    <a:pt x="1" y="0"/>
                  </a:lnTo>
                  <a:lnTo>
                    <a:pt x="129937" y="0"/>
                  </a:lnTo>
                  <a:lnTo>
                    <a:pt x="114617" y="170597"/>
                  </a:lnTo>
                  <a:cubicBezTo>
                    <a:pt x="114209" y="175145"/>
                    <a:pt x="110398" y="178629"/>
                    <a:pt x="105832" y="17862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44"/>
            <p:cNvSpPr/>
            <p:nvPr/>
          </p:nvSpPr>
          <p:spPr>
            <a:xfrm>
              <a:off x="795846" y="1903214"/>
              <a:ext cx="188365" cy="50362"/>
            </a:xfrm>
            <a:custGeom>
              <a:avLst/>
              <a:gdLst/>
              <a:ahLst/>
              <a:cxnLst/>
              <a:rect l="l" t="t" r="r" b="b"/>
              <a:pathLst>
                <a:path w="145175" h="38815" extrusionOk="0">
                  <a:moveTo>
                    <a:pt x="145176" y="38815"/>
                  </a:moveTo>
                  <a:lnTo>
                    <a:pt x="1" y="38815"/>
                  </a:lnTo>
                  <a:lnTo>
                    <a:pt x="11210" y="11691"/>
                  </a:lnTo>
                  <a:cubicBezTo>
                    <a:pt x="14135" y="4615"/>
                    <a:pt x="21036" y="0"/>
                    <a:pt x="28693" y="0"/>
                  </a:cubicBezTo>
                  <a:lnTo>
                    <a:pt x="145176"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57" name="Google Shape;957;p44"/>
            <p:cNvGrpSpPr/>
            <p:nvPr/>
          </p:nvGrpSpPr>
          <p:grpSpPr>
            <a:xfrm>
              <a:off x="787115" y="1953485"/>
              <a:ext cx="207499" cy="274034"/>
              <a:chOff x="2487121" y="2575349"/>
              <a:chExt cx="159984" cy="211283"/>
            </a:xfrm>
          </p:grpSpPr>
          <p:sp>
            <p:nvSpPr>
              <p:cNvPr id="958" name="Google Shape;958;p44"/>
              <p:cNvSpPr/>
              <p:nvPr/>
            </p:nvSpPr>
            <p:spPr>
              <a:xfrm>
                <a:off x="2487121" y="2575349"/>
                <a:ext cx="159984" cy="32654"/>
              </a:xfrm>
              <a:custGeom>
                <a:avLst/>
                <a:gdLst/>
                <a:ahLst/>
                <a:cxnLst/>
                <a:rect l="l" t="t" r="r" b="b"/>
                <a:pathLst>
                  <a:path w="159984" h="32654" extrusionOk="0">
                    <a:moveTo>
                      <a:pt x="156910" y="32655"/>
                    </a:moveTo>
                    <a:lnTo>
                      <a:pt x="3077" y="32655"/>
                    </a:lnTo>
                    <a:cubicBezTo>
                      <a:pt x="1378" y="32655"/>
                      <a:pt x="1" y="31277"/>
                      <a:pt x="1" y="29579"/>
                    </a:cubicBezTo>
                    <a:lnTo>
                      <a:pt x="1" y="3076"/>
                    </a:lnTo>
                    <a:cubicBezTo>
                      <a:pt x="1" y="1377"/>
                      <a:pt x="1378" y="0"/>
                      <a:pt x="3077" y="0"/>
                    </a:cubicBezTo>
                    <a:lnTo>
                      <a:pt x="156909" y="0"/>
                    </a:lnTo>
                    <a:cubicBezTo>
                      <a:pt x="158608" y="0"/>
                      <a:pt x="159985" y="1377"/>
                      <a:pt x="159985" y="3076"/>
                    </a:cubicBezTo>
                    <a:lnTo>
                      <a:pt x="159985" y="29579"/>
                    </a:lnTo>
                    <a:cubicBezTo>
                      <a:pt x="159985" y="31277"/>
                      <a:pt x="158608" y="32654"/>
                      <a:pt x="156910" y="326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44"/>
              <p:cNvSpPr/>
              <p:nvPr/>
            </p:nvSpPr>
            <p:spPr>
              <a:xfrm>
                <a:off x="2508299" y="2658491"/>
                <a:ext cx="120869" cy="128141"/>
              </a:xfrm>
              <a:custGeom>
                <a:avLst/>
                <a:gdLst/>
                <a:ahLst/>
                <a:cxnLst/>
                <a:rect l="l" t="t" r="r" b="b"/>
                <a:pathLst>
                  <a:path w="120869" h="128141" extrusionOk="0">
                    <a:moveTo>
                      <a:pt x="1" y="0"/>
                    </a:moveTo>
                    <a:lnTo>
                      <a:pt x="10787" y="120110"/>
                    </a:lnTo>
                    <a:cubicBezTo>
                      <a:pt x="11196" y="124657"/>
                      <a:pt x="15008" y="128142"/>
                      <a:pt x="19574" y="128142"/>
                    </a:cubicBezTo>
                    <a:lnTo>
                      <a:pt x="101298" y="128142"/>
                    </a:lnTo>
                    <a:cubicBezTo>
                      <a:pt x="105864" y="128142"/>
                      <a:pt x="109675" y="124657"/>
                      <a:pt x="110084" y="120110"/>
                    </a:cubicBezTo>
                    <a:lnTo>
                      <a:pt x="120871"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0" name="Google Shape;960;p44"/>
            <p:cNvSpPr/>
            <p:nvPr/>
          </p:nvSpPr>
          <p:spPr>
            <a:xfrm>
              <a:off x="813440" y="2044020"/>
              <a:ext cx="159215" cy="34761"/>
            </a:xfrm>
            <a:custGeom>
              <a:avLst/>
              <a:gdLst/>
              <a:ahLst/>
              <a:cxnLst/>
              <a:rect l="l" t="t" r="r" b="b"/>
              <a:pathLst>
                <a:path w="122709" h="26791" extrusionOk="0">
                  <a:moveTo>
                    <a:pt x="57070" y="3311"/>
                  </a:moveTo>
                  <a:cubicBezTo>
                    <a:pt x="38212" y="-1769"/>
                    <a:pt x="18228" y="-727"/>
                    <a:pt x="1" y="6287"/>
                  </a:cubicBezTo>
                  <a:lnTo>
                    <a:pt x="1722" y="25451"/>
                  </a:lnTo>
                  <a:cubicBezTo>
                    <a:pt x="19515" y="19046"/>
                    <a:pt x="38861" y="18345"/>
                    <a:pt x="57070" y="23446"/>
                  </a:cubicBezTo>
                  <a:cubicBezTo>
                    <a:pt x="80126" y="31303"/>
                    <a:pt x="110219" y="23301"/>
                    <a:pt x="120920" y="19940"/>
                  </a:cubicBezTo>
                  <a:lnTo>
                    <a:pt x="122710" y="0"/>
                  </a:lnTo>
                  <a:cubicBezTo>
                    <a:pt x="116283" y="1903"/>
                    <a:pt x="83071" y="10966"/>
                    <a:pt x="57070" y="331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1" name="Google Shape;961;p44"/>
            <p:cNvSpPr/>
            <p:nvPr/>
          </p:nvSpPr>
          <p:spPr>
            <a:xfrm>
              <a:off x="795776" y="1936227"/>
              <a:ext cx="188372" cy="17332"/>
            </a:xfrm>
            <a:custGeom>
              <a:avLst/>
              <a:gdLst/>
              <a:ahLst/>
              <a:cxnLst/>
              <a:rect l="l" t="t" r="r" b="b"/>
              <a:pathLst>
                <a:path w="145181" h="13358" extrusionOk="0">
                  <a:moveTo>
                    <a:pt x="5522" y="0"/>
                  </a:moveTo>
                  <a:lnTo>
                    <a:pt x="0" y="13359"/>
                  </a:lnTo>
                  <a:lnTo>
                    <a:pt x="145182" y="13359"/>
                  </a:lnTo>
                  <a:lnTo>
                    <a:pt x="145182" y="0"/>
                  </a:lnTo>
                  <a:lnTo>
                    <a:pt x="5522"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44"/>
            <p:cNvSpPr/>
            <p:nvPr/>
          </p:nvSpPr>
          <p:spPr>
            <a:xfrm>
              <a:off x="808756" y="1995915"/>
              <a:ext cx="168592" cy="26041"/>
            </a:xfrm>
            <a:custGeom>
              <a:avLst/>
              <a:gdLst/>
              <a:ahLst/>
              <a:cxnLst/>
              <a:rect l="l" t="t" r="r" b="b"/>
              <a:pathLst>
                <a:path w="129936" h="20070" extrusionOk="0">
                  <a:moveTo>
                    <a:pt x="129937" y="0"/>
                  </a:moveTo>
                  <a:lnTo>
                    <a:pt x="0" y="0"/>
                  </a:lnTo>
                  <a:lnTo>
                    <a:pt x="1797" y="20071"/>
                  </a:lnTo>
                  <a:lnTo>
                    <a:pt x="128131" y="20071"/>
                  </a:lnTo>
                  <a:lnTo>
                    <a:pt x="129937"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63" name="Google Shape;963;p44"/>
          <p:cNvGrpSpPr/>
          <p:nvPr/>
        </p:nvGrpSpPr>
        <p:grpSpPr>
          <a:xfrm>
            <a:off x="3535705" y="1945678"/>
            <a:ext cx="459969" cy="497217"/>
            <a:chOff x="4011368" y="2466650"/>
            <a:chExt cx="332492" cy="359416"/>
          </a:xfrm>
        </p:grpSpPr>
        <p:sp>
          <p:nvSpPr>
            <p:cNvPr id="964" name="Google Shape;964;p44"/>
            <p:cNvSpPr/>
            <p:nvPr/>
          </p:nvSpPr>
          <p:spPr>
            <a:xfrm>
              <a:off x="4011487" y="2467859"/>
              <a:ext cx="181907" cy="295960"/>
            </a:xfrm>
            <a:custGeom>
              <a:avLst/>
              <a:gdLst/>
              <a:ahLst/>
              <a:cxnLst/>
              <a:rect l="l" t="t" r="r" b="b"/>
              <a:pathLst>
                <a:path w="140198" h="228100" extrusionOk="0">
                  <a:moveTo>
                    <a:pt x="0" y="0"/>
                  </a:moveTo>
                  <a:lnTo>
                    <a:pt x="140199" y="0"/>
                  </a:lnTo>
                  <a:lnTo>
                    <a:pt x="140199" y="228101"/>
                  </a:lnTo>
                  <a:lnTo>
                    <a:pt x="0" y="22810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44"/>
            <p:cNvSpPr/>
            <p:nvPr/>
          </p:nvSpPr>
          <p:spPr>
            <a:xfrm>
              <a:off x="4055600" y="2538843"/>
              <a:ext cx="92874" cy="92874"/>
            </a:xfrm>
            <a:custGeom>
              <a:avLst/>
              <a:gdLst/>
              <a:ahLst/>
              <a:cxnLst/>
              <a:rect l="l" t="t" r="r" b="b"/>
              <a:pathLst>
                <a:path w="71579" h="71579" extrusionOk="0">
                  <a:moveTo>
                    <a:pt x="71579" y="35790"/>
                  </a:moveTo>
                  <a:cubicBezTo>
                    <a:pt x="71579" y="55556"/>
                    <a:pt x="55556" y="71579"/>
                    <a:pt x="35790" y="71579"/>
                  </a:cubicBezTo>
                  <a:cubicBezTo>
                    <a:pt x="16024" y="71579"/>
                    <a:pt x="0" y="55556"/>
                    <a:pt x="0" y="35790"/>
                  </a:cubicBezTo>
                  <a:cubicBezTo>
                    <a:pt x="0" y="16024"/>
                    <a:pt x="16024" y="0"/>
                    <a:pt x="35790" y="0"/>
                  </a:cubicBezTo>
                  <a:cubicBezTo>
                    <a:pt x="55556" y="0"/>
                    <a:pt x="71579" y="16024"/>
                    <a:pt x="71579" y="3579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6" name="Google Shape;966;p44"/>
            <p:cNvGrpSpPr/>
            <p:nvPr/>
          </p:nvGrpSpPr>
          <p:grpSpPr>
            <a:xfrm>
              <a:off x="4011368" y="2467783"/>
              <a:ext cx="181837" cy="295846"/>
              <a:chOff x="4973065" y="2971873"/>
              <a:chExt cx="140198" cy="228100"/>
            </a:xfrm>
          </p:grpSpPr>
          <p:sp>
            <p:nvSpPr>
              <p:cNvPr id="967" name="Google Shape;967;p44"/>
              <p:cNvSpPr/>
              <p:nvPr/>
            </p:nvSpPr>
            <p:spPr>
              <a:xfrm>
                <a:off x="4973065" y="3167055"/>
                <a:ext cx="140198" cy="32918"/>
              </a:xfrm>
              <a:custGeom>
                <a:avLst/>
                <a:gdLst/>
                <a:ahLst/>
                <a:cxnLst/>
                <a:rect l="l" t="t" r="r" b="b"/>
                <a:pathLst>
                  <a:path w="140198" h="32918" extrusionOk="0">
                    <a:moveTo>
                      <a:pt x="0" y="0"/>
                    </a:moveTo>
                    <a:lnTo>
                      <a:pt x="140199" y="0"/>
                    </a:lnTo>
                    <a:lnTo>
                      <a:pt x="140199" y="32919"/>
                    </a:lnTo>
                    <a:lnTo>
                      <a:pt x="0" y="329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8" name="Google Shape;968;p44"/>
              <p:cNvSpPr/>
              <p:nvPr/>
            </p:nvSpPr>
            <p:spPr>
              <a:xfrm>
                <a:off x="4973065" y="2971873"/>
                <a:ext cx="140198" cy="34953"/>
              </a:xfrm>
              <a:custGeom>
                <a:avLst/>
                <a:gdLst/>
                <a:ahLst/>
                <a:cxnLst/>
                <a:rect l="l" t="t" r="r" b="b"/>
                <a:pathLst>
                  <a:path w="140198" h="34953" extrusionOk="0">
                    <a:moveTo>
                      <a:pt x="0" y="0"/>
                    </a:moveTo>
                    <a:lnTo>
                      <a:pt x="140199" y="0"/>
                    </a:lnTo>
                    <a:lnTo>
                      <a:pt x="140199" y="34953"/>
                    </a:lnTo>
                    <a:lnTo>
                      <a:pt x="0" y="3495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69" name="Google Shape;969;p44"/>
            <p:cNvGrpSpPr/>
            <p:nvPr/>
          </p:nvGrpSpPr>
          <p:grpSpPr>
            <a:xfrm>
              <a:off x="4051327" y="2562258"/>
              <a:ext cx="98617" cy="119708"/>
              <a:chOff x="5003849" y="3044714"/>
              <a:chExt cx="76035" cy="92296"/>
            </a:xfrm>
          </p:grpSpPr>
          <p:sp>
            <p:nvSpPr>
              <p:cNvPr id="970" name="Google Shape;970;p44"/>
              <p:cNvSpPr/>
              <p:nvPr/>
            </p:nvSpPr>
            <p:spPr>
              <a:xfrm>
                <a:off x="5035253" y="3044714"/>
                <a:ext cx="23495" cy="35350"/>
              </a:xfrm>
              <a:custGeom>
                <a:avLst/>
                <a:gdLst/>
                <a:ahLst/>
                <a:cxnLst/>
                <a:rect l="l" t="t" r="r" b="b"/>
                <a:pathLst>
                  <a:path w="23495" h="35350" extrusionOk="0">
                    <a:moveTo>
                      <a:pt x="1071" y="137"/>
                    </a:moveTo>
                    <a:lnTo>
                      <a:pt x="23236" y="17147"/>
                    </a:lnTo>
                    <a:cubicBezTo>
                      <a:pt x="23528" y="17371"/>
                      <a:pt x="23583" y="17789"/>
                      <a:pt x="23359" y="18080"/>
                    </a:cubicBezTo>
                    <a:cubicBezTo>
                      <a:pt x="23323" y="18126"/>
                      <a:pt x="23282" y="18167"/>
                      <a:pt x="23236" y="18203"/>
                    </a:cubicBezTo>
                    <a:lnTo>
                      <a:pt x="1071" y="35213"/>
                    </a:lnTo>
                    <a:cubicBezTo>
                      <a:pt x="780" y="35437"/>
                      <a:pt x="362" y="35382"/>
                      <a:pt x="139" y="35091"/>
                    </a:cubicBezTo>
                    <a:cubicBezTo>
                      <a:pt x="49" y="34975"/>
                      <a:pt x="1" y="34832"/>
                      <a:pt x="1" y="34686"/>
                    </a:cubicBezTo>
                    <a:lnTo>
                      <a:pt x="1" y="666"/>
                    </a:lnTo>
                    <a:cubicBezTo>
                      <a:pt x="1" y="298"/>
                      <a:pt x="298" y="0"/>
                      <a:pt x="666" y="0"/>
                    </a:cubicBezTo>
                    <a:cubicBezTo>
                      <a:pt x="812" y="0"/>
                      <a:pt x="955" y="48"/>
                      <a:pt x="1071" y="1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44"/>
              <p:cNvSpPr/>
              <p:nvPr/>
            </p:nvSpPr>
            <p:spPr>
              <a:xfrm>
                <a:off x="5003849" y="3125513"/>
                <a:ext cx="76035" cy="11497"/>
              </a:xfrm>
              <a:custGeom>
                <a:avLst/>
                <a:gdLst/>
                <a:ahLst/>
                <a:cxnLst/>
                <a:rect l="l" t="t" r="r" b="b"/>
                <a:pathLst>
                  <a:path w="76035" h="11497" extrusionOk="0">
                    <a:moveTo>
                      <a:pt x="0" y="0"/>
                    </a:moveTo>
                    <a:lnTo>
                      <a:pt x="76035" y="0"/>
                    </a:lnTo>
                    <a:lnTo>
                      <a:pt x="76035" y="11498"/>
                    </a:lnTo>
                    <a:lnTo>
                      <a:pt x="0" y="1149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2" name="Google Shape;972;p44"/>
            <p:cNvGrpSpPr/>
            <p:nvPr/>
          </p:nvGrpSpPr>
          <p:grpSpPr>
            <a:xfrm>
              <a:off x="4045893" y="2654354"/>
              <a:ext cx="109438" cy="40237"/>
              <a:chOff x="4999679" y="3115750"/>
              <a:chExt cx="84378" cy="31023"/>
            </a:xfrm>
          </p:grpSpPr>
          <p:sp>
            <p:nvSpPr>
              <p:cNvPr id="973" name="Google Shape;973;p44"/>
              <p:cNvSpPr/>
              <p:nvPr/>
            </p:nvSpPr>
            <p:spPr>
              <a:xfrm>
                <a:off x="4999679" y="3115750"/>
                <a:ext cx="8344" cy="31023"/>
              </a:xfrm>
              <a:custGeom>
                <a:avLst/>
                <a:gdLst/>
                <a:ahLst/>
                <a:cxnLst/>
                <a:rect l="l" t="t" r="r" b="b"/>
                <a:pathLst>
                  <a:path w="8344" h="31023" extrusionOk="0">
                    <a:moveTo>
                      <a:pt x="4173" y="31023"/>
                    </a:moveTo>
                    <a:cubicBezTo>
                      <a:pt x="1869" y="31023"/>
                      <a:pt x="1" y="29155"/>
                      <a:pt x="1" y="26851"/>
                    </a:cubicBezTo>
                    <a:cubicBezTo>
                      <a:pt x="1" y="26851"/>
                      <a:pt x="1" y="26851"/>
                      <a:pt x="1" y="26850"/>
                    </a:cubicBezTo>
                    <a:lnTo>
                      <a:pt x="1" y="4172"/>
                    </a:lnTo>
                    <a:cubicBezTo>
                      <a:pt x="1" y="1868"/>
                      <a:pt x="1869" y="0"/>
                      <a:pt x="4173" y="0"/>
                    </a:cubicBezTo>
                    <a:cubicBezTo>
                      <a:pt x="6478" y="0"/>
                      <a:pt x="8346" y="1868"/>
                      <a:pt x="8346" y="4172"/>
                    </a:cubicBezTo>
                    <a:lnTo>
                      <a:pt x="8346" y="26851"/>
                    </a:lnTo>
                    <a:cubicBezTo>
                      <a:pt x="8346" y="29155"/>
                      <a:pt x="6478" y="31023"/>
                      <a:pt x="4173" y="3102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44"/>
              <p:cNvSpPr/>
              <p:nvPr/>
            </p:nvSpPr>
            <p:spPr>
              <a:xfrm>
                <a:off x="5075712" y="3115768"/>
                <a:ext cx="8345" cy="31004"/>
              </a:xfrm>
              <a:custGeom>
                <a:avLst/>
                <a:gdLst/>
                <a:ahLst/>
                <a:cxnLst/>
                <a:rect l="l" t="t" r="r" b="b"/>
                <a:pathLst>
                  <a:path w="8345" h="31004" extrusionOk="0">
                    <a:moveTo>
                      <a:pt x="4174" y="31005"/>
                    </a:moveTo>
                    <a:cubicBezTo>
                      <a:pt x="1869" y="31005"/>
                      <a:pt x="1" y="29137"/>
                      <a:pt x="1" y="26833"/>
                    </a:cubicBezTo>
                    <a:cubicBezTo>
                      <a:pt x="1" y="26833"/>
                      <a:pt x="1" y="26832"/>
                      <a:pt x="1" y="26832"/>
                    </a:cubicBezTo>
                    <a:lnTo>
                      <a:pt x="1" y="4154"/>
                    </a:lnTo>
                    <a:cubicBezTo>
                      <a:pt x="11" y="1850"/>
                      <a:pt x="1887" y="-10"/>
                      <a:pt x="4192" y="0"/>
                    </a:cubicBezTo>
                    <a:cubicBezTo>
                      <a:pt x="6482" y="10"/>
                      <a:pt x="8336" y="1864"/>
                      <a:pt x="8346" y="4154"/>
                    </a:cubicBezTo>
                    <a:lnTo>
                      <a:pt x="8346" y="26832"/>
                    </a:lnTo>
                    <a:cubicBezTo>
                      <a:pt x="8346" y="29137"/>
                      <a:pt x="6478" y="31005"/>
                      <a:pt x="4173" y="310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5" name="Google Shape;975;p44"/>
            <p:cNvGrpSpPr/>
            <p:nvPr/>
          </p:nvGrpSpPr>
          <p:grpSpPr>
            <a:xfrm>
              <a:off x="4171102" y="2564337"/>
              <a:ext cx="132097" cy="261729"/>
              <a:chOff x="5096205" y="3046322"/>
              <a:chExt cx="101848" cy="201796"/>
            </a:xfrm>
          </p:grpSpPr>
          <p:sp>
            <p:nvSpPr>
              <p:cNvPr id="976" name="Google Shape;976;p44"/>
              <p:cNvSpPr/>
              <p:nvPr/>
            </p:nvSpPr>
            <p:spPr>
              <a:xfrm>
                <a:off x="5096205" y="3046322"/>
                <a:ext cx="71392" cy="201796"/>
              </a:xfrm>
              <a:custGeom>
                <a:avLst/>
                <a:gdLst/>
                <a:ahLst/>
                <a:cxnLst/>
                <a:rect l="l" t="t" r="r" b="b"/>
                <a:pathLst>
                  <a:path w="71392" h="201796" extrusionOk="0">
                    <a:moveTo>
                      <a:pt x="35697" y="201797"/>
                    </a:moveTo>
                    <a:cubicBezTo>
                      <a:pt x="15992" y="201775"/>
                      <a:pt x="23" y="185806"/>
                      <a:pt x="1" y="166101"/>
                    </a:cubicBezTo>
                    <a:cubicBezTo>
                      <a:pt x="1" y="163796"/>
                      <a:pt x="1869" y="161928"/>
                      <a:pt x="4173" y="161928"/>
                    </a:cubicBezTo>
                    <a:cubicBezTo>
                      <a:pt x="6478" y="161928"/>
                      <a:pt x="8346" y="163796"/>
                      <a:pt x="8346" y="166101"/>
                    </a:cubicBezTo>
                    <a:cubicBezTo>
                      <a:pt x="8346" y="181206"/>
                      <a:pt x="20591" y="193452"/>
                      <a:pt x="35697" y="193452"/>
                    </a:cubicBezTo>
                    <a:cubicBezTo>
                      <a:pt x="50803" y="193452"/>
                      <a:pt x="63049" y="181206"/>
                      <a:pt x="63049" y="166101"/>
                    </a:cubicBezTo>
                    <a:lnTo>
                      <a:pt x="62929" y="145977"/>
                    </a:lnTo>
                    <a:lnTo>
                      <a:pt x="62929" y="4172"/>
                    </a:lnTo>
                    <a:cubicBezTo>
                      <a:pt x="62929" y="1868"/>
                      <a:pt x="64797" y="0"/>
                      <a:pt x="67101" y="0"/>
                    </a:cubicBezTo>
                    <a:cubicBezTo>
                      <a:pt x="69405" y="0"/>
                      <a:pt x="71273" y="1868"/>
                      <a:pt x="71273" y="4172"/>
                    </a:cubicBezTo>
                    <a:lnTo>
                      <a:pt x="71274" y="145952"/>
                    </a:lnTo>
                    <a:lnTo>
                      <a:pt x="71394" y="166076"/>
                    </a:lnTo>
                    <a:cubicBezTo>
                      <a:pt x="71382" y="185790"/>
                      <a:pt x="55411" y="201772"/>
                      <a:pt x="35697" y="2017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44"/>
              <p:cNvSpPr/>
              <p:nvPr/>
            </p:nvSpPr>
            <p:spPr>
              <a:xfrm>
                <a:off x="5127729" y="3073053"/>
                <a:ext cx="70324" cy="175065"/>
              </a:xfrm>
              <a:custGeom>
                <a:avLst/>
                <a:gdLst/>
                <a:ahLst/>
                <a:cxnLst/>
                <a:rect l="l" t="t" r="r" b="b"/>
                <a:pathLst>
                  <a:path w="70324" h="175065" extrusionOk="0">
                    <a:moveTo>
                      <a:pt x="34629" y="175066"/>
                    </a:moveTo>
                    <a:lnTo>
                      <a:pt x="4173" y="175066"/>
                    </a:lnTo>
                    <a:cubicBezTo>
                      <a:pt x="1869" y="175066"/>
                      <a:pt x="1" y="173198"/>
                      <a:pt x="1" y="170893"/>
                    </a:cubicBezTo>
                    <a:cubicBezTo>
                      <a:pt x="1" y="168589"/>
                      <a:pt x="1869" y="166721"/>
                      <a:pt x="4173" y="166721"/>
                    </a:cubicBezTo>
                    <a:lnTo>
                      <a:pt x="34629" y="166721"/>
                    </a:lnTo>
                    <a:cubicBezTo>
                      <a:pt x="49728" y="166703"/>
                      <a:pt x="61964" y="154468"/>
                      <a:pt x="61981" y="139369"/>
                    </a:cubicBezTo>
                    <a:lnTo>
                      <a:pt x="61861" y="119246"/>
                    </a:lnTo>
                    <a:lnTo>
                      <a:pt x="61861" y="4172"/>
                    </a:lnTo>
                    <a:cubicBezTo>
                      <a:pt x="61861" y="1868"/>
                      <a:pt x="63729" y="0"/>
                      <a:pt x="66033" y="0"/>
                    </a:cubicBezTo>
                    <a:cubicBezTo>
                      <a:pt x="68338" y="0"/>
                      <a:pt x="70206" y="1868"/>
                      <a:pt x="70206" y="4172"/>
                    </a:cubicBezTo>
                    <a:lnTo>
                      <a:pt x="70206" y="119221"/>
                    </a:lnTo>
                    <a:lnTo>
                      <a:pt x="70326" y="139345"/>
                    </a:lnTo>
                    <a:cubicBezTo>
                      <a:pt x="70314" y="159058"/>
                      <a:pt x="54343" y="175041"/>
                      <a:pt x="34629" y="17506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8" name="Google Shape;978;p44"/>
            <p:cNvGrpSpPr/>
            <p:nvPr/>
          </p:nvGrpSpPr>
          <p:grpSpPr>
            <a:xfrm>
              <a:off x="4071143" y="2484428"/>
              <a:ext cx="122076" cy="294053"/>
              <a:chOff x="5019137" y="2984713"/>
              <a:chExt cx="94122" cy="226718"/>
            </a:xfrm>
          </p:grpSpPr>
          <p:sp>
            <p:nvSpPr>
              <p:cNvPr id="979" name="Google Shape;979;p44"/>
              <p:cNvSpPr/>
              <p:nvPr/>
            </p:nvSpPr>
            <p:spPr>
              <a:xfrm>
                <a:off x="5019137" y="2984713"/>
                <a:ext cx="48054" cy="8345"/>
              </a:xfrm>
              <a:custGeom>
                <a:avLst/>
                <a:gdLst/>
                <a:ahLst/>
                <a:cxnLst/>
                <a:rect l="l" t="t" r="r" b="b"/>
                <a:pathLst>
                  <a:path w="48054" h="8345" extrusionOk="0">
                    <a:moveTo>
                      <a:pt x="43883" y="8345"/>
                    </a:moveTo>
                    <a:lnTo>
                      <a:pt x="4173" y="8345"/>
                    </a:lnTo>
                    <a:cubicBezTo>
                      <a:pt x="1869" y="8345"/>
                      <a:pt x="1" y="6477"/>
                      <a:pt x="1" y="4173"/>
                    </a:cubicBezTo>
                    <a:cubicBezTo>
                      <a:pt x="1" y="1868"/>
                      <a:pt x="1869" y="0"/>
                      <a:pt x="4173" y="0"/>
                    </a:cubicBezTo>
                    <a:lnTo>
                      <a:pt x="43883" y="0"/>
                    </a:lnTo>
                    <a:cubicBezTo>
                      <a:pt x="46187" y="0"/>
                      <a:pt x="48055" y="1868"/>
                      <a:pt x="48055" y="4172"/>
                    </a:cubicBezTo>
                    <a:cubicBezTo>
                      <a:pt x="48055" y="6477"/>
                      <a:pt x="46187" y="8345"/>
                      <a:pt x="43883" y="8345"/>
                    </a:cubicBezTo>
                    <a:close/>
                  </a:path>
                </a:pathLst>
              </a:custGeom>
              <a:solidFill>
                <a:schemeClr val="dk1"/>
              </a:solid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44"/>
              <p:cNvSpPr/>
              <p:nvPr/>
            </p:nvSpPr>
            <p:spPr>
              <a:xfrm>
                <a:off x="5086839" y="3199974"/>
                <a:ext cx="26420" cy="11457"/>
              </a:xfrm>
              <a:custGeom>
                <a:avLst/>
                <a:gdLst/>
                <a:ahLst/>
                <a:cxnLst/>
                <a:rect l="l" t="t" r="r" b="b"/>
                <a:pathLst>
                  <a:path w="26420" h="11457" extrusionOk="0">
                    <a:moveTo>
                      <a:pt x="0" y="0"/>
                    </a:moveTo>
                    <a:lnTo>
                      <a:pt x="26421" y="0"/>
                    </a:lnTo>
                    <a:lnTo>
                      <a:pt x="26421" y="11458"/>
                    </a:lnTo>
                    <a:lnTo>
                      <a:pt x="0" y="11458"/>
                    </a:lnTo>
                    <a:close/>
                  </a:path>
                </a:pathLst>
              </a:custGeom>
              <a:solidFill>
                <a:schemeClr val="dk1"/>
              </a:solid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1" name="Google Shape;981;p44"/>
            <p:cNvSpPr/>
            <p:nvPr/>
          </p:nvSpPr>
          <p:spPr>
            <a:xfrm>
              <a:off x="4011489" y="2519792"/>
              <a:ext cx="181902" cy="169485"/>
            </a:xfrm>
            <a:custGeom>
              <a:avLst/>
              <a:gdLst/>
              <a:ahLst/>
              <a:cxnLst/>
              <a:rect l="l" t="t" r="r" b="b"/>
              <a:pathLst>
                <a:path w="140194" h="130624" extrusionOk="0">
                  <a:moveTo>
                    <a:pt x="140195" y="41606"/>
                  </a:moveTo>
                  <a:lnTo>
                    <a:pt x="0" y="130625"/>
                  </a:lnTo>
                  <a:lnTo>
                    <a:pt x="0" y="89018"/>
                  </a:lnTo>
                  <a:lnTo>
                    <a:pt x="140195" y="0"/>
                  </a:lnTo>
                  <a:lnTo>
                    <a:pt x="140195" y="41606"/>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2" name="Google Shape;982;p44"/>
            <p:cNvGrpSpPr/>
            <p:nvPr/>
          </p:nvGrpSpPr>
          <p:grpSpPr>
            <a:xfrm>
              <a:off x="4212030" y="2466650"/>
              <a:ext cx="131830" cy="139184"/>
              <a:chOff x="5127772" y="2971000"/>
              <a:chExt cx="101642" cy="107312"/>
            </a:xfrm>
          </p:grpSpPr>
          <p:sp>
            <p:nvSpPr>
              <p:cNvPr id="983" name="Google Shape;983;p44"/>
              <p:cNvSpPr/>
              <p:nvPr/>
            </p:nvSpPr>
            <p:spPr>
              <a:xfrm>
                <a:off x="5127772" y="2971000"/>
                <a:ext cx="41868" cy="79495"/>
              </a:xfrm>
              <a:custGeom>
                <a:avLst/>
                <a:gdLst/>
                <a:ahLst/>
                <a:cxnLst/>
                <a:rect l="l" t="t" r="r" b="b"/>
                <a:pathLst>
                  <a:path w="41868" h="79495" extrusionOk="0">
                    <a:moveTo>
                      <a:pt x="35534" y="0"/>
                    </a:moveTo>
                    <a:cubicBezTo>
                      <a:pt x="32039" y="10"/>
                      <a:pt x="29208" y="2841"/>
                      <a:pt x="29198" y="6336"/>
                    </a:cubicBezTo>
                    <a:lnTo>
                      <a:pt x="29198" y="11784"/>
                    </a:lnTo>
                    <a:cubicBezTo>
                      <a:pt x="29186" y="7488"/>
                      <a:pt x="25706" y="4008"/>
                      <a:pt x="21410" y="3995"/>
                    </a:cubicBezTo>
                    <a:lnTo>
                      <a:pt x="17331" y="3995"/>
                    </a:lnTo>
                    <a:cubicBezTo>
                      <a:pt x="7772" y="4023"/>
                      <a:pt x="29" y="11766"/>
                      <a:pt x="1" y="21326"/>
                    </a:cubicBezTo>
                    <a:lnTo>
                      <a:pt x="1" y="28211"/>
                    </a:lnTo>
                    <a:cubicBezTo>
                      <a:pt x="29" y="37771"/>
                      <a:pt x="7772" y="45513"/>
                      <a:pt x="17332" y="45541"/>
                    </a:cubicBezTo>
                    <a:lnTo>
                      <a:pt x="21410" y="45541"/>
                    </a:lnTo>
                    <a:cubicBezTo>
                      <a:pt x="25706" y="45529"/>
                      <a:pt x="29186" y="42049"/>
                      <a:pt x="29198" y="37753"/>
                    </a:cubicBezTo>
                    <a:lnTo>
                      <a:pt x="29198" y="73160"/>
                    </a:lnTo>
                    <a:cubicBezTo>
                      <a:pt x="29198" y="76659"/>
                      <a:pt x="32035" y="79496"/>
                      <a:pt x="35534" y="79496"/>
                    </a:cubicBezTo>
                    <a:cubicBezTo>
                      <a:pt x="39033" y="79496"/>
                      <a:pt x="41870" y="76659"/>
                      <a:pt x="41870" y="73160"/>
                    </a:cubicBezTo>
                    <a:lnTo>
                      <a:pt x="41869" y="6336"/>
                    </a:lnTo>
                    <a:cubicBezTo>
                      <a:pt x="41859" y="2841"/>
                      <a:pt x="39029" y="10"/>
                      <a:pt x="35534"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44"/>
              <p:cNvSpPr/>
              <p:nvPr/>
            </p:nvSpPr>
            <p:spPr>
              <a:xfrm>
                <a:off x="5187546" y="2998817"/>
                <a:ext cx="41868" cy="79495"/>
              </a:xfrm>
              <a:custGeom>
                <a:avLst/>
                <a:gdLst/>
                <a:ahLst/>
                <a:cxnLst/>
                <a:rect l="l" t="t" r="r" b="b"/>
                <a:pathLst>
                  <a:path w="41868" h="79495" extrusionOk="0">
                    <a:moveTo>
                      <a:pt x="24539" y="3995"/>
                    </a:moveTo>
                    <a:lnTo>
                      <a:pt x="20461" y="3995"/>
                    </a:lnTo>
                    <a:cubicBezTo>
                      <a:pt x="16165" y="4008"/>
                      <a:pt x="12685" y="7487"/>
                      <a:pt x="12672" y="11784"/>
                    </a:cubicBezTo>
                    <a:lnTo>
                      <a:pt x="12672" y="6336"/>
                    </a:lnTo>
                    <a:cubicBezTo>
                      <a:pt x="12672" y="2836"/>
                      <a:pt x="9836" y="0"/>
                      <a:pt x="6337" y="0"/>
                    </a:cubicBezTo>
                    <a:cubicBezTo>
                      <a:pt x="2837" y="0"/>
                      <a:pt x="1" y="2836"/>
                      <a:pt x="1" y="6336"/>
                    </a:cubicBezTo>
                    <a:lnTo>
                      <a:pt x="1" y="73160"/>
                    </a:lnTo>
                    <a:cubicBezTo>
                      <a:pt x="1" y="76659"/>
                      <a:pt x="2837" y="79495"/>
                      <a:pt x="6337" y="79495"/>
                    </a:cubicBezTo>
                    <a:cubicBezTo>
                      <a:pt x="9836" y="79495"/>
                      <a:pt x="12672" y="76659"/>
                      <a:pt x="12672" y="73160"/>
                    </a:cubicBezTo>
                    <a:lnTo>
                      <a:pt x="12672" y="37751"/>
                    </a:lnTo>
                    <a:cubicBezTo>
                      <a:pt x="12685" y="42047"/>
                      <a:pt x="16164" y="45527"/>
                      <a:pt x="20461" y="45540"/>
                    </a:cubicBezTo>
                    <a:lnTo>
                      <a:pt x="24539" y="45540"/>
                    </a:lnTo>
                    <a:cubicBezTo>
                      <a:pt x="34099" y="45512"/>
                      <a:pt x="41841" y="37769"/>
                      <a:pt x="41869" y="28210"/>
                    </a:cubicBezTo>
                    <a:lnTo>
                      <a:pt x="41869" y="21325"/>
                    </a:lnTo>
                    <a:cubicBezTo>
                      <a:pt x="41841" y="11766"/>
                      <a:pt x="34098" y="4024"/>
                      <a:pt x="24539" y="399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85" name="Google Shape;985;p44"/>
            <p:cNvGrpSpPr/>
            <p:nvPr/>
          </p:nvGrpSpPr>
          <p:grpSpPr>
            <a:xfrm>
              <a:off x="4234292" y="2471823"/>
              <a:ext cx="87381" cy="89963"/>
              <a:chOff x="5144935" y="2974994"/>
              <a:chExt cx="67372" cy="69362"/>
            </a:xfrm>
          </p:grpSpPr>
          <p:sp>
            <p:nvSpPr>
              <p:cNvPr id="986" name="Google Shape;986;p44"/>
              <p:cNvSpPr/>
              <p:nvPr/>
            </p:nvSpPr>
            <p:spPr>
              <a:xfrm>
                <a:off x="5200441" y="3002812"/>
                <a:ext cx="11866" cy="41544"/>
              </a:xfrm>
              <a:custGeom>
                <a:avLst/>
                <a:gdLst/>
                <a:ahLst/>
                <a:cxnLst/>
                <a:rect l="l" t="t" r="r" b="b"/>
                <a:pathLst>
                  <a:path w="11866" h="41544" extrusionOk="0">
                    <a:moveTo>
                      <a:pt x="11868" y="0"/>
                    </a:moveTo>
                    <a:lnTo>
                      <a:pt x="7790" y="0"/>
                    </a:lnTo>
                    <a:cubicBezTo>
                      <a:pt x="3493" y="13"/>
                      <a:pt x="14" y="3492"/>
                      <a:pt x="1" y="7789"/>
                    </a:cubicBezTo>
                    <a:lnTo>
                      <a:pt x="1" y="33756"/>
                    </a:lnTo>
                    <a:cubicBezTo>
                      <a:pt x="14" y="38053"/>
                      <a:pt x="3493" y="41532"/>
                      <a:pt x="7790" y="41545"/>
                    </a:cubicBezTo>
                    <a:lnTo>
                      <a:pt x="11868" y="41545"/>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44"/>
              <p:cNvSpPr/>
              <p:nvPr/>
            </p:nvSpPr>
            <p:spPr>
              <a:xfrm>
                <a:off x="5144935" y="2974994"/>
                <a:ext cx="11867" cy="41544"/>
              </a:xfrm>
              <a:custGeom>
                <a:avLst/>
                <a:gdLst/>
                <a:ahLst/>
                <a:cxnLst/>
                <a:rect l="l" t="t" r="r" b="b"/>
                <a:pathLst>
                  <a:path w="11867" h="41544" extrusionOk="0">
                    <a:moveTo>
                      <a:pt x="1" y="41545"/>
                    </a:moveTo>
                    <a:lnTo>
                      <a:pt x="4080" y="41545"/>
                    </a:lnTo>
                    <a:cubicBezTo>
                      <a:pt x="8376" y="41532"/>
                      <a:pt x="11856" y="38053"/>
                      <a:pt x="11868" y="33756"/>
                    </a:cubicBezTo>
                    <a:lnTo>
                      <a:pt x="11868" y="7789"/>
                    </a:lnTo>
                    <a:cubicBezTo>
                      <a:pt x="11856" y="3492"/>
                      <a:pt x="8376" y="13"/>
                      <a:pt x="4080" y="0"/>
                    </a:cubicBezTo>
                    <a:lnTo>
                      <a:pt x="1"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88" name="Google Shape;988;p44"/>
          <p:cNvGrpSpPr/>
          <p:nvPr/>
        </p:nvGrpSpPr>
        <p:grpSpPr>
          <a:xfrm>
            <a:off x="1064966" y="2025391"/>
            <a:ext cx="497416" cy="337794"/>
            <a:chOff x="3149456" y="1925945"/>
            <a:chExt cx="359561" cy="244177"/>
          </a:xfrm>
        </p:grpSpPr>
        <p:sp>
          <p:nvSpPr>
            <p:cNvPr id="989" name="Google Shape;989;p44"/>
            <p:cNvSpPr/>
            <p:nvPr/>
          </p:nvSpPr>
          <p:spPr>
            <a:xfrm>
              <a:off x="3280124" y="1925945"/>
              <a:ext cx="98332" cy="78568"/>
            </a:xfrm>
            <a:custGeom>
              <a:avLst/>
              <a:gdLst/>
              <a:ahLst/>
              <a:cxnLst/>
              <a:rect l="l" t="t" r="r" b="b"/>
              <a:pathLst>
                <a:path w="75786" h="60553" extrusionOk="0">
                  <a:moveTo>
                    <a:pt x="75786" y="37565"/>
                  </a:moveTo>
                  <a:cubicBezTo>
                    <a:pt x="75605" y="16638"/>
                    <a:pt x="58493" y="-180"/>
                    <a:pt x="37566" y="1"/>
                  </a:cubicBezTo>
                  <a:cubicBezTo>
                    <a:pt x="16638" y="183"/>
                    <a:pt x="-179" y="17295"/>
                    <a:pt x="2" y="38222"/>
                  </a:cubicBezTo>
                  <a:lnTo>
                    <a:pt x="173" y="57926"/>
                  </a:lnTo>
                  <a:lnTo>
                    <a:pt x="15990" y="57788"/>
                  </a:lnTo>
                  <a:lnTo>
                    <a:pt x="15819" y="38085"/>
                  </a:lnTo>
                  <a:cubicBezTo>
                    <a:pt x="15713" y="25893"/>
                    <a:pt x="25511" y="15923"/>
                    <a:pt x="37703" y="15817"/>
                  </a:cubicBezTo>
                  <a:cubicBezTo>
                    <a:pt x="49895" y="15711"/>
                    <a:pt x="59865" y="25509"/>
                    <a:pt x="59970" y="37701"/>
                  </a:cubicBezTo>
                  <a:lnTo>
                    <a:pt x="59971" y="60553"/>
                  </a:lnTo>
                  <a:lnTo>
                    <a:pt x="75788" y="60553"/>
                  </a:lnTo>
                  <a:lnTo>
                    <a:pt x="75788" y="37564"/>
                  </a:lnTo>
                  <a:lnTo>
                    <a:pt x="75786" y="375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90" name="Google Shape;990;p44"/>
            <p:cNvGrpSpPr/>
            <p:nvPr/>
          </p:nvGrpSpPr>
          <p:grpSpPr>
            <a:xfrm>
              <a:off x="3280063" y="1976035"/>
              <a:ext cx="98259" cy="7530"/>
              <a:chOff x="4409211" y="2592762"/>
              <a:chExt cx="75759" cy="5806"/>
            </a:xfrm>
          </p:grpSpPr>
          <p:sp>
            <p:nvSpPr>
              <p:cNvPr id="991" name="Google Shape;991;p44"/>
              <p:cNvSpPr/>
              <p:nvPr/>
            </p:nvSpPr>
            <p:spPr>
              <a:xfrm>
                <a:off x="4409211" y="2592762"/>
                <a:ext cx="15800" cy="5806"/>
              </a:xfrm>
              <a:custGeom>
                <a:avLst/>
                <a:gdLst/>
                <a:ahLst/>
                <a:cxnLst/>
                <a:rect l="l" t="t" r="r" b="b"/>
                <a:pathLst>
                  <a:path w="15800" h="5806" extrusionOk="0">
                    <a:moveTo>
                      <a:pt x="0" y="0"/>
                    </a:moveTo>
                    <a:lnTo>
                      <a:pt x="15801" y="0"/>
                    </a:lnTo>
                    <a:lnTo>
                      <a:pt x="15801" y="5807"/>
                    </a:lnTo>
                    <a:lnTo>
                      <a:pt x="0" y="580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44"/>
              <p:cNvSpPr/>
              <p:nvPr/>
            </p:nvSpPr>
            <p:spPr>
              <a:xfrm>
                <a:off x="4469170" y="2592762"/>
                <a:ext cx="15800" cy="5806"/>
              </a:xfrm>
              <a:custGeom>
                <a:avLst/>
                <a:gdLst/>
                <a:ahLst/>
                <a:cxnLst/>
                <a:rect l="l" t="t" r="r" b="b"/>
                <a:pathLst>
                  <a:path w="15800" h="5806" extrusionOk="0">
                    <a:moveTo>
                      <a:pt x="0" y="0"/>
                    </a:moveTo>
                    <a:lnTo>
                      <a:pt x="15801" y="0"/>
                    </a:lnTo>
                    <a:lnTo>
                      <a:pt x="15801" y="5807"/>
                    </a:lnTo>
                    <a:lnTo>
                      <a:pt x="0" y="580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93" name="Google Shape;993;p44"/>
            <p:cNvSpPr/>
            <p:nvPr/>
          </p:nvSpPr>
          <p:spPr>
            <a:xfrm>
              <a:off x="3149456" y="1981277"/>
              <a:ext cx="359561" cy="188845"/>
            </a:xfrm>
            <a:custGeom>
              <a:avLst/>
              <a:gdLst/>
              <a:ahLst/>
              <a:cxnLst/>
              <a:rect l="l" t="t" r="r" b="b"/>
              <a:pathLst>
                <a:path w="277118" h="145545" extrusionOk="0">
                  <a:moveTo>
                    <a:pt x="230608" y="145545"/>
                  </a:moveTo>
                  <a:lnTo>
                    <a:pt x="46513" y="145545"/>
                  </a:lnTo>
                  <a:cubicBezTo>
                    <a:pt x="20856" y="145470"/>
                    <a:pt x="76" y="124689"/>
                    <a:pt x="1" y="99033"/>
                  </a:cubicBezTo>
                  <a:lnTo>
                    <a:pt x="1" y="46512"/>
                  </a:lnTo>
                  <a:cubicBezTo>
                    <a:pt x="76" y="20855"/>
                    <a:pt x="20856" y="75"/>
                    <a:pt x="46513" y="0"/>
                  </a:cubicBezTo>
                  <a:lnTo>
                    <a:pt x="230608" y="0"/>
                  </a:lnTo>
                  <a:cubicBezTo>
                    <a:pt x="256264" y="75"/>
                    <a:pt x="277045" y="20855"/>
                    <a:pt x="277120" y="46512"/>
                  </a:cubicBezTo>
                  <a:lnTo>
                    <a:pt x="277120" y="99033"/>
                  </a:lnTo>
                  <a:cubicBezTo>
                    <a:pt x="277045" y="124690"/>
                    <a:pt x="256265" y="145470"/>
                    <a:pt x="230608" y="1455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44"/>
            <p:cNvSpPr/>
            <p:nvPr/>
          </p:nvSpPr>
          <p:spPr>
            <a:xfrm>
              <a:off x="3197354" y="1981343"/>
              <a:ext cx="256936" cy="109657"/>
            </a:xfrm>
            <a:custGeom>
              <a:avLst/>
              <a:gdLst/>
              <a:ahLst/>
              <a:cxnLst/>
              <a:rect l="l" t="t" r="r" b="b"/>
              <a:pathLst>
                <a:path w="198024" h="84514" extrusionOk="0">
                  <a:moveTo>
                    <a:pt x="17129" y="76965"/>
                  </a:moveTo>
                  <a:lnTo>
                    <a:pt x="69677" y="63944"/>
                  </a:lnTo>
                  <a:lnTo>
                    <a:pt x="114070" y="61865"/>
                  </a:lnTo>
                  <a:lnTo>
                    <a:pt x="142458" y="63946"/>
                  </a:lnTo>
                  <a:lnTo>
                    <a:pt x="188966" y="79260"/>
                  </a:lnTo>
                  <a:lnTo>
                    <a:pt x="198025" y="81193"/>
                  </a:lnTo>
                  <a:lnTo>
                    <a:pt x="198025" y="212"/>
                  </a:lnTo>
                  <a:cubicBezTo>
                    <a:pt x="196593" y="77"/>
                    <a:pt x="195144" y="0"/>
                    <a:pt x="193679" y="0"/>
                  </a:cubicBezTo>
                  <a:lnTo>
                    <a:pt x="9583" y="0"/>
                  </a:lnTo>
                  <a:cubicBezTo>
                    <a:pt x="6363" y="0"/>
                    <a:pt x="3151" y="337"/>
                    <a:pt x="1" y="1005"/>
                  </a:cubicBezTo>
                  <a:lnTo>
                    <a:pt x="1" y="8451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44"/>
            <p:cNvSpPr/>
            <p:nvPr/>
          </p:nvSpPr>
          <p:spPr>
            <a:xfrm>
              <a:off x="3386367" y="2067966"/>
              <a:ext cx="23848" cy="41127"/>
            </a:xfrm>
            <a:custGeom>
              <a:avLst/>
              <a:gdLst/>
              <a:ahLst/>
              <a:cxnLst/>
              <a:rect l="l" t="t" r="r" b="b"/>
              <a:pathLst>
                <a:path w="18380" h="31697" extrusionOk="0">
                  <a:moveTo>
                    <a:pt x="18381" y="6993"/>
                  </a:moveTo>
                  <a:lnTo>
                    <a:pt x="18381" y="26164"/>
                  </a:lnTo>
                  <a:cubicBezTo>
                    <a:pt x="18372" y="29216"/>
                    <a:pt x="15900" y="31689"/>
                    <a:pt x="12848" y="31698"/>
                  </a:cubicBezTo>
                  <a:lnTo>
                    <a:pt x="5535" y="31698"/>
                  </a:lnTo>
                  <a:cubicBezTo>
                    <a:pt x="2482" y="31689"/>
                    <a:pt x="10" y="29216"/>
                    <a:pt x="1" y="26164"/>
                  </a:cubicBezTo>
                  <a:lnTo>
                    <a:pt x="1"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44"/>
            <p:cNvSpPr/>
            <p:nvPr/>
          </p:nvSpPr>
          <p:spPr>
            <a:xfrm>
              <a:off x="3386364" y="2071659"/>
              <a:ext cx="23856" cy="16870"/>
            </a:xfrm>
            <a:custGeom>
              <a:avLst/>
              <a:gdLst/>
              <a:ahLst/>
              <a:cxnLst/>
              <a:rect l="l" t="t" r="r" b="b"/>
              <a:pathLst>
                <a:path w="18386" h="13002" extrusionOk="0">
                  <a:moveTo>
                    <a:pt x="18387" y="13003"/>
                  </a:moveTo>
                  <a:lnTo>
                    <a:pt x="0" y="7343"/>
                  </a:lnTo>
                  <a:lnTo>
                    <a:pt x="0" y="0"/>
                  </a:lnTo>
                  <a:lnTo>
                    <a:pt x="18387" y="0"/>
                  </a:lnTo>
                  <a:lnTo>
                    <a:pt x="18387" y="13003"/>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44"/>
            <p:cNvSpPr/>
            <p:nvPr/>
          </p:nvSpPr>
          <p:spPr>
            <a:xfrm>
              <a:off x="3201178" y="2053528"/>
              <a:ext cx="256084" cy="43488"/>
            </a:xfrm>
            <a:custGeom>
              <a:avLst/>
              <a:gdLst/>
              <a:ahLst/>
              <a:cxnLst/>
              <a:rect l="l" t="t" r="r" b="b"/>
              <a:pathLst>
                <a:path w="197367" h="33517" extrusionOk="0">
                  <a:moveTo>
                    <a:pt x="197369" y="33518"/>
                  </a:moveTo>
                  <a:cubicBezTo>
                    <a:pt x="139687" y="8355"/>
                    <a:pt x="76062" y="-3239"/>
                    <a:pt x="1" y="33518"/>
                  </a:cubicBezTo>
                  <a:lnTo>
                    <a:pt x="1" y="21808"/>
                  </a:lnTo>
                  <a:cubicBezTo>
                    <a:pt x="62577" y="-7269"/>
                    <a:pt x="134792" y="-7269"/>
                    <a:pt x="197369" y="21808"/>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98" name="Google Shape;998;p44"/>
            <p:cNvGrpSpPr/>
            <p:nvPr/>
          </p:nvGrpSpPr>
          <p:grpSpPr>
            <a:xfrm>
              <a:off x="3187509" y="1981276"/>
              <a:ext cx="283138" cy="188637"/>
              <a:chOff x="4337850" y="2596772"/>
              <a:chExt cx="218302" cy="145441"/>
            </a:xfrm>
          </p:grpSpPr>
          <p:sp>
            <p:nvSpPr>
              <p:cNvPr id="999" name="Google Shape;999;p44"/>
              <p:cNvSpPr/>
              <p:nvPr/>
            </p:nvSpPr>
            <p:spPr>
              <a:xfrm>
                <a:off x="4337850" y="2596772"/>
                <a:ext cx="15043" cy="145441"/>
              </a:xfrm>
              <a:custGeom>
                <a:avLst/>
                <a:gdLst/>
                <a:ahLst/>
                <a:cxnLst/>
                <a:rect l="l" t="t" r="r" b="b"/>
                <a:pathLst>
                  <a:path w="15043" h="145441" extrusionOk="0">
                    <a:moveTo>
                      <a:pt x="1" y="3239"/>
                    </a:moveTo>
                    <a:lnTo>
                      <a:pt x="1" y="142203"/>
                    </a:lnTo>
                    <a:cubicBezTo>
                      <a:pt x="4798" y="144120"/>
                      <a:pt x="9884" y="145215"/>
                      <a:pt x="15044" y="145442"/>
                    </a:cubicBezTo>
                    <a:lnTo>
                      <a:pt x="15044" y="0"/>
                    </a:lnTo>
                    <a:cubicBezTo>
                      <a:pt x="9883" y="228"/>
                      <a:pt x="4798" y="1323"/>
                      <a:pt x="1" y="323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44"/>
              <p:cNvSpPr/>
              <p:nvPr/>
            </p:nvSpPr>
            <p:spPr>
              <a:xfrm>
                <a:off x="4541105" y="2596772"/>
                <a:ext cx="15047" cy="145441"/>
              </a:xfrm>
              <a:custGeom>
                <a:avLst/>
                <a:gdLst/>
                <a:ahLst/>
                <a:cxnLst/>
                <a:rect l="l" t="t" r="r" b="b"/>
                <a:pathLst>
                  <a:path w="15047" h="145441" extrusionOk="0">
                    <a:moveTo>
                      <a:pt x="1" y="0"/>
                    </a:moveTo>
                    <a:lnTo>
                      <a:pt x="1" y="145441"/>
                    </a:lnTo>
                    <a:cubicBezTo>
                      <a:pt x="5163" y="145213"/>
                      <a:pt x="10250" y="144118"/>
                      <a:pt x="15048" y="142202"/>
                    </a:cubicBezTo>
                    <a:lnTo>
                      <a:pt x="15048" y="3240"/>
                    </a:lnTo>
                    <a:cubicBezTo>
                      <a:pt x="10250" y="1323"/>
                      <a:pt x="5163" y="228"/>
                      <a:pt x="1"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04"/>
        <p:cNvGrpSpPr/>
        <p:nvPr/>
      </p:nvGrpSpPr>
      <p:grpSpPr>
        <a:xfrm>
          <a:off x="0" y="0"/>
          <a:ext cx="0" cy="0"/>
          <a:chOff x="0" y="0"/>
          <a:chExt cx="0" cy="0"/>
        </a:xfrm>
      </p:grpSpPr>
      <p:sp>
        <p:nvSpPr>
          <p:cNvPr id="1005" name="Google Shape;1005;p45"/>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Pay attention to your nutrition!</a:t>
            </a:r>
            <a:endParaRPr/>
          </a:p>
        </p:txBody>
      </p:sp>
      <p:sp>
        <p:nvSpPr>
          <p:cNvPr id="1006" name="Google Shape;1006;p45"/>
          <p:cNvSpPr txBox="1">
            <a:spLocks noGrp="1"/>
          </p:cNvSpPr>
          <p:nvPr>
            <p:ph type="subTitle" idx="1"/>
          </p:nvPr>
        </p:nvSpPr>
        <p:spPr>
          <a:xfrm>
            <a:off x="2146915" y="1669025"/>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1007" name="Google Shape;1007;p45"/>
          <p:cNvSpPr txBox="1">
            <a:spLocks noGrp="1"/>
          </p:cNvSpPr>
          <p:nvPr>
            <p:ph type="subTitle" idx="2"/>
          </p:nvPr>
        </p:nvSpPr>
        <p:spPr>
          <a:xfrm>
            <a:off x="2146926" y="1939088"/>
            <a:ext cx="2283600" cy="66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1008" name="Google Shape;1008;p45"/>
          <p:cNvSpPr txBox="1">
            <a:spLocks noGrp="1"/>
          </p:cNvSpPr>
          <p:nvPr>
            <p:ph type="subTitle" idx="3"/>
          </p:nvPr>
        </p:nvSpPr>
        <p:spPr>
          <a:xfrm>
            <a:off x="5321089" y="1669025"/>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Earth</a:t>
            </a:r>
            <a:endParaRPr/>
          </a:p>
        </p:txBody>
      </p:sp>
      <p:sp>
        <p:nvSpPr>
          <p:cNvPr id="1009" name="Google Shape;1009;p45"/>
          <p:cNvSpPr txBox="1">
            <a:spLocks noGrp="1"/>
          </p:cNvSpPr>
          <p:nvPr>
            <p:ph type="subTitle" idx="4"/>
          </p:nvPr>
        </p:nvSpPr>
        <p:spPr>
          <a:xfrm>
            <a:off x="5321086" y="1939088"/>
            <a:ext cx="2283600" cy="66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place where we live on</a:t>
            </a:r>
            <a:endParaRPr/>
          </a:p>
        </p:txBody>
      </p:sp>
      <p:sp>
        <p:nvSpPr>
          <p:cNvPr id="1010" name="Google Shape;1010;p45"/>
          <p:cNvSpPr txBox="1">
            <a:spLocks noGrp="1"/>
          </p:cNvSpPr>
          <p:nvPr>
            <p:ph type="subTitle" idx="5"/>
          </p:nvPr>
        </p:nvSpPr>
        <p:spPr>
          <a:xfrm>
            <a:off x="2146915" y="3261375"/>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1011" name="Google Shape;1011;p45"/>
          <p:cNvSpPr txBox="1">
            <a:spLocks noGrp="1"/>
          </p:cNvSpPr>
          <p:nvPr>
            <p:ph type="subTitle" idx="6"/>
          </p:nvPr>
        </p:nvSpPr>
        <p:spPr>
          <a:xfrm>
            <a:off x="2146926" y="3531438"/>
            <a:ext cx="2283600" cy="66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1012" name="Google Shape;1012;p45"/>
          <p:cNvSpPr txBox="1">
            <a:spLocks noGrp="1"/>
          </p:cNvSpPr>
          <p:nvPr>
            <p:ph type="subTitle" idx="7"/>
          </p:nvPr>
        </p:nvSpPr>
        <p:spPr>
          <a:xfrm>
            <a:off x="5321089" y="3261375"/>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1013" name="Google Shape;1013;p45"/>
          <p:cNvSpPr txBox="1">
            <a:spLocks noGrp="1"/>
          </p:cNvSpPr>
          <p:nvPr>
            <p:ph type="subTitle" idx="8"/>
          </p:nvPr>
        </p:nvSpPr>
        <p:spPr>
          <a:xfrm>
            <a:off x="5321086" y="3531438"/>
            <a:ext cx="2283600" cy="66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grpSp>
        <p:nvGrpSpPr>
          <p:cNvPr id="1014" name="Google Shape;1014;p45"/>
          <p:cNvGrpSpPr/>
          <p:nvPr/>
        </p:nvGrpSpPr>
        <p:grpSpPr>
          <a:xfrm>
            <a:off x="4715405" y="3195364"/>
            <a:ext cx="497418" cy="497418"/>
            <a:chOff x="6434251" y="3096789"/>
            <a:chExt cx="359562" cy="359562"/>
          </a:xfrm>
        </p:grpSpPr>
        <p:grpSp>
          <p:nvGrpSpPr>
            <p:cNvPr id="1015" name="Google Shape;1015;p45"/>
            <p:cNvGrpSpPr/>
            <p:nvPr/>
          </p:nvGrpSpPr>
          <p:grpSpPr>
            <a:xfrm>
              <a:off x="6531229" y="3208275"/>
              <a:ext cx="165207" cy="136289"/>
              <a:chOff x="6915882" y="3542794"/>
              <a:chExt cx="127376" cy="105080"/>
            </a:xfrm>
          </p:grpSpPr>
          <p:sp>
            <p:nvSpPr>
              <p:cNvPr id="1016" name="Google Shape;1016;p45"/>
              <p:cNvSpPr/>
              <p:nvPr/>
            </p:nvSpPr>
            <p:spPr>
              <a:xfrm>
                <a:off x="6915882" y="3624607"/>
                <a:ext cx="127375" cy="23267"/>
              </a:xfrm>
              <a:custGeom>
                <a:avLst/>
                <a:gdLst/>
                <a:ahLst/>
                <a:cxnLst/>
                <a:rect l="l" t="t" r="r" b="b"/>
                <a:pathLst>
                  <a:path w="127375" h="23267" extrusionOk="0">
                    <a:moveTo>
                      <a:pt x="127013" y="0"/>
                    </a:moveTo>
                    <a:cubicBezTo>
                      <a:pt x="127214" y="1"/>
                      <a:pt x="127376" y="163"/>
                      <a:pt x="127377" y="363"/>
                    </a:cubicBezTo>
                    <a:lnTo>
                      <a:pt x="127377" y="11464"/>
                    </a:lnTo>
                    <a:cubicBezTo>
                      <a:pt x="127357" y="17975"/>
                      <a:pt x="122084" y="23248"/>
                      <a:pt x="115574" y="23267"/>
                    </a:cubicBezTo>
                    <a:lnTo>
                      <a:pt x="28587" y="23267"/>
                    </a:lnTo>
                    <a:lnTo>
                      <a:pt x="1602" y="17382"/>
                    </a:lnTo>
                    <a:cubicBezTo>
                      <a:pt x="552" y="15587"/>
                      <a:pt x="0" y="13544"/>
                      <a:pt x="1" y="11465"/>
                    </a:cubicBezTo>
                    <a:lnTo>
                      <a:pt x="1" y="364"/>
                    </a:lnTo>
                    <a:cubicBezTo>
                      <a:pt x="1" y="163"/>
                      <a:pt x="164" y="1"/>
                      <a:pt x="364" y="0"/>
                    </a:cubicBezTo>
                    <a:lnTo>
                      <a:pt x="127014" y="0"/>
                    </a:lnTo>
                    <a:lnTo>
                      <a:pt x="127014"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45"/>
              <p:cNvSpPr/>
              <p:nvPr/>
            </p:nvSpPr>
            <p:spPr>
              <a:xfrm>
                <a:off x="6915882" y="3542794"/>
                <a:ext cx="127376" cy="34412"/>
              </a:xfrm>
              <a:custGeom>
                <a:avLst/>
                <a:gdLst/>
                <a:ahLst/>
                <a:cxnLst/>
                <a:rect l="l" t="t" r="r" b="b"/>
                <a:pathLst>
                  <a:path w="127376" h="34412" extrusionOk="0">
                    <a:moveTo>
                      <a:pt x="101694" y="34413"/>
                    </a:moveTo>
                    <a:lnTo>
                      <a:pt x="127014" y="34413"/>
                    </a:lnTo>
                    <a:cubicBezTo>
                      <a:pt x="127215" y="34412"/>
                      <a:pt x="127377" y="34250"/>
                      <a:pt x="127378" y="34050"/>
                    </a:cubicBezTo>
                    <a:lnTo>
                      <a:pt x="127377" y="30400"/>
                    </a:lnTo>
                    <a:cubicBezTo>
                      <a:pt x="127381" y="24604"/>
                      <a:pt x="125715" y="18930"/>
                      <a:pt x="122578" y="14057"/>
                    </a:cubicBezTo>
                    <a:lnTo>
                      <a:pt x="103084" y="620"/>
                    </a:lnTo>
                    <a:cubicBezTo>
                      <a:pt x="101075" y="207"/>
                      <a:pt x="99029" y="-1"/>
                      <a:pt x="96978" y="0"/>
                    </a:cubicBezTo>
                    <a:lnTo>
                      <a:pt x="30401" y="0"/>
                    </a:lnTo>
                    <a:cubicBezTo>
                      <a:pt x="13632" y="49"/>
                      <a:pt x="50" y="13631"/>
                      <a:pt x="1" y="30400"/>
                    </a:cubicBezTo>
                    <a:lnTo>
                      <a:pt x="1" y="34050"/>
                    </a:lnTo>
                    <a:cubicBezTo>
                      <a:pt x="2" y="34250"/>
                      <a:pt x="165" y="34412"/>
                      <a:pt x="365" y="34413"/>
                    </a:cubicBezTo>
                    <a:lnTo>
                      <a:pt x="101694" y="3441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18" name="Google Shape;1018;p45"/>
            <p:cNvSpPr/>
            <p:nvPr/>
          </p:nvSpPr>
          <p:spPr>
            <a:xfrm>
              <a:off x="6538149" y="3273219"/>
              <a:ext cx="152818" cy="41268"/>
            </a:xfrm>
            <a:custGeom>
              <a:avLst/>
              <a:gdLst/>
              <a:ahLst/>
              <a:cxnLst/>
              <a:rect l="l" t="t" r="r" b="b"/>
              <a:pathLst>
                <a:path w="117779" h="31806" extrusionOk="0">
                  <a:moveTo>
                    <a:pt x="77416" y="0"/>
                  </a:moveTo>
                  <a:lnTo>
                    <a:pt x="111524" y="0"/>
                  </a:lnTo>
                  <a:cubicBezTo>
                    <a:pt x="115118" y="165"/>
                    <a:pt x="117907" y="3194"/>
                    <a:pt x="117776" y="6789"/>
                  </a:cubicBezTo>
                  <a:lnTo>
                    <a:pt x="117776" y="25018"/>
                  </a:lnTo>
                  <a:cubicBezTo>
                    <a:pt x="117907" y="28612"/>
                    <a:pt x="115118" y="31642"/>
                    <a:pt x="111524" y="31807"/>
                  </a:cubicBezTo>
                  <a:lnTo>
                    <a:pt x="6257" y="31807"/>
                  </a:lnTo>
                  <a:cubicBezTo>
                    <a:pt x="2664" y="31642"/>
                    <a:pt x="-125" y="28612"/>
                    <a:pt x="5" y="25018"/>
                  </a:cubicBezTo>
                  <a:lnTo>
                    <a:pt x="5" y="6789"/>
                  </a:lnTo>
                  <a:cubicBezTo>
                    <a:pt x="-126" y="3194"/>
                    <a:pt x="2664" y="165"/>
                    <a:pt x="6257" y="0"/>
                  </a:cubicBezTo>
                  <a:lnTo>
                    <a:pt x="77416"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45"/>
            <p:cNvSpPr/>
            <p:nvPr/>
          </p:nvSpPr>
          <p:spPr>
            <a:xfrm>
              <a:off x="6537589" y="3252993"/>
              <a:ext cx="152807" cy="20233"/>
            </a:xfrm>
            <a:custGeom>
              <a:avLst/>
              <a:gdLst/>
              <a:ahLst/>
              <a:cxnLst/>
              <a:rect l="l" t="t" r="r" b="b"/>
              <a:pathLst>
                <a:path w="117770" h="15594" extrusionOk="0">
                  <a:moveTo>
                    <a:pt x="111520" y="0"/>
                  </a:moveTo>
                  <a:cubicBezTo>
                    <a:pt x="114968" y="10"/>
                    <a:pt x="117761" y="2803"/>
                    <a:pt x="117772" y="6251"/>
                  </a:cubicBezTo>
                  <a:lnTo>
                    <a:pt x="117772" y="9343"/>
                  </a:lnTo>
                  <a:cubicBezTo>
                    <a:pt x="117761" y="12792"/>
                    <a:pt x="114968" y="15585"/>
                    <a:pt x="111520" y="15595"/>
                  </a:cubicBezTo>
                  <a:lnTo>
                    <a:pt x="6253" y="15595"/>
                  </a:lnTo>
                  <a:cubicBezTo>
                    <a:pt x="2804" y="15584"/>
                    <a:pt x="11" y="12792"/>
                    <a:pt x="1" y="9343"/>
                  </a:cubicBezTo>
                  <a:lnTo>
                    <a:pt x="1" y="6251"/>
                  </a:lnTo>
                  <a:cubicBezTo>
                    <a:pt x="12" y="2803"/>
                    <a:pt x="2805" y="10"/>
                    <a:pt x="625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45"/>
            <p:cNvSpPr/>
            <p:nvPr/>
          </p:nvSpPr>
          <p:spPr>
            <a:xfrm>
              <a:off x="6554996" y="3273219"/>
              <a:ext cx="125399" cy="20129"/>
            </a:xfrm>
            <a:custGeom>
              <a:avLst/>
              <a:gdLst/>
              <a:ahLst/>
              <a:cxnLst/>
              <a:rect l="l" t="t" r="r" b="b"/>
              <a:pathLst>
                <a:path w="96647" h="15514" extrusionOk="0">
                  <a:moveTo>
                    <a:pt x="1" y="0"/>
                  </a:moveTo>
                  <a:cubicBezTo>
                    <a:pt x="2808" y="6139"/>
                    <a:pt x="8721" y="10276"/>
                    <a:pt x="15450" y="10809"/>
                  </a:cubicBezTo>
                  <a:cubicBezTo>
                    <a:pt x="17173" y="10809"/>
                    <a:pt x="18962" y="10772"/>
                    <a:pt x="20861" y="10734"/>
                  </a:cubicBezTo>
                  <a:lnTo>
                    <a:pt x="51547" y="12312"/>
                  </a:lnTo>
                  <a:cubicBezTo>
                    <a:pt x="55853" y="12894"/>
                    <a:pt x="59927" y="13586"/>
                    <a:pt x="65211" y="14643"/>
                  </a:cubicBezTo>
                  <a:cubicBezTo>
                    <a:pt x="91260" y="19853"/>
                    <a:pt x="96649" y="0"/>
                    <a:pt x="96649" y="0"/>
                  </a:cubicBezTo>
                  <a:lnTo>
                    <a:pt x="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45"/>
            <p:cNvSpPr/>
            <p:nvPr/>
          </p:nvSpPr>
          <p:spPr>
            <a:xfrm>
              <a:off x="6434251" y="3096789"/>
              <a:ext cx="359562" cy="359562"/>
            </a:xfrm>
            <a:custGeom>
              <a:avLst/>
              <a:gdLst/>
              <a:ahLst/>
              <a:cxnLst/>
              <a:rect l="l" t="t" r="r" b="b"/>
              <a:pathLst>
                <a:path w="277119" h="277119" extrusionOk="0">
                  <a:moveTo>
                    <a:pt x="138605" y="0"/>
                  </a:moveTo>
                  <a:cubicBezTo>
                    <a:pt x="62081" y="-24"/>
                    <a:pt x="26" y="61991"/>
                    <a:pt x="1" y="138515"/>
                  </a:cubicBezTo>
                  <a:cubicBezTo>
                    <a:pt x="-24" y="215040"/>
                    <a:pt x="61992" y="277095"/>
                    <a:pt x="138516" y="277119"/>
                  </a:cubicBezTo>
                  <a:cubicBezTo>
                    <a:pt x="215041" y="277144"/>
                    <a:pt x="277096" y="215129"/>
                    <a:pt x="277121" y="138604"/>
                  </a:cubicBezTo>
                  <a:cubicBezTo>
                    <a:pt x="277145" y="62080"/>
                    <a:pt x="215130" y="25"/>
                    <a:pt x="138605" y="0"/>
                  </a:cubicBezTo>
                  <a:close/>
                  <a:moveTo>
                    <a:pt x="24718" y="138524"/>
                  </a:moveTo>
                  <a:cubicBezTo>
                    <a:pt x="24736" y="75652"/>
                    <a:pt x="75719" y="24698"/>
                    <a:pt x="138590" y="24716"/>
                  </a:cubicBezTo>
                  <a:cubicBezTo>
                    <a:pt x="166140" y="24724"/>
                    <a:pt x="192752" y="34723"/>
                    <a:pt x="213492" y="52857"/>
                  </a:cubicBezTo>
                  <a:lnTo>
                    <a:pt x="50799" y="211074"/>
                  </a:lnTo>
                  <a:cubicBezTo>
                    <a:pt x="33897" y="190680"/>
                    <a:pt x="24669" y="165011"/>
                    <a:pt x="24718" y="138523"/>
                  </a:cubicBezTo>
                  <a:close/>
                  <a:moveTo>
                    <a:pt x="138525" y="252403"/>
                  </a:moveTo>
                  <a:cubicBezTo>
                    <a:pt x="112116" y="252434"/>
                    <a:pt x="86524" y="243246"/>
                    <a:pt x="66167" y="226422"/>
                  </a:cubicBezTo>
                  <a:lnTo>
                    <a:pt x="199779" y="96486"/>
                  </a:lnTo>
                  <a:lnTo>
                    <a:pt x="228409" y="68645"/>
                  </a:lnTo>
                  <a:cubicBezTo>
                    <a:pt x="267021" y="118267"/>
                    <a:pt x="258096" y="189795"/>
                    <a:pt x="208474" y="228407"/>
                  </a:cubicBezTo>
                  <a:cubicBezTo>
                    <a:pt x="188477" y="243967"/>
                    <a:pt x="163862" y="252411"/>
                    <a:pt x="138525" y="25240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2" name="Google Shape;1022;p45"/>
          <p:cNvGrpSpPr/>
          <p:nvPr/>
        </p:nvGrpSpPr>
        <p:grpSpPr>
          <a:xfrm>
            <a:off x="4715442" y="1682979"/>
            <a:ext cx="497349" cy="337484"/>
            <a:chOff x="5614079" y="3123040"/>
            <a:chExt cx="359512" cy="243953"/>
          </a:xfrm>
        </p:grpSpPr>
        <p:grpSp>
          <p:nvGrpSpPr>
            <p:cNvPr id="1023" name="Google Shape;1023;p45"/>
            <p:cNvGrpSpPr/>
            <p:nvPr/>
          </p:nvGrpSpPr>
          <p:grpSpPr>
            <a:xfrm>
              <a:off x="5793506" y="3124522"/>
              <a:ext cx="124649" cy="86244"/>
              <a:chOff x="6347112" y="3478227"/>
              <a:chExt cx="96106" cy="66495"/>
            </a:xfrm>
          </p:grpSpPr>
          <p:sp>
            <p:nvSpPr>
              <p:cNvPr id="1024" name="Google Shape;1024;p45"/>
              <p:cNvSpPr/>
              <p:nvPr/>
            </p:nvSpPr>
            <p:spPr>
              <a:xfrm>
                <a:off x="6347112" y="3478227"/>
                <a:ext cx="45948" cy="65103"/>
              </a:xfrm>
              <a:custGeom>
                <a:avLst/>
                <a:gdLst/>
                <a:ahLst/>
                <a:cxnLst/>
                <a:rect l="l" t="t" r="r" b="b"/>
                <a:pathLst>
                  <a:path w="45948" h="65103" extrusionOk="0">
                    <a:moveTo>
                      <a:pt x="2381" y="41578"/>
                    </a:moveTo>
                    <a:cubicBezTo>
                      <a:pt x="-5498" y="23600"/>
                      <a:pt x="8709" y="0"/>
                      <a:pt x="8709" y="0"/>
                    </a:cubicBezTo>
                    <a:cubicBezTo>
                      <a:pt x="8709" y="0"/>
                      <a:pt x="35691" y="5548"/>
                      <a:pt x="43570" y="23526"/>
                    </a:cubicBezTo>
                    <a:cubicBezTo>
                      <a:pt x="51448" y="41504"/>
                      <a:pt x="37241" y="65104"/>
                      <a:pt x="37241" y="65104"/>
                    </a:cubicBezTo>
                    <a:cubicBezTo>
                      <a:pt x="37241" y="65104"/>
                      <a:pt x="10260" y="59555"/>
                      <a:pt x="2381" y="4157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5" name="Google Shape;1025;p45"/>
              <p:cNvSpPr/>
              <p:nvPr/>
            </p:nvSpPr>
            <p:spPr>
              <a:xfrm>
                <a:off x="6382073" y="3497732"/>
                <a:ext cx="61145" cy="46990"/>
              </a:xfrm>
              <a:custGeom>
                <a:avLst/>
                <a:gdLst/>
                <a:ahLst/>
                <a:cxnLst/>
                <a:rect l="l" t="t" r="r" b="b"/>
                <a:pathLst>
                  <a:path w="61145" h="46990" extrusionOk="0">
                    <a:moveTo>
                      <a:pt x="19109" y="4153"/>
                    </a:moveTo>
                    <a:cubicBezTo>
                      <a:pt x="35994" y="-5856"/>
                      <a:pt x="61147" y="5372"/>
                      <a:pt x="61147" y="5372"/>
                    </a:cubicBezTo>
                    <a:cubicBezTo>
                      <a:pt x="61147" y="5372"/>
                      <a:pt x="58925" y="32828"/>
                      <a:pt x="42039" y="42837"/>
                    </a:cubicBezTo>
                    <a:cubicBezTo>
                      <a:pt x="25154" y="52847"/>
                      <a:pt x="1" y="41618"/>
                      <a:pt x="1" y="41618"/>
                    </a:cubicBezTo>
                    <a:cubicBezTo>
                      <a:pt x="1" y="41618"/>
                      <a:pt x="2224" y="14162"/>
                      <a:pt x="19109" y="415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26" name="Google Shape;1026;p45"/>
            <p:cNvSpPr/>
            <p:nvPr/>
          </p:nvSpPr>
          <p:spPr>
            <a:xfrm>
              <a:off x="5829250" y="3123040"/>
              <a:ext cx="59313" cy="85909"/>
            </a:xfrm>
            <a:custGeom>
              <a:avLst/>
              <a:gdLst/>
              <a:ahLst/>
              <a:cxnLst/>
              <a:rect l="l" t="t" r="r" b="b"/>
              <a:pathLst>
                <a:path w="45713" h="66211" extrusionOk="0">
                  <a:moveTo>
                    <a:pt x="1914" y="24926"/>
                  </a:moveTo>
                  <a:cubicBezTo>
                    <a:pt x="9054" y="6642"/>
                    <a:pt x="35788" y="0"/>
                    <a:pt x="35788" y="0"/>
                  </a:cubicBezTo>
                  <a:cubicBezTo>
                    <a:pt x="35788" y="0"/>
                    <a:pt x="50943" y="23002"/>
                    <a:pt x="43802" y="41286"/>
                  </a:cubicBezTo>
                  <a:cubicBezTo>
                    <a:pt x="36661" y="59570"/>
                    <a:pt x="9928" y="66212"/>
                    <a:pt x="9928" y="66212"/>
                  </a:cubicBezTo>
                  <a:cubicBezTo>
                    <a:pt x="9928" y="66212"/>
                    <a:pt x="-5228" y="43210"/>
                    <a:pt x="1914" y="2492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27" name="Google Shape;1027;p45"/>
            <p:cNvGrpSpPr/>
            <p:nvPr/>
          </p:nvGrpSpPr>
          <p:grpSpPr>
            <a:xfrm>
              <a:off x="5685959" y="3275461"/>
              <a:ext cx="126079" cy="89817"/>
              <a:chOff x="6264200" y="3594614"/>
              <a:chExt cx="97208" cy="69250"/>
            </a:xfrm>
          </p:grpSpPr>
          <p:sp>
            <p:nvSpPr>
              <p:cNvPr id="1028" name="Google Shape;1028;p45"/>
              <p:cNvSpPr/>
              <p:nvPr/>
            </p:nvSpPr>
            <p:spPr>
              <a:xfrm>
                <a:off x="6315461" y="3598760"/>
                <a:ext cx="45947" cy="65104"/>
              </a:xfrm>
              <a:custGeom>
                <a:avLst/>
                <a:gdLst/>
                <a:ahLst/>
                <a:cxnLst/>
                <a:rect l="l" t="t" r="r" b="b"/>
                <a:pathLst>
                  <a:path w="45947" h="65104" extrusionOk="0">
                    <a:moveTo>
                      <a:pt x="43569" y="23527"/>
                    </a:moveTo>
                    <a:cubicBezTo>
                      <a:pt x="51448" y="41505"/>
                      <a:pt x="37241" y="65104"/>
                      <a:pt x="37241" y="65104"/>
                    </a:cubicBezTo>
                    <a:cubicBezTo>
                      <a:pt x="37241" y="65104"/>
                      <a:pt x="10260" y="59556"/>
                      <a:pt x="2381" y="41578"/>
                    </a:cubicBezTo>
                    <a:cubicBezTo>
                      <a:pt x="-5498" y="23600"/>
                      <a:pt x="8709" y="0"/>
                      <a:pt x="8709" y="0"/>
                    </a:cubicBezTo>
                    <a:cubicBezTo>
                      <a:pt x="8709" y="0"/>
                      <a:pt x="35690" y="5548"/>
                      <a:pt x="43569" y="2352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45"/>
              <p:cNvSpPr/>
              <p:nvPr/>
            </p:nvSpPr>
            <p:spPr>
              <a:xfrm>
                <a:off x="6264200" y="3594614"/>
                <a:ext cx="61145" cy="46990"/>
              </a:xfrm>
              <a:custGeom>
                <a:avLst/>
                <a:gdLst/>
                <a:ahLst/>
                <a:cxnLst/>
                <a:rect l="l" t="t" r="r" b="b"/>
                <a:pathLst>
                  <a:path w="61145" h="46990" extrusionOk="0">
                    <a:moveTo>
                      <a:pt x="42039" y="42837"/>
                    </a:moveTo>
                    <a:cubicBezTo>
                      <a:pt x="25154" y="52846"/>
                      <a:pt x="1" y="41618"/>
                      <a:pt x="1" y="41618"/>
                    </a:cubicBezTo>
                    <a:cubicBezTo>
                      <a:pt x="1" y="41618"/>
                      <a:pt x="2223" y="14162"/>
                      <a:pt x="19109" y="4153"/>
                    </a:cubicBezTo>
                    <a:cubicBezTo>
                      <a:pt x="35994" y="-5856"/>
                      <a:pt x="61147" y="5372"/>
                      <a:pt x="61147" y="5372"/>
                    </a:cubicBezTo>
                    <a:cubicBezTo>
                      <a:pt x="61147" y="5372"/>
                      <a:pt x="58924" y="32828"/>
                      <a:pt x="42039" y="4283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30" name="Google Shape;1030;p45"/>
            <p:cNvSpPr/>
            <p:nvPr/>
          </p:nvSpPr>
          <p:spPr>
            <a:xfrm>
              <a:off x="5717312" y="3281084"/>
              <a:ext cx="59313" cy="85909"/>
            </a:xfrm>
            <a:custGeom>
              <a:avLst/>
              <a:gdLst/>
              <a:ahLst/>
              <a:cxnLst/>
              <a:rect l="l" t="t" r="r" b="b"/>
              <a:pathLst>
                <a:path w="45713" h="66211" extrusionOk="0">
                  <a:moveTo>
                    <a:pt x="43802" y="41286"/>
                  </a:moveTo>
                  <a:cubicBezTo>
                    <a:pt x="36661" y="59570"/>
                    <a:pt x="9928" y="66211"/>
                    <a:pt x="9928" y="66211"/>
                  </a:cubicBezTo>
                  <a:cubicBezTo>
                    <a:pt x="9928" y="66211"/>
                    <a:pt x="-5228" y="43209"/>
                    <a:pt x="1914" y="24926"/>
                  </a:cubicBezTo>
                  <a:cubicBezTo>
                    <a:pt x="9055" y="6642"/>
                    <a:pt x="35788" y="0"/>
                    <a:pt x="35788" y="0"/>
                  </a:cubicBezTo>
                  <a:cubicBezTo>
                    <a:pt x="35788" y="0"/>
                    <a:pt x="50943" y="23002"/>
                    <a:pt x="43802" y="4128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1" name="Google Shape;1031;p45"/>
            <p:cNvSpPr/>
            <p:nvPr/>
          </p:nvSpPr>
          <p:spPr>
            <a:xfrm>
              <a:off x="5686115" y="3160349"/>
              <a:ext cx="287477" cy="144375"/>
            </a:xfrm>
            <a:custGeom>
              <a:avLst/>
              <a:gdLst/>
              <a:ahLst/>
              <a:cxnLst/>
              <a:rect l="l" t="t" r="r" b="b"/>
              <a:pathLst>
                <a:path w="221562" h="111272" extrusionOk="0">
                  <a:moveTo>
                    <a:pt x="213396" y="57878"/>
                  </a:moveTo>
                  <a:cubicBezTo>
                    <a:pt x="212904" y="56424"/>
                    <a:pt x="212904" y="54849"/>
                    <a:pt x="213396" y="53395"/>
                  </a:cubicBezTo>
                  <a:lnTo>
                    <a:pt x="221193" y="30338"/>
                  </a:lnTo>
                  <a:cubicBezTo>
                    <a:pt x="222430" y="26676"/>
                    <a:pt x="220466" y="22704"/>
                    <a:pt x="216804" y="21466"/>
                  </a:cubicBezTo>
                  <a:cubicBezTo>
                    <a:pt x="214884" y="20817"/>
                    <a:pt x="212776" y="21032"/>
                    <a:pt x="211027" y="22057"/>
                  </a:cubicBezTo>
                  <a:lnTo>
                    <a:pt x="190432" y="34114"/>
                  </a:lnTo>
                  <a:lnTo>
                    <a:pt x="190432" y="34114"/>
                  </a:lnTo>
                  <a:cubicBezTo>
                    <a:pt x="186981" y="36135"/>
                    <a:pt x="182685" y="36040"/>
                    <a:pt x="179327" y="33867"/>
                  </a:cubicBezTo>
                  <a:cubicBezTo>
                    <a:pt x="155175" y="18266"/>
                    <a:pt x="117992" y="0"/>
                    <a:pt x="76276" y="0"/>
                  </a:cubicBezTo>
                  <a:cubicBezTo>
                    <a:pt x="49766" y="511"/>
                    <a:pt x="23706" y="6942"/>
                    <a:pt x="1" y="18821"/>
                  </a:cubicBezTo>
                  <a:cubicBezTo>
                    <a:pt x="14797" y="41135"/>
                    <a:pt x="14797" y="70138"/>
                    <a:pt x="1" y="92451"/>
                  </a:cubicBezTo>
                  <a:cubicBezTo>
                    <a:pt x="23706" y="104331"/>
                    <a:pt x="49766" y="110761"/>
                    <a:pt x="76276" y="111272"/>
                  </a:cubicBezTo>
                  <a:cubicBezTo>
                    <a:pt x="117992" y="111272"/>
                    <a:pt x="155175" y="93006"/>
                    <a:pt x="179327" y="77406"/>
                  </a:cubicBezTo>
                  <a:cubicBezTo>
                    <a:pt x="182685" y="75233"/>
                    <a:pt x="186981" y="75137"/>
                    <a:pt x="190432" y="77158"/>
                  </a:cubicBezTo>
                  <a:lnTo>
                    <a:pt x="190432" y="77158"/>
                  </a:lnTo>
                  <a:lnTo>
                    <a:pt x="211027" y="89216"/>
                  </a:lnTo>
                  <a:cubicBezTo>
                    <a:pt x="214362" y="91169"/>
                    <a:pt x="218650" y="90048"/>
                    <a:pt x="220602" y="86712"/>
                  </a:cubicBezTo>
                  <a:cubicBezTo>
                    <a:pt x="221626" y="84962"/>
                    <a:pt x="221841" y="82855"/>
                    <a:pt x="221192" y="8093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2" name="Google Shape;1032;p45"/>
            <p:cNvSpPr/>
            <p:nvPr/>
          </p:nvSpPr>
          <p:spPr>
            <a:xfrm>
              <a:off x="5614079" y="3184760"/>
              <a:ext cx="86460" cy="95534"/>
            </a:xfrm>
            <a:custGeom>
              <a:avLst/>
              <a:gdLst/>
              <a:ahLst/>
              <a:cxnLst/>
              <a:rect l="l" t="t" r="r" b="b"/>
              <a:pathLst>
                <a:path w="66636" h="73629" extrusionOk="0">
                  <a:moveTo>
                    <a:pt x="55541" y="0"/>
                  </a:moveTo>
                  <a:cubicBezTo>
                    <a:pt x="35410" y="9638"/>
                    <a:pt x="16718" y="22028"/>
                    <a:pt x="1" y="36815"/>
                  </a:cubicBezTo>
                  <a:cubicBezTo>
                    <a:pt x="16718" y="51602"/>
                    <a:pt x="35410" y="63993"/>
                    <a:pt x="55541" y="73630"/>
                  </a:cubicBezTo>
                  <a:cubicBezTo>
                    <a:pt x="70337" y="51317"/>
                    <a:pt x="70337" y="22314"/>
                    <a:pt x="55541"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33" name="Google Shape;1033;p45"/>
            <p:cNvGrpSpPr/>
            <p:nvPr/>
          </p:nvGrpSpPr>
          <p:grpSpPr>
            <a:xfrm>
              <a:off x="5653948" y="3202459"/>
              <a:ext cx="153811" cy="52999"/>
              <a:chOff x="6239510" y="3538296"/>
              <a:chExt cx="118590" cy="40863"/>
            </a:xfrm>
          </p:grpSpPr>
          <p:sp>
            <p:nvSpPr>
              <p:cNvPr id="1034" name="Google Shape;1034;p45"/>
              <p:cNvSpPr/>
              <p:nvPr/>
            </p:nvSpPr>
            <p:spPr>
              <a:xfrm>
                <a:off x="6318870" y="3538296"/>
                <a:ext cx="8266" cy="40863"/>
              </a:xfrm>
              <a:custGeom>
                <a:avLst/>
                <a:gdLst/>
                <a:ahLst/>
                <a:cxnLst/>
                <a:rect l="l" t="t" r="r" b="b"/>
                <a:pathLst>
                  <a:path w="8266" h="40863" extrusionOk="0">
                    <a:moveTo>
                      <a:pt x="4134" y="40863"/>
                    </a:moveTo>
                    <a:cubicBezTo>
                      <a:pt x="1852" y="40863"/>
                      <a:pt x="1" y="39013"/>
                      <a:pt x="1" y="36731"/>
                    </a:cubicBezTo>
                    <a:cubicBezTo>
                      <a:pt x="1" y="36731"/>
                      <a:pt x="1" y="36731"/>
                      <a:pt x="1" y="36731"/>
                    </a:cubicBezTo>
                    <a:lnTo>
                      <a:pt x="1" y="4133"/>
                    </a:lnTo>
                    <a:cubicBezTo>
                      <a:pt x="1" y="1850"/>
                      <a:pt x="1852" y="0"/>
                      <a:pt x="4134" y="0"/>
                    </a:cubicBezTo>
                    <a:cubicBezTo>
                      <a:pt x="6417" y="0"/>
                      <a:pt x="8267" y="1850"/>
                      <a:pt x="8267" y="4133"/>
                    </a:cubicBezTo>
                    <a:lnTo>
                      <a:pt x="8267" y="36731"/>
                    </a:lnTo>
                    <a:cubicBezTo>
                      <a:pt x="8267" y="39013"/>
                      <a:pt x="6418" y="40863"/>
                      <a:pt x="4136" y="40863"/>
                    </a:cubicBezTo>
                    <a:cubicBezTo>
                      <a:pt x="4135" y="40863"/>
                      <a:pt x="4135" y="40863"/>
                      <a:pt x="4134" y="408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5" name="Google Shape;1035;p45"/>
              <p:cNvSpPr/>
              <p:nvPr/>
            </p:nvSpPr>
            <p:spPr>
              <a:xfrm>
                <a:off x="6334017" y="3538296"/>
                <a:ext cx="8266" cy="40863"/>
              </a:xfrm>
              <a:custGeom>
                <a:avLst/>
                <a:gdLst/>
                <a:ahLst/>
                <a:cxnLst/>
                <a:rect l="l" t="t" r="r" b="b"/>
                <a:pathLst>
                  <a:path w="8266" h="40863" extrusionOk="0">
                    <a:moveTo>
                      <a:pt x="4134" y="40863"/>
                    </a:moveTo>
                    <a:cubicBezTo>
                      <a:pt x="1852" y="40863"/>
                      <a:pt x="1" y="39013"/>
                      <a:pt x="1" y="36731"/>
                    </a:cubicBezTo>
                    <a:cubicBezTo>
                      <a:pt x="1" y="36731"/>
                      <a:pt x="1" y="36731"/>
                      <a:pt x="1" y="36731"/>
                    </a:cubicBezTo>
                    <a:lnTo>
                      <a:pt x="1" y="4133"/>
                    </a:lnTo>
                    <a:cubicBezTo>
                      <a:pt x="1" y="1850"/>
                      <a:pt x="1852" y="0"/>
                      <a:pt x="4134" y="0"/>
                    </a:cubicBezTo>
                    <a:cubicBezTo>
                      <a:pt x="6417" y="0"/>
                      <a:pt x="8267" y="1850"/>
                      <a:pt x="8267" y="4133"/>
                    </a:cubicBezTo>
                    <a:lnTo>
                      <a:pt x="8267" y="36731"/>
                    </a:lnTo>
                    <a:cubicBezTo>
                      <a:pt x="8267" y="39013"/>
                      <a:pt x="6417" y="40863"/>
                      <a:pt x="4135" y="40863"/>
                    </a:cubicBezTo>
                    <a:cubicBezTo>
                      <a:pt x="4135" y="40863"/>
                      <a:pt x="4135" y="40863"/>
                      <a:pt x="4134" y="408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45"/>
              <p:cNvSpPr/>
              <p:nvPr/>
            </p:nvSpPr>
            <p:spPr>
              <a:xfrm>
                <a:off x="6349834" y="3538296"/>
                <a:ext cx="8266" cy="40863"/>
              </a:xfrm>
              <a:custGeom>
                <a:avLst/>
                <a:gdLst/>
                <a:ahLst/>
                <a:cxnLst/>
                <a:rect l="l" t="t" r="r" b="b"/>
                <a:pathLst>
                  <a:path w="8266" h="40863" extrusionOk="0">
                    <a:moveTo>
                      <a:pt x="4134" y="40863"/>
                    </a:moveTo>
                    <a:cubicBezTo>
                      <a:pt x="1852" y="40864"/>
                      <a:pt x="1" y="39013"/>
                      <a:pt x="1" y="36731"/>
                    </a:cubicBezTo>
                    <a:cubicBezTo>
                      <a:pt x="1" y="36731"/>
                      <a:pt x="1" y="36731"/>
                      <a:pt x="1" y="36731"/>
                    </a:cubicBezTo>
                    <a:lnTo>
                      <a:pt x="1" y="4133"/>
                    </a:lnTo>
                    <a:cubicBezTo>
                      <a:pt x="1" y="1850"/>
                      <a:pt x="1852" y="0"/>
                      <a:pt x="4134" y="0"/>
                    </a:cubicBezTo>
                    <a:cubicBezTo>
                      <a:pt x="6417" y="0"/>
                      <a:pt x="8267" y="1850"/>
                      <a:pt x="8267" y="4133"/>
                    </a:cubicBezTo>
                    <a:lnTo>
                      <a:pt x="8267" y="36731"/>
                    </a:lnTo>
                    <a:cubicBezTo>
                      <a:pt x="8267" y="39014"/>
                      <a:pt x="6417" y="40864"/>
                      <a:pt x="4134" y="40863"/>
                    </a:cubicBezTo>
                    <a:cubicBezTo>
                      <a:pt x="4134" y="40863"/>
                      <a:pt x="4134" y="40863"/>
                      <a:pt x="4134" y="408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7" name="Google Shape;1037;p45"/>
              <p:cNvSpPr/>
              <p:nvPr/>
            </p:nvSpPr>
            <p:spPr>
              <a:xfrm>
                <a:off x="6239510" y="3548643"/>
                <a:ext cx="19944" cy="19942"/>
              </a:xfrm>
              <a:custGeom>
                <a:avLst/>
                <a:gdLst/>
                <a:ahLst/>
                <a:cxnLst/>
                <a:rect l="l" t="t" r="r" b="b"/>
                <a:pathLst>
                  <a:path w="19944" h="19942" extrusionOk="0">
                    <a:moveTo>
                      <a:pt x="15818" y="9972"/>
                    </a:moveTo>
                    <a:lnTo>
                      <a:pt x="18735" y="7055"/>
                    </a:lnTo>
                    <a:cubicBezTo>
                      <a:pt x="20349" y="5441"/>
                      <a:pt x="20349" y="2824"/>
                      <a:pt x="18735" y="1210"/>
                    </a:cubicBezTo>
                    <a:cubicBezTo>
                      <a:pt x="17121" y="-403"/>
                      <a:pt x="14504" y="-403"/>
                      <a:pt x="12890" y="1210"/>
                    </a:cubicBezTo>
                    <a:lnTo>
                      <a:pt x="9973" y="4127"/>
                    </a:lnTo>
                    <a:lnTo>
                      <a:pt x="7056" y="1210"/>
                    </a:lnTo>
                    <a:cubicBezTo>
                      <a:pt x="5442" y="-403"/>
                      <a:pt x="2825" y="-403"/>
                      <a:pt x="1211" y="1210"/>
                    </a:cubicBezTo>
                    <a:cubicBezTo>
                      <a:pt x="-402" y="2824"/>
                      <a:pt x="-402" y="5441"/>
                      <a:pt x="1211" y="7055"/>
                    </a:cubicBezTo>
                    <a:lnTo>
                      <a:pt x="4128" y="9972"/>
                    </a:lnTo>
                    <a:lnTo>
                      <a:pt x="1211" y="12889"/>
                    </a:lnTo>
                    <a:cubicBezTo>
                      <a:pt x="-401" y="14504"/>
                      <a:pt x="-400" y="17121"/>
                      <a:pt x="1215" y="18734"/>
                    </a:cubicBezTo>
                    <a:cubicBezTo>
                      <a:pt x="2829" y="20346"/>
                      <a:pt x="5443" y="20345"/>
                      <a:pt x="7057" y="18734"/>
                    </a:cubicBezTo>
                    <a:lnTo>
                      <a:pt x="9974" y="15817"/>
                    </a:lnTo>
                    <a:lnTo>
                      <a:pt x="12890" y="18734"/>
                    </a:lnTo>
                    <a:cubicBezTo>
                      <a:pt x="14505" y="20347"/>
                      <a:pt x="17122" y="20345"/>
                      <a:pt x="18736" y="18730"/>
                    </a:cubicBezTo>
                    <a:cubicBezTo>
                      <a:pt x="20347" y="17117"/>
                      <a:pt x="20347" y="14503"/>
                      <a:pt x="18736" y="128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38" name="Google Shape;1038;p45"/>
          <p:cNvGrpSpPr/>
          <p:nvPr/>
        </p:nvGrpSpPr>
        <p:grpSpPr>
          <a:xfrm>
            <a:off x="1617212" y="1669027"/>
            <a:ext cx="343312" cy="497100"/>
            <a:chOff x="1577417" y="3096789"/>
            <a:chExt cx="248165" cy="359332"/>
          </a:xfrm>
        </p:grpSpPr>
        <p:grpSp>
          <p:nvGrpSpPr>
            <p:cNvPr id="1039" name="Google Shape;1039;p45"/>
            <p:cNvGrpSpPr/>
            <p:nvPr/>
          </p:nvGrpSpPr>
          <p:grpSpPr>
            <a:xfrm>
              <a:off x="1577434" y="3111863"/>
              <a:ext cx="248033" cy="344259"/>
              <a:chOff x="3096466" y="3468467"/>
              <a:chExt cx="191236" cy="265427"/>
            </a:xfrm>
          </p:grpSpPr>
          <p:sp>
            <p:nvSpPr>
              <p:cNvPr id="1040" name="Google Shape;1040;p45"/>
              <p:cNvSpPr/>
              <p:nvPr/>
            </p:nvSpPr>
            <p:spPr>
              <a:xfrm>
                <a:off x="3096466" y="3564441"/>
                <a:ext cx="62978" cy="168756"/>
              </a:xfrm>
              <a:custGeom>
                <a:avLst/>
                <a:gdLst/>
                <a:ahLst/>
                <a:cxnLst/>
                <a:rect l="l" t="t" r="r" b="b"/>
                <a:pathLst>
                  <a:path w="62978" h="168756" extrusionOk="0">
                    <a:moveTo>
                      <a:pt x="0" y="0"/>
                    </a:moveTo>
                    <a:lnTo>
                      <a:pt x="62978" y="0"/>
                    </a:lnTo>
                    <a:lnTo>
                      <a:pt x="62978" y="168756"/>
                    </a:lnTo>
                    <a:lnTo>
                      <a:pt x="0" y="16875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1" name="Google Shape;1041;p45"/>
              <p:cNvSpPr/>
              <p:nvPr/>
            </p:nvSpPr>
            <p:spPr>
              <a:xfrm>
                <a:off x="3188576" y="3468467"/>
                <a:ext cx="99126" cy="265427"/>
              </a:xfrm>
              <a:custGeom>
                <a:avLst/>
                <a:gdLst/>
                <a:ahLst/>
                <a:cxnLst/>
                <a:rect l="l" t="t" r="r" b="b"/>
                <a:pathLst>
                  <a:path w="99126" h="265427" extrusionOk="0">
                    <a:moveTo>
                      <a:pt x="91985" y="130061"/>
                    </a:moveTo>
                    <a:cubicBezTo>
                      <a:pt x="95958" y="130031"/>
                      <a:pt x="99155" y="126786"/>
                      <a:pt x="99125" y="122813"/>
                    </a:cubicBezTo>
                    <a:cubicBezTo>
                      <a:pt x="99125" y="122801"/>
                      <a:pt x="99125" y="122789"/>
                      <a:pt x="99125" y="122777"/>
                    </a:cubicBezTo>
                    <a:lnTo>
                      <a:pt x="99125" y="74747"/>
                    </a:lnTo>
                    <a:cubicBezTo>
                      <a:pt x="99132" y="61135"/>
                      <a:pt x="92206" y="48457"/>
                      <a:pt x="80747" y="41110"/>
                    </a:cubicBezTo>
                    <a:cubicBezTo>
                      <a:pt x="75492" y="37753"/>
                      <a:pt x="72305" y="31954"/>
                      <a:pt x="72290" y="25718"/>
                    </a:cubicBezTo>
                    <a:lnTo>
                      <a:pt x="72290" y="0"/>
                    </a:lnTo>
                    <a:lnTo>
                      <a:pt x="32843" y="0"/>
                    </a:lnTo>
                    <a:lnTo>
                      <a:pt x="32843" y="22354"/>
                    </a:lnTo>
                    <a:cubicBezTo>
                      <a:pt x="32866" y="29314"/>
                      <a:pt x="28905" y="35673"/>
                      <a:pt x="22648" y="38722"/>
                    </a:cubicBezTo>
                    <a:cubicBezTo>
                      <a:pt x="8803" y="45380"/>
                      <a:pt x="-1" y="59384"/>
                      <a:pt x="2" y="74748"/>
                    </a:cubicBezTo>
                    <a:lnTo>
                      <a:pt x="2" y="122778"/>
                    </a:lnTo>
                    <a:cubicBezTo>
                      <a:pt x="-48" y="126751"/>
                      <a:pt x="3133" y="130012"/>
                      <a:pt x="7105" y="130061"/>
                    </a:cubicBezTo>
                    <a:cubicBezTo>
                      <a:pt x="7117" y="130062"/>
                      <a:pt x="7129" y="130062"/>
                      <a:pt x="7141" y="130062"/>
                    </a:cubicBezTo>
                    <a:cubicBezTo>
                      <a:pt x="11148" y="129998"/>
                      <a:pt x="14447" y="133194"/>
                      <a:pt x="14511" y="137200"/>
                    </a:cubicBezTo>
                    <a:cubicBezTo>
                      <a:pt x="14512" y="137238"/>
                      <a:pt x="14512" y="137277"/>
                      <a:pt x="14512" y="137316"/>
                    </a:cubicBezTo>
                    <a:lnTo>
                      <a:pt x="14512" y="154193"/>
                    </a:lnTo>
                    <a:cubicBezTo>
                      <a:pt x="14562" y="158166"/>
                      <a:pt x="11381" y="161426"/>
                      <a:pt x="7408" y="161476"/>
                    </a:cubicBezTo>
                    <a:cubicBezTo>
                      <a:pt x="7397" y="161476"/>
                      <a:pt x="7385" y="161476"/>
                      <a:pt x="7373" y="161476"/>
                    </a:cubicBezTo>
                    <a:cubicBezTo>
                      <a:pt x="3366" y="161412"/>
                      <a:pt x="67" y="164608"/>
                      <a:pt x="2" y="168615"/>
                    </a:cubicBezTo>
                    <a:cubicBezTo>
                      <a:pt x="2" y="168653"/>
                      <a:pt x="2" y="168692"/>
                      <a:pt x="2" y="168731"/>
                    </a:cubicBezTo>
                    <a:lnTo>
                      <a:pt x="2" y="242969"/>
                    </a:lnTo>
                    <a:cubicBezTo>
                      <a:pt x="2" y="255373"/>
                      <a:pt x="10057" y="265428"/>
                      <a:pt x="22461" y="265428"/>
                    </a:cubicBezTo>
                    <a:lnTo>
                      <a:pt x="76668" y="265428"/>
                    </a:lnTo>
                    <a:cubicBezTo>
                      <a:pt x="89071" y="265428"/>
                      <a:pt x="99127" y="255373"/>
                      <a:pt x="99127" y="242969"/>
                    </a:cubicBezTo>
                    <a:lnTo>
                      <a:pt x="99127" y="168757"/>
                    </a:lnTo>
                    <a:cubicBezTo>
                      <a:pt x="99176" y="164784"/>
                      <a:pt x="95996" y="161524"/>
                      <a:pt x="92023" y="161474"/>
                    </a:cubicBezTo>
                    <a:cubicBezTo>
                      <a:pt x="92011" y="161474"/>
                      <a:pt x="91999" y="161474"/>
                      <a:pt x="91987" y="161474"/>
                    </a:cubicBezTo>
                    <a:cubicBezTo>
                      <a:pt x="87981" y="161538"/>
                      <a:pt x="84681" y="158342"/>
                      <a:pt x="84617" y="154336"/>
                    </a:cubicBezTo>
                    <a:cubicBezTo>
                      <a:pt x="84616" y="154297"/>
                      <a:pt x="84616" y="154258"/>
                      <a:pt x="84616" y="154219"/>
                    </a:cubicBezTo>
                    <a:lnTo>
                      <a:pt x="84616" y="137316"/>
                    </a:lnTo>
                    <a:cubicBezTo>
                      <a:pt x="84615" y="133309"/>
                      <a:pt x="87862" y="130061"/>
                      <a:pt x="91868" y="130060"/>
                    </a:cubicBezTo>
                    <a:cubicBezTo>
                      <a:pt x="91907" y="130060"/>
                      <a:pt x="91946" y="130060"/>
                      <a:pt x="91985" y="13006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42" name="Google Shape;1042;p45"/>
            <p:cNvSpPr/>
            <p:nvPr/>
          </p:nvSpPr>
          <p:spPr>
            <a:xfrm>
              <a:off x="1696968" y="3426187"/>
              <a:ext cx="128615" cy="29139"/>
            </a:xfrm>
            <a:custGeom>
              <a:avLst/>
              <a:gdLst/>
              <a:ahLst/>
              <a:cxnLst/>
              <a:rect l="l" t="t" r="r" b="b"/>
              <a:pathLst>
                <a:path w="99125" h="22458" extrusionOk="0">
                  <a:moveTo>
                    <a:pt x="1" y="0"/>
                  </a:moveTo>
                  <a:cubicBezTo>
                    <a:pt x="1" y="12404"/>
                    <a:pt x="10056" y="22458"/>
                    <a:pt x="22460" y="22458"/>
                  </a:cubicBezTo>
                  <a:lnTo>
                    <a:pt x="76667" y="22459"/>
                  </a:lnTo>
                  <a:cubicBezTo>
                    <a:pt x="89071" y="22459"/>
                    <a:pt x="99126" y="12404"/>
                    <a:pt x="99126"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45"/>
            <p:cNvSpPr/>
            <p:nvPr/>
          </p:nvSpPr>
          <p:spPr>
            <a:xfrm>
              <a:off x="1712475" y="3142770"/>
              <a:ext cx="54199" cy="79568"/>
            </a:xfrm>
            <a:custGeom>
              <a:avLst/>
              <a:gdLst/>
              <a:ahLst/>
              <a:cxnLst/>
              <a:rect l="l" t="t" r="r" b="b"/>
              <a:pathLst>
                <a:path w="41772" h="61324" extrusionOk="0">
                  <a:moveTo>
                    <a:pt x="4466" y="61325"/>
                  </a:moveTo>
                  <a:cubicBezTo>
                    <a:pt x="2000" y="61325"/>
                    <a:pt x="1" y="59326"/>
                    <a:pt x="1" y="56860"/>
                  </a:cubicBezTo>
                  <a:cubicBezTo>
                    <a:pt x="1" y="56860"/>
                    <a:pt x="1" y="56859"/>
                    <a:pt x="1" y="56859"/>
                  </a:cubicBezTo>
                  <a:cubicBezTo>
                    <a:pt x="63" y="39800"/>
                    <a:pt x="9829" y="24262"/>
                    <a:pt x="25176" y="16810"/>
                  </a:cubicBezTo>
                  <a:cubicBezTo>
                    <a:pt x="29877" y="14495"/>
                    <a:pt x="32852" y="9706"/>
                    <a:pt x="32843" y="4465"/>
                  </a:cubicBezTo>
                  <a:cubicBezTo>
                    <a:pt x="32843" y="1999"/>
                    <a:pt x="34842" y="0"/>
                    <a:pt x="37308" y="0"/>
                  </a:cubicBezTo>
                  <a:cubicBezTo>
                    <a:pt x="39774" y="0"/>
                    <a:pt x="41773" y="1999"/>
                    <a:pt x="41773" y="4465"/>
                  </a:cubicBezTo>
                  <a:cubicBezTo>
                    <a:pt x="41771" y="13133"/>
                    <a:pt x="36836" y="21044"/>
                    <a:pt x="29051" y="24856"/>
                  </a:cubicBezTo>
                  <a:cubicBezTo>
                    <a:pt x="16787" y="30810"/>
                    <a:pt x="8981" y="43226"/>
                    <a:pt x="8931" y="56860"/>
                  </a:cubicBezTo>
                  <a:cubicBezTo>
                    <a:pt x="8932" y="59326"/>
                    <a:pt x="6932" y="61325"/>
                    <a:pt x="4466" y="61325"/>
                  </a:cubicBezTo>
                  <a:cubicBezTo>
                    <a:pt x="4466" y="61325"/>
                    <a:pt x="4466" y="61325"/>
                    <a:pt x="4466" y="6132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45"/>
            <p:cNvSpPr/>
            <p:nvPr/>
          </p:nvSpPr>
          <p:spPr>
            <a:xfrm>
              <a:off x="1739560" y="3096789"/>
              <a:ext cx="51184" cy="29656"/>
            </a:xfrm>
            <a:custGeom>
              <a:avLst/>
              <a:gdLst/>
              <a:ahLst/>
              <a:cxnLst/>
              <a:rect l="l" t="t" r="r" b="b"/>
              <a:pathLst>
                <a:path w="39448" h="22856" extrusionOk="0">
                  <a:moveTo>
                    <a:pt x="0" y="0"/>
                  </a:moveTo>
                  <a:lnTo>
                    <a:pt x="39449" y="0"/>
                  </a:lnTo>
                  <a:lnTo>
                    <a:pt x="39449" y="22856"/>
                  </a:lnTo>
                  <a:lnTo>
                    <a:pt x="0" y="2285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5" name="Google Shape;1045;p45"/>
            <p:cNvSpPr/>
            <p:nvPr/>
          </p:nvSpPr>
          <p:spPr>
            <a:xfrm>
              <a:off x="1715130" y="3286614"/>
              <a:ext cx="92274" cy="24619"/>
            </a:xfrm>
            <a:custGeom>
              <a:avLst/>
              <a:gdLst/>
              <a:ahLst/>
              <a:cxnLst/>
              <a:rect l="l" t="t" r="r" b="b"/>
              <a:pathLst>
                <a:path w="71117" h="18974" extrusionOk="0">
                  <a:moveTo>
                    <a:pt x="70610" y="2653"/>
                  </a:moveTo>
                  <a:cubicBezTo>
                    <a:pt x="70612" y="1745"/>
                    <a:pt x="70784" y="845"/>
                    <a:pt x="71119" y="0"/>
                  </a:cubicBezTo>
                  <a:lnTo>
                    <a:pt x="1" y="0"/>
                  </a:lnTo>
                  <a:cubicBezTo>
                    <a:pt x="336" y="845"/>
                    <a:pt x="508" y="1745"/>
                    <a:pt x="509" y="2653"/>
                  </a:cubicBezTo>
                  <a:lnTo>
                    <a:pt x="509" y="18974"/>
                  </a:lnTo>
                  <a:lnTo>
                    <a:pt x="70610" y="1897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6" name="Google Shape;1046;p45"/>
            <p:cNvSpPr/>
            <p:nvPr/>
          </p:nvSpPr>
          <p:spPr>
            <a:xfrm>
              <a:off x="1577496" y="3330273"/>
              <a:ext cx="81710" cy="125088"/>
            </a:xfrm>
            <a:custGeom>
              <a:avLst/>
              <a:gdLst/>
              <a:ahLst/>
              <a:cxnLst/>
              <a:rect l="l" t="t" r="r" b="b"/>
              <a:pathLst>
                <a:path w="62975" h="96407" extrusionOk="0">
                  <a:moveTo>
                    <a:pt x="32672" y="6311"/>
                  </a:moveTo>
                  <a:cubicBezTo>
                    <a:pt x="22814" y="562"/>
                    <a:pt x="11180" y="-1348"/>
                    <a:pt x="1" y="947"/>
                  </a:cubicBezTo>
                  <a:lnTo>
                    <a:pt x="1" y="96407"/>
                  </a:lnTo>
                  <a:lnTo>
                    <a:pt x="62976" y="96407"/>
                  </a:lnTo>
                  <a:lnTo>
                    <a:pt x="62976" y="4812"/>
                  </a:lnTo>
                  <a:cubicBezTo>
                    <a:pt x="55577" y="8089"/>
                    <a:pt x="42490" y="12237"/>
                    <a:pt x="32672" y="631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7" name="Google Shape;1047;p45"/>
            <p:cNvSpPr/>
            <p:nvPr/>
          </p:nvSpPr>
          <p:spPr>
            <a:xfrm>
              <a:off x="1739560" y="3111616"/>
              <a:ext cx="51184" cy="14832"/>
            </a:xfrm>
            <a:custGeom>
              <a:avLst/>
              <a:gdLst/>
              <a:ahLst/>
              <a:cxnLst/>
              <a:rect l="l" t="t" r="r" b="b"/>
              <a:pathLst>
                <a:path w="39448" h="11431" extrusionOk="0">
                  <a:moveTo>
                    <a:pt x="0" y="0"/>
                  </a:moveTo>
                  <a:lnTo>
                    <a:pt x="39449" y="0"/>
                  </a:lnTo>
                  <a:lnTo>
                    <a:pt x="39449" y="11431"/>
                  </a:lnTo>
                  <a:lnTo>
                    <a:pt x="0" y="1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48" name="Google Shape;1048;p45"/>
            <p:cNvGrpSpPr/>
            <p:nvPr/>
          </p:nvGrpSpPr>
          <p:grpSpPr>
            <a:xfrm>
              <a:off x="1577417" y="3171421"/>
              <a:ext cx="248036" cy="230500"/>
              <a:chOff x="3096461" y="3514385"/>
              <a:chExt cx="191238" cy="177718"/>
            </a:xfrm>
          </p:grpSpPr>
          <p:sp>
            <p:nvSpPr>
              <p:cNvPr id="1049" name="Google Shape;1049;p45"/>
              <p:cNvSpPr/>
              <p:nvPr/>
            </p:nvSpPr>
            <p:spPr>
              <a:xfrm>
                <a:off x="3096461" y="3599579"/>
                <a:ext cx="62252" cy="92524"/>
              </a:xfrm>
              <a:custGeom>
                <a:avLst/>
                <a:gdLst/>
                <a:ahLst/>
                <a:cxnLst/>
                <a:rect l="l" t="t" r="r" b="b"/>
                <a:pathLst>
                  <a:path w="62252" h="92524" extrusionOk="0">
                    <a:moveTo>
                      <a:pt x="62252" y="44254"/>
                    </a:moveTo>
                    <a:lnTo>
                      <a:pt x="0" y="92524"/>
                    </a:lnTo>
                    <a:lnTo>
                      <a:pt x="0" y="48270"/>
                    </a:lnTo>
                    <a:lnTo>
                      <a:pt x="62252" y="0"/>
                    </a:lnTo>
                    <a:lnTo>
                      <a:pt x="62252" y="44254"/>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0" name="Google Shape;1050;p45"/>
              <p:cNvSpPr/>
              <p:nvPr/>
            </p:nvSpPr>
            <p:spPr>
              <a:xfrm>
                <a:off x="3188577" y="3514385"/>
                <a:ext cx="99122" cy="177714"/>
              </a:xfrm>
              <a:custGeom>
                <a:avLst/>
                <a:gdLst/>
                <a:ahLst/>
                <a:cxnLst/>
                <a:rect l="l" t="t" r="r" b="b"/>
                <a:pathLst>
                  <a:path w="99122" h="177714" extrusionOk="0">
                    <a:moveTo>
                      <a:pt x="99124" y="29318"/>
                    </a:moveTo>
                    <a:cubicBezTo>
                      <a:pt x="99136" y="18184"/>
                      <a:pt x="94490" y="7553"/>
                      <a:pt x="86310" y="0"/>
                    </a:cubicBezTo>
                    <a:lnTo>
                      <a:pt x="3009" y="83301"/>
                    </a:lnTo>
                    <a:cubicBezTo>
                      <a:pt x="4203" y="84186"/>
                      <a:pt x="5655" y="84654"/>
                      <a:pt x="7141" y="84633"/>
                    </a:cubicBezTo>
                    <a:cubicBezTo>
                      <a:pt x="11147" y="84569"/>
                      <a:pt x="14447" y="87765"/>
                      <a:pt x="14511" y="91771"/>
                    </a:cubicBezTo>
                    <a:cubicBezTo>
                      <a:pt x="14512" y="91810"/>
                      <a:pt x="14512" y="91848"/>
                      <a:pt x="14512" y="91887"/>
                    </a:cubicBezTo>
                    <a:lnTo>
                      <a:pt x="14512" y="108764"/>
                    </a:lnTo>
                    <a:cubicBezTo>
                      <a:pt x="14562" y="112736"/>
                      <a:pt x="11382" y="115997"/>
                      <a:pt x="7409" y="116046"/>
                    </a:cubicBezTo>
                    <a:cubicBezTo>
                      <a:pt x="7397" y="116047"/>
                      <a:pt x="7385" y="116047"/>
                      <a:pt x="7372" y="116047"/>
                    </a:cubicBezTo>
                    <a:cubicBezTo>
                      <a:pt x="3366" y="115983"/>
                      <a:pt x="66" y="119179"/>
                      <a:pt x="2" y="123185"/>
                    </a:cubicBezTo>
                    <a:cubicBezTo>
                      <a:pt x="1" y="123224"/>
                      <a:pt x="1" y="123263"/>
                      <a:pt x="1" y="123302"/>
                    </a:cubicBezTo>
                    <a:lnTo>
                      <a:pt x="1" y="177715"/>
                    </a:lnTo>
                    <a:lnTo>
                      <a:pt x="84613" y="93102"/>
                    </a:lnTo>
                    <a:lnTo>
                      <a:pt x="84613" y="91886"/>
                    </a:lnTo>
                    <a:cubicBezTo>
                      <a:pt x="84613" y="87879"/>
                      <a:pt x="87861" y="84631"/>
                      <a:pt x="91868" y="84631"/>
                    </a:cubicBezTo>
                    <a:cubicBezTo>
                      <a:pt x="91907" y="84631"/>
                      <a:pt x="91946" y="84631"/>
                      <a:pt x="91984" y="84632"/>
                    </a:cubicBezTo>
                    <a:cubicBezTo>
                      <a:pt x="92384" y="84636"/>
                      <a:pt x="92784" y="84604"/>
                      <a:pt x="93179" y="84536"/>
                    </a:cubicBezTo>
                    <a:lnTo>
                      <a:pt x="98992" y="78723"/>
                    </a:lnTo>
                    <a:cubicBezTo>
                      <a:pt x="99079" y="78270"/>
                      <a:pt x="99123" y="77809"/>
                      <a:pt x="99124" y="77348"/>
                    </a:cubicBezTo>
                    <a:lnTo>
                      <a:pt x="99124" y="29318"/>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51" name="Google Shape;1051;p45"/>
          <p:cNvGrpSpPr/>
          <p:nvPr/>
        </p:nvGrpSpPr>
        <p:grpSpPr>
          <a:xfrm>
            <a:off x="1539311" y="3261367"/>
            <a:ext cx="497420" cy="248898"/>
            <a:chOff x="713223" y="3190483"/>
            <a:chExt cx="359563" cy="179918"/>
          </a:xfrm>
        </p:grpSpPr>
        <p:sp>
          <p:nvSpPr>
            <p:cNvPr id="1052" name="Google Shape;1052;p45"/>
            <p:cNvSpPr/>
            <p:nvPr/>
          </p:nvSpPr>
          <p:spPr>
            <a:xfrm>
              <a:off x="713223" y="3190483"/>
              <a:ext cx="359563" cy="179918"/>
            </a:xfrm>
            <a:custGeom>
              <a:avLst/>
              <a:gdLst/>
              <a:ahLst/>
              <a:cxnLst/>
              <a:rect l="l" t="t" r="r" b="b"/>
              <a:pathLst>
                <a:path w="277120" h="138665" extrusionOk="0">
                  <a:moveTo>
                    <a:pt x="1" y="0"/>
                  </a:moveTo>
                  <a:cubicBezTo>
                    <a:pt x="-57" y="76524"/>
                    <a:pt x="61931" y="138608"/>
                    <a:pt x="138455" y="138666"/>
                  </a:cubicBezTo>
                  <a:cubicBezTo>
                    <a:pt x="214980" y="138724"/>
                    <a:pt x="277062" y="76736"/>
                    <a:pt x="277121" y="212"/>
                  </a:cubicBezTo>
                  <a:cubicBezTo>
                    <a:pt x="277121" y="141"/>
                    <a:pt x="277121" y="70"/>
                    <a:pt x="277121"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53" name="Google Shape;1053;p45"/>
            <p:cNvGrpSpPr/>
            <p:nvPr/>
          </p:nvGrpSpPr>
          <p:grpSpPr>
            <a:xfrm>
              <a:off x="750981" y="3284374"/>
              <a:ext cx="283815" cy="42429"/>
              <a:chOff x="2459259" y="3601479"/>
              <a:chExt cx="218824" cy="32713"/>
            </a:xfrm>
          </p:grpSpPr>
          <p:sp>
            <p:nvSpPr>
              <p:cNvPr id="1054" name="Google Shape;1054;p45"/>
              <p:cNvSpPr/>
              <p:nvPr/>
            </p:nvSpPr>
            <p:spPr>
              <a:xfrm>
                <a:off x="2459259" y="3601479"/>
                <a:ext cx="55348" cy="32713"/>
              </a:xfrm>
              <a:custGeom>
                <a:avLst/>
                <a:gdLst/>
                <a:ahLst/>
                <a:cxnLst/>
                <a:rect l="l" t="t" r="r" b="b"/>
                <a:pathLst>
                  <a:path w="55348" h="32713" extrusionOk="0">
                    <a:moveTo>
                      <a:pt x="30138" y="0"/>
                    </a:moveTo>
                    <a:lnTo>
                      <a:pt x="1" y="12557"/>
                    </a:lnTo>
                    <a:cubicBezTo>
                      <a:pt x="5716" y="19900"/>
                      <a:pt x="12153" y="26653"/>
                      <a:pt x="19213" y="32714"/>
                    </a:cubicBezTo>
                    <a:lnTo>
                      <a:pt x="55350" y="1783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5" name="Google Shape;1055;p45"/>
              <p:cNvSpPr/>
              <p:nvPr/>
            </p:nvSpPr>
            <p:spPr>
              <a:xfrm>
                <a:off x="2622735" y="3601479"/>
                <a:ext cx="55348" cy="32713"/>
              </a:xfrm>
              <a:custGeom>
                <a:avLst/>
                <a:gdLst/>
                <a:ahLst/>
                <a:cxnLst/>
                <a:rect l="l" t="t" r="r" b="b"/>
                <a:pathLst>
                  <a:path w="55348" h="32713" extrusionOk="0">
                    <a:moveTo>
                      <a:pt x="25213" y="0"/>
                    </a:moveTo>
                    <a:lnTo>
                      <a:pt x="55350" y="12557"/>
                    </a:lnTo>
                    <a:cubicBezTo>
                      <a:pt x="49635" y="19900"/>
                      <a:pt x="43198" y="26653"/>
                      <a:pt x="36138" y="32714"/>
                    </a:cubicBezTo>
                    <a:lnTo>
                      <a:pt x="1" y="1783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56" name="Google Shape;1056;p45"/>
            <p:cNvSpPr/>
            <p:nvPr/>
          </p:nvSpPr>
          <p:spPr>
            <a:xfrm>
              <a:off x="753635" y="3190483"/>
              <a:ext cx="278706" cy="139353"/>
            </a:xfrm>
            <a:custGeom>
              <a:avLst/>
              <a:gdLst/>
              <a:ahLst/>
              <a:cxnLst/>
              <a:rect l="l" t="t" r="r" b="b"/>
              <a:pathLst>
                <a:path w="214802" h="107401" extrusionOk="0">
                  <a:moveTo>
                    <a:pt x="1" y="0"/>
                  </a:moveTo>
                  <a:cubicBezTo>
                    <a:pt x="1" y="59316"/>
                    <a:pt x="48086" y="107401"/>
                    <a:pt x="107402" y="107401"/>
                  </a:cubicBezTo>
                  <a:cubicBezTo>
                    <a:pt x="166719" y="107401"/>
                    <a:pt x="214804" y="59316"/>
                    <a:pt x="214804"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7" name="Google Shape;1057;p45"/>
            <p:cNvSpPr/>
            <p:nvPr/>
          </p:nvSpPr>
          <p:spPr>
            <a:xfrm>
              <a:off x="758503" y="3226804"/>
              <a:ext cx="268965" cy="102781"/>
            </a:xfrm>
            <a:custGeom>
              <a:avLst/>
              <a:gdLst/>
              <a:ahLst/>
              <a:cxnLst/>
              <a:rect l="l" t="t" r="r" b="b"/>
              <a:pathLst>
                <a:path w="207295" h="79215" extrusionOk="0">
                  <a:moveTo>
                    <a:pt x="103652" y="60627"/>
                  </a:moveTo>
                  <a:cubicBezTo>
                    <a:pt x="60682" y="60642"/>
                    <a:pt x="21051" y="37461"/>
                    <a:pt x="1" y="0"/>
                  </a:cubicBezTo>
                  <a:cubicBezTo>
                    <a:pt x="15596" y="57244"/>
                    <a:pt x="74644" y="91007"/>
                    <a:pt x="131888" y="75411"/>
                  </a:cubicBezTo>
                  <a:cubicBezTo>
                    <a:pt x="168604" y="65408"/>
                    <a:pt x="197289" y="36727"/>
                    <a:pt x="207296" y="12"/>
                  </a:cubicBezTo>
                  <a:cubicBezTo>
                    <a:pt x="186244" y="37466"/>
                    <a:pt x="146617" y="60642"/>
                    <a:pt x="103652" y="60627"/>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58" name="Google Shape;1058;p45"/>
            <p:cNvGrpSpPr/>
            <p:nvPr/>
          </p:nvGrpSpPr>
          <p:grpSpPr>
            <a:xfrm>
              <a:off x="794606" y="3212292"/>
              <a:ext cx="196571" cy="75268"/>
              <a:chOff x="2492893" y="3545915"/>
              <a:chExt cx="151558" cy="58032"/>
            </a:xfrm>
          </p:grpSpPr>
          <p:sp>
            <p:nvSpPr>
              <p:cNvPr id="1059" name="Google Shape;1059;p45"/>
              <p:cNvSpPr/>
              <p:nvPr/>
            </p:nvSpPr>
            <p:spPr>
              <a:xfrm>
                <a:off x="2492893" y="3545915"/>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0" name="Google Shape;1060;p45"/>
              <p:cNvSpPr/>
              <p:nvPr/>
            </p:nvSpPr>
            <p:spPr>
              <a:xfrm>
                <a:off x="2527137" y="3545915"/>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1" name="Google Shape;1061;p45"/>
              <p:cNvSpPr/>
              <p:nvPr/>
            </p:nvSpPr>
            <p:spPr>
              <a:xfrm>
                <a:off x="2561382" y="3545915"/>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2" name="Google Shape;1062;p45"/>
              <p:cNvSpPr/>
              <p:nvPr/>
            </p:nvSpPr>
            <p:spPr>
              <a:xfrm>
                <a:off x="2595627" y="3545915"/>
                <a:ext cx="14578" cy="22199"/>
              </a:xfrm>
              <a:custGeom>
                <a:avLst/>
                <a:gdLst/>
                <a:ahLst/>
                <a:cxnLst/>
                <a:rect l="l" t="t" r="r" b="b"/>
                <a:pathLst>
                  <a:path w="14578" h="22199" extrusionOk="0">
                    <a:moveTo>
                      <a:pt x="14580" y="11100"/>
                    </a:moveTo>
                    <a:cubicBezTo>
                      <a:pt x="14580" y="15126"/>
                      <a:pt x="7290" y="22200"/>
                      <a:pt x="7290" y="22200"/>
                    </a:cubicBezTo>
                    <a:cubicBezTo>
                      <a:pt x="7290" y="22200"/>
                      <a:pt x="1" y="15126"/>
                      <a:pt x="1" y="11100"/>
                    </a:cubicBezTo>
                    <a:cubicBezTo>
                      <a:pt x="1" y="7074"/>
                      <a:pt x="7290" y="0"/>
                      <a:pt x="7290" y="0"/>
                    </a:cubicBezTo>
                    <a:cubicBezTo>
                      <a:pt x="7290"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3" name="Google Shape;1063;p45"/>
              <p:cNvSpPr/>
              <p:nvPr/>
            </p:nvSpPr>
            <p:spPr>
              <a:xfrm>
                <a:off x="2629872" y="3545915"/>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4" name="Google Shape;1064;p45"/>
              <p:cNvSpPr/>
              <p:nvPr/>
            </p:nvSpPr>
            <p:spPr>
              <a:xfrm>
                <a:off x="2544838" y="3581748"/>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5" name="Google Shape;1065;p45"/>
              <p:cNvSpPr/>
              <p:nvPr/>
            </p:nvSpPr>
            <p:spPr>
              <a:xfrm>
                <a:off x="2579038" y="3581748"/>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45"/>
              <p:cNvSpPr/>
              <p:nvPr/>
            </p:nvSpPr>
            <p:spPr>
              <a:xfrm>
                <a:off x="2613238" y="3581748"/>
                <a:ext cx="14578" cy="22199"/>
              </a:xfrm>
              <a:custGeom>
                <a:avLst/>
                <a:gdLst/>
                <a:ahLst/>
                <a:cxnLst/>
                <a:rect l="l" t="t" r="r" b="b"/>
                <a:pathLst>
                  <a:path w="14578" h="22199" extrusionOk="0">
                    <a:moveTo>
                      <a:pt x="14580" y="11100"/>
                    </a:moveTo>
                    <a:cubicBezTo>
                      <a:pt x="14580" y="15126"/>
                      <a:pt x="7290" y="22200"/>
                      <a:pt x="7290" y="22200"/>
                    </a:cubicBezTo>
                    <a:cubicBezTo>
                      <a:pt x="7290" y="22200"/>
                      <a:pt x="1" y="15126"/>
                      <a:pt x="1" y="11100"/>
                    </a:cubicBezTo>
                    <a:cubicBezTo>
                      <a:pt x="1" y="7074"/>
                      <a:pt x="7290" y="0"/>
                      <a:pt x="7290" y="0"/>
                    </a:cubicBezTo>
                    <a:cubicBezTo>
                      <a:pt x="7290"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45"/>
              <p:cNvSpPr/>
              <p:nvPr/>
            </p:nvSpPr>
            <p:spPr>
              <a:xfrm>
                <a:off x="2510295" y="3581748"/>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71"/>
        <p:cNvGrpSpPr/>
        <p:nvPr/>
      </p:nvGrpSpPr>
      <p:grpSpPr>
        <a:xfrm>
          <a:off x="0" y="0"/>
          <a:ext cx="0" cy="0"/>
          <a:chOff x="0" y="0"/>
          <a:chExt cx="0" cy="0"/>
        </a:xfrm>
      </p:grpSpPr>
      <p:sp>
        <p:nvSpPr>
          <p:cNvPr id="1072" name="Google Shape;1072;p46"/>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Main benefits of training</a:t>
            </a:r>
            <a:endParaRPr/>
          </a:p>
        </p:txBody>
      </p:sp>
      <p:sp>
        <p:nvSpPr>
          <p:cNvPr id="1073" name="Google Shape;1073;p46"/>
          <p:cNvSpPr txBox="1">
            <a:spLocks noGrp="1"/>
          </p:cNvSpPr>
          <p:nvPr>
            <p:ph type="subTitle" idx="1"/>
          </p:nvPr>
        </p:nvSpPr>
        <p:spPr>
          <a:xfrm>
            <a:off x="880161" y="1871120"/>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1074" name="Google Shape;1074;p46"/>
          <p:cNvSpPr txBox="1">
            <a:spLocks noGrp="1"/>
          </p:cNvSpPr>
          <p:nvPr>
            <p:ph type="subTitle" idx="2"/>
          </p:nvPr>
        </p:nvSpPr>
        <p:spPr>
          <a:xfrm>
            <a:off x="880167" y="2119367"/>
            <a:ext cx="22836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1075" name="Google Shape;1075;p46"/>
          <p:cNvSpPr txBox="1">
            <a:spLocks noGrp="1"/>
          </p:cNvSpPr>
          <p:nvPr>
            <p:ph type="subTitle" idx="3"/>
          </p:nvPr>
        </p:nvSpPr>
        <p:spPr>
          <a:xfrm>
            <a:off x="3430201" y="1871120"/>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Earth</a:t>
            </a:r>
            <a:endParaRPr/>
          </a:p>
        </p:txBody>
      </p:sp>
      <p:sp>
        <p:nvSpPr>
          <p:cNvPr id="1076" name="Google Shape;1076;p46"/>
          <p:cNvSpPr txBox="1">
            <a:spLocks noGrp="1"/>
          </p:cNvSpPr>
          <p:nvPr>
            <p:ph type="subTitle" idx="4"/>
          </p:nvPr>
        </p:nvSpPr>
        <p:spPr>
          <a:xfrm>
            <a:off x="3430200" y="2119367"/>
            <a:ext cx="22836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place where we live on</a:t>
            </a:r>
            <a:endParaRPr/>
          </a:p>
        </p:txBody>
      </p:sp>
      <p:sp>
        <p:nvSpPr>
          <p:cNvPr id="1077" name="Google Shape;1077;p46"/>
          <p:cNvSpPr txBox="1">
            <a:spLocks noGrp="1"/>
          </p:cNvSpPr>
          <p:nvPr>
            <p:ph type="subTitle" idx="5"/>
          </p:nvPr>
        </p:nvSpPr>
        <p:spPr>
          <a:xfrm>
            <a:off x="880161" y="3630412"/>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1078" name="Google Shape;1078;p46"/>
          <p:cNvSpPr txBox="1">
            <a:spLocks noGrp="1"/>
          </p:cNvSpPr>
          <p:nvPr>
            <p:ph type="subTitle" idx="6"/>
          </p:nvPr>
        </p:nvSpPr>
        <p:spPr>
          <a:xfrm>
            <a:off x="880167" y="3878658"/>
            <a:ext cx="22836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1079" name="Google Shape;1079;p46"/>
          <p:cNvSpPr txBox="1">
            <a:spLocks noGrp="1"/>
          </p:cNvSpPr>
          <p:nvPr>
            <p:ph type="subTitle" idx="7"/>
          </p:nvPr>
        </p:nvSpPr>
        <p:spPr>
          <a:xfrm>
            <a:off x="3430201" y="3630412"/>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1080" name="Google Shape;1080;p46"/>
          <p:cNvSpPr txBox="1">
            <a:spLocks noGrp="1"/>
          </p:cNvSpPr>
          <p:nvPr>
            <p:ph type="subTitle" idx="8"/>
          </p:nvPr>
        </p:nvSpPr>
        <p:spPr>
          <a:xfrm>
            <a:off x="3430200" y="3878658"/>
            <a:ext cx="22836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1081" name="Google Shape;1081;p46"/>
          <p:cNvSpPr txBox="1">
            <a:spLocks noGrp="1"/>
          </p:cNvSpPr>
          <p:nvPr>
            <p:ph type="subTitle" idx="9"/>
          </p:nvPr>
        </p:nvSpPr>
        <p:spPr>
          <a:xfrm>
            <a:off x="5980239" y="1871120"/>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1082" name="Google Shape;1082;p46"/>
          <p:cNvSpPr txBox="1">
            <a:spLocks noGrp="1"/>
          </p:cNvSpPr>
          <p:nvPr>
            <p:ph type="subTitle" idx="13"/>
          </p:nvPr>
        </p:nvSpPr>
        <p:spPr>
          <a:xfrm>
            <a:off x="5980234" y="2119367"/>
            <a:ext cx="22836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1083" name="Google Shape;1083;p46"/>
          <p:cNvSpPr txBox="1">
            <a:spLocks noGrp="1"/>
          </p:cNvSpPr>
          <p:nvPr>
            <p:ph type="subTitle" idx="14"/>
          </p:nvPr>
        </p:nvSpPr>
        <p:spPr>
          <a:xfrm>
            <a:off x="5980239" y="3630412"/>
            <a:ext cx="2283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1084" name="Google Shape;1084;p46"/>
          <p:cNvSpPr txBox="1">
            <a:spLocks noGrp="1"/>
          </p:cNvSpPr>
          <p:nvPr>
            <p:ph type="subTitle" idx="15"/>
          </p:nvPr>
        </p:nvSpPr>
        <p:spPr>
          <a:xfrm>
            <a:off x="5980234" y="3878658"/>
            <a:ext cx="22836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grpSp>
        <p:nvGrpSpPr>
          <p:cNvPr id="1085" name="Google Shape;1085;p46"/>
          <p:cNvGrpSpPr/>
          <p:nvPr/>
        </p:nvGrpSpPr>
        <p:grpSpPr>
          <a:xfrm>
            <a:off x="6171894" y="1221389"/>
            <a:ext cx="351218" cy="497409"/>
            <a:chOff x="6497571" y="4283408"/>
            <a:chExt cx="253881" cy="359556"/>
          </a:xfrm>
        </p:grpSpPr>
        <p:sp>
          <p:nvSpPr>
            <p:cNvPr id="1086" name="Google Shape;1086;p46"/>
            <p:cNvSpPr/>
            <p:nvPr/>
          </p:nvSpPr>
          <p:spPr>
            <a:xfrm>
              <a:off x="6497571" y="4304234"/>
              <a:ext cx="253881" cy="338729"/>
            </a:xfrm>
            <a:custGeom>
              <a:avLst/>
              <a:gdLst/>
              <a:ahLst/>
              <a:cxnLst/>
              <a:rect l="l" t="t" r="r" b="b"/>
              <a:pathLst>
                <a:path w="195669" h="261063" extrusionOk="0">
                  <a:moveTo>
                    <a:pt x="145619" y="0"/>
                  </a:moveTo>
                  <a:lnTo>
                    <a:pt x="195670" y="0"/>
                  </a:lnTo>
                  <a:lnTo>
                    <a:pt x="195670" y="261064"/>
                  </a:lnTo>
                  <a:lnTo>
                    <a:pt x="0" y="261064"/>
                  </a:lnTo>
                  <a:lnTo>
                    <a:pt x="0" y="0"/>
                  </a:lnTo>
                  <a:lnTo>
                    <a:pt x="49695" y="0"/>
                  </a:lnTo>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46"/>
            <p:cNvSpPr/>
            <p:nvPr/>
          </p:nvSpPr>
          <p:spPr>
            <a:xfrm>
              <a:off x="6525787" y="4330854"/>
              <a:ext cx="197438" cy="283253"/>
            </a:xfrm>
            <a:custGeom>
              <a:avLst/>
              <a:gdLst/>
              <a:ahLst/>
              <a:cxnLst/>
              <a:rect l="l" t="t" r="r" b="b"/>
              <a:pathLst>
                <a:path w="152168" h="218307" extrusionOk="0">
                  <a:moveTo>
                    <a:pt x="122011" y="0"/>
                  </a:moveTo>
                  <a:lnTo>
                    <a:pt x="152169" y="0"/>
                  </a:lnTo>
                  <a:lnTo>
                    <a:pt x="152169" y="218307"/>
                  </a:lnTo>
                  <a:lnTo>
                    <a:pt x="0" y="218307"/>
                  </a:lnTo>
                  <a:lnTo>
                    <a:pt x="0" y="0"/>
                  </a:lnTo>
                  <a:lnTo>
                    <a:pt x="30150" y="0"/>
                  </a:lnTo>
                  <a:lnTo>
                    <a:pt x="122011"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88" name="Google Shape;1088;p46"/>
            <p:cNvGrpSpPr/>
            <p:nvPr/>
          </p:nvGrpSpPr>
          <p:grpSpPr>
            <a:xfrm>
              <a:off x="6591614" y="4375471"/>
              <a:ext cx="104202" cy="192946"/>
              <a:chOff x="6962432" y="4442724"/>
              <a:chExt cx="80341" cy="148763"/>
            </a:xfrm>
          </p:grpSpPr>
          <p:sp>
            <p:nvSpPr>
              <p:cNvPr id="1089" name="Google Shape;1089;p46"/>
              <p:cNvSpPr/>
              <p:nvPr/>
            </p:nvSpPr>
            <p:spPr>
              <a:xfrm>
                <a:off x="6962432" y="4442724"/>
                <a:ext cx="79408" cy="19202"/>
              </a:xfrm>
              <a:custGeom>
                <a:avLst/>
                <a:gdLst/>
                <a:ahLst/>
                <a:cxnLst/>
                <a:rect l="l" t="t" r="r" b="b"/>
                <a:pathLst>
                  <a:path w="79408" h="19202" extrusionOk="0">
                    <a:moveTo>
                      <a:pt x="0" y="0"/>
                    </a:moveTo>
                    <a:lnTo>
                      <a:pt x="79409" y="0"/>
                    </a:lnTo>
                    <a:lnTo>
                      <a:pt x="79409" y="19202"/>
                    </a:lnTo>
                    <a:lnTo>
                      <a:pt x="0" y="1920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46"/>
              <p:cNvSpPr/>
              <p:nvPr/>
            </p:nvSpPr>
            <p:spPr>
              <a:xfrm>
                <a:off x="6962432" y="4484729"/>
                <a:ext cx="79408" cy="19202"/>
              </a:xfrm>
              <a:custGeom>
                <a:avLst/>
                <a:gdLst/>
                <a:ahLst/>
                <a:cxnLst/>
                <a:rect l="l" t="t" r="r" b="b"/>
                <a:pathLst>
                  <a:path w="79408" h="19202" extrusionOk="0">
                    <a:moveTo>
                      <a:pt x="0" y="0"/>
                    </a:moveTo>
                    <a:lnTo>
                      <a:pt x="79409" y="0"/>
                    </a:lnTo>
                    <a:lnTo>
                      <a:pt x="79409" y="19202"/>
                    </a:lnTo>
                    <a:lnTo>
                      <a:pt x="0" y="1920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46"/>
              <p:cNvSpPr/>
              <p:nvPr/>
            </p:nvSpPr>
            <p:spPr>
              <a:xfrm>
                <a:off x="6963365" y="4526730"/>
                <a:ext cx="79408" cy="19202"/>
              </a:xfrm>
              <a:custGeom>
                <a:avLst/>
                <a:gdLst/>
                <a:ahLst/>
                <a:cxnLst/>
                <a:rect l="l" t="t" r="r" b="b"/>
                <a:pathLst>
                  <a:path w="79408" h="19202" extrusionOk="0">
                    <a:moveTo>
                      <a:pt x="0" y="0"/>
                    </a:moveTo>
                    <a:lnTo>
                      <a:pt x="79409" y="0"/>
                    </a:lnTo>
                    <a:lnTo>
                      <a:pt x="79409" y="19202"/>
                    </a:lnTo>
                    <a:lnTo>
                      <a:pt x="0" y="1920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46"/>
              <p:cNvSpPr/>
              <p:nvPr/>
            </p:nvSpPr>
            <p:spPr>
              <a:xfrm>
                <a:off x="6963365" y="4572285"/>
                <a:ext cx="79408" cy="19202"/>
              </a:xfrm>
              <a:custGeom>
                <a:avLst/>
                <a:gdLst/>
                <a:ahLst/>
                <a:cxnLst/>
                <a:rect l="l" t="t" r="r" b="b"/>
                <a:pathLst>
                  <a:path w="79408" h="19202" extrusionOk="0">
                    <a:moveTo>
                      <a:pt x="0" y="0"/>
                    </a:moveTo>
                    <a:lnTo>
                      <a:pt x="79409" y="0"/>
                    </a:lnTo>
                    <a:lnTo>
                      <a:pt x="79409" y="19202"/>
                    </a:lnTo>
                    <a:lnTo>
                      <a:pt x="0" y="1920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93" name="Google Shape;1093;p46"/>
            <p:cNvGrpSpPr/>
            <p:nvPr/>
          </p:nvGrpSpPr>
          <p:grpSpPr>
            <a:xfrm>
              <a:off x="6538555" y="4369873"/>
              <a:ext cx="40213" cy="200894"/>
              <a:chOff x="6921479" y="4438402"/>
              <a:chExt cx="31005" cy="154891"/>
            </a:xfrm>
          </p:grpSpPr>
          <p:sp>
            <p:nvSpPr>
              <p:cNvPr id="1094" name="Google Shape;1094;p46"/>
              <p:cNvSpPr/>
              <p:nvPr/>
            </p:nvSpPr>
            <p:spPr>
              <a:xfrm>
                <a:off x="6921479" y="4438402"/>
                <a:ext cx="30995" cy="22817"/>
              </a:xfrm>
              <a:custGeom>
                <a:avLst/>
                <a:gdLst/>
                <a:ahLst/>
                <a:cxnLst/>
                <a:rect l="l" t="t" r="r" b="b"/>
                <a:pathLst>
                  <a:path w="30995" h="22817" extrusionOk="0">
                    <a:moveTo>
                      <a:pt x="12500" y="22817"/>
                    </a:moveTo>
                    <a:cubicBezTo>
                      <a:pt x="11354" y="22819"/>
                      <a:pt x="10254" y="22363"/>
                      <a:pt x="9444" y="21551"/>
                    </a:cubicBezTo>
                    <a:lnTo>
                      <a:pt x="1267" y="13374"/>
                    </a:lnTo>
                    <a:cubicBezTo>
                      <a:pt x="-421" y="11686"/>
                      <a:pt x="-421" y="8950"/>
                      <a:pt x="1267" y="7263"/>
                    </a:cubicBezTo>
                    <a:cubicBezTo>
                      <a:pt x="2955" y="5575"/>
                      <a:pt x="5691" y="5575"/>
                      <a:pt x="7378" y="7263"/>
                    </a:cubicBezTo>
                    <a:lnTo>
                      <a:pt x="12500" y="12385"/>
                    </a:lnTo>
                    <a:lnTo>
                      <a:pt x="23620" y="1266"/>
                    </a:lnTo>
                    <a:cubicBezTo>
                      <a:pt x="25307" y="-422"/>
                      <a:pt x="28043" y="-422"/>
                      <a:pt x="29730" y="1266"/>
                    </a:cubicBezTo>
                    <a:cubicBezTo>
                      <a:pt x="31418" y="2953"/>
                      <a:pt x="31418" y="5689"/>
                      <a:pt x="29731" y="7377"/>
                    </a:cubicBezTo>
                    <a:lnTo>
                      <a:pt x="15556" y="21551"/>
                    </a:lnTo>
                    <a:cubicBezTo>
                      <a:pt x="14746" y="22363"/>
                      <a:pt x="13647" y="22819"/>
                      <a:pt x="12500" y="228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5" name="Google Shape;1095;p46"/>
              <p:cNvSpPr/>
              <p:nvPr/>
            </p:nvSpPr>
            <p:spPr>
              <a:xfrm>
                <a:off x="6921479" y="4480395"/>
                <a:ext cx="31005" cy="22827"/>
              </a:xfrm>
              <a:custGeom>
                <a:avLst/>
                <a:gdLst/>
                <a:ahLst/>
                <a:cxnLst/>
                <a:rect l="l" t="t" r="r" b="b"/>
                <a:pathLst>
                  <a:path w="31005" h="22827" extrusionOk="0">
                    <a:moveTo>
                      <a:pt x="12500" y="22828"/>
                    </a:moveTo>
                    <a:lnTo>
                      <a:pt x="12500" y="22828"/>
                    </a:lnTo>
                    <a:cubicBezTo>
                      <a:pt x="11354" y="22828"/>
                      <a:pt x="10255" y="22372"/>
                      <a:pt x="9444" y="21562"/>
                    </a:cubicBezTo>
                    <a:lnTo>
                      <a:pt x="1267" y="13384"/>
                    </a:lnTo>
                    <a:cubicBezTo>
                      <a:pt x="-421" y="11696"/>
                      <a:pt x="-421" y="8960"/>
                      <a:pt x="1267" y="7273"/>
                    </a:cubicBezTo>
                    <a:cubicBezTo>
                      <a:pt x="2955" y="5585"/>
                      <a:pt x="5691" y="5585"/>
                      <a:pt x="7378" y="7273"/>
                    </a:cubicBezTo>
                    <a:lnTo>
                      <a:pt x="12500" y="12395"/>
                    </a:lnTo>
                    <a:lnTo>
                      <a:pt x="23620" y="1276"/>
                    </a:lnTo>
                    <a:cubicBezTo>
                      <a:pt x="25302" y="-417"/>
                      <a:pt x="28037" y="-426"/>
                      <a:pt x="29730" y="1255"/>
                    </a:cubicBezTo>
                    <a:cubicBezTo>
                      <a:pt x="31423" y="2937"/>
                      <a:pt x="31433" y="5673"/>
                      <a:pt x="29751" y="7366"/>
                    </a:cubicBezTo>
                    <a:cubicBezTo>
                      <a:pt x="29744" y="7373"/>
                      <a:pt x="29737" y="7380"/>
                      <a:pt x="29730" y="7386"/>
                    </a:cubicBezTo>
                    <a:lnTo>
                      <a:pt x="15556" y="21562"/>
                    </a:lnTo>
                    <a:cubicBezTo>
                      <a:pt x="14745" y="22372"/>
                      <a:pt x="13646" y="22828"/>
                      <a:pt x="12500" y="228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46"/>
              <p:cNvSpPr/>
              <p:nvPr/>
            </p:nvSpPr>
            <p:spPr>
              <a:xfrm>
                <a:off x="6921479" y="4522565"/>
                <a:ext cx="31005" cy="22827"/>
              </a:xfrm>
              <a:custGeom>
                <a:avLst/>
                <a:gdLst/>
                <a:ahLst/>
                <a:cxnLst/>
                <a:rect l="l" t="t" r="r" b="b"/>
                <a:pathLst>
                  <a:path w="31005" h="22827" extrusionOk="0">
                    <a:moveTo>
                      <a:pt x="12500" y="22828"/>
                    </a:moveTo>
                    <a:lnTo>
                      <a:pt x="12500" y="22828"/>
                    </a:lnTo>
                    <a:cubicBezTo>
                      <a:pt x="11354" y="22828"/>
                      <a:pt x="10255" y="22372"/>
                      <a:pt x="9444" y="21562"/>
                    </a:cubicBezTo>
                    <a:lnTo>
                      <a:pt x="1267" y="13384"/>
                    </a:lnTo>
                    <a:cubicBezTo>
                      <a:pt x="-421" y="11696"/>
                      <a:pt x="-421" y="8960"/>
                      <a:pt x="1267" y="7273"/>
                    </a:cubicBezTo>
                    <a:cubicBezTo>
                      <a:pt x="2955" y="5585"/>
                      <a:pt x="5691" y="5585"/>
                      <a:pt x="7378" y="7273"/>
                    </a:cubicBezTo>
                    <a:lnTo>
                      <a:pt x="12500" y="12395"/>
                    </a:lnTo>
                    <a:lnTo>
                      <a:pt x="23620" y="1276"/>
                    </a:lnTo>
                    <a:cubicBezTo>
                      <a:pt x="25302" y="-417"/>
                      <a:pt x="28037" y="-426"/>
                      <a:pt x="29730" y="1255"/>
                    </a:cubicBezTo>
                    <a:cubicBezTo>
                      <a:pt x="31423" y="2937"/>
                      <a:pt x="31433" y="5673"/>
                      <a:pt x="29751" y="7366"/>
                    </a:cubicBezTo>
                    <a:cubicBezTo>
                      <a:pt x="29744" y="7373"/>
                      <a:pt x="29737" y="7380"/>
                      <a:pt x="29730" y="7386"/>
                    </a:cubicBezTo>
                    <a:lnTo>
                      <a:pt x="15556" y="21562"/>
                    </a:lnTo>
                    <a:cubicBezTo>
                      <a:pt x="14745" y="22372"/>
                      <a:pt x="13646" y="22828"/>
                      <a:pt x="12500" y="228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46"/>
              <p:cNvSpPr/>
              <p:nvPr/>
            </p:nvSpPr>
            <p:spPr>
              <a:xfrm>
                <a:off x="6921479" y="4570466"/>
                <a:ext cx="31005" cy="22827"/>
              </a:xfrm>
              <a:custGeom>
                <a:avLst/>
                <a:gdLst/>
                <a:ahLst/>
                <a:cxnLst/>
                <a:rect l="l" t="t" r="r" b="b"/>
                <a:pathLst>
                  <a:path w="31005" h="22827" extrusionOk="0">
                    <a:moveTo>
                      <a:pt x="12500" y="22828"/>
                    </a:moveTo>
                    <a:lnTo>
                      <a:pt x="12500" y="22828"/>
                    </a:lnTo>
                    <a:cubicBezTo>
                      <a:pt x="11354" y="22828"/>
                      <a:pt x="10255" y="22372"/>
                      <a:pt x="9444" y="21562"/>
                    </a:cubicBezTo>
                    <a:lnTo>
                      <a:pt x="1267" y="13384"/>
                    </a:lnTo>
                    <a:cubicBezTo>
                      <a:pt x="-421" y="11696"/>
                      <a:pt x="-421" y="8960"/>
                      <a:pt x="1267" y="7273"/>
                    </a:cubicBezTo>
                    <a:cubicBezTo>
                      <a:pt x="2955" y="5585"/>
                      <a:pt x="5691" y="5585"/>
                      <a:pt x="7378" y="7273"/>
                    </a:cubicBezTo>
                    <a:lnTo>
                      <a:pt x="12500" y="12395"/>
                    </a:lnTo>
                    <a:lnTo>
                      <a:pt x="23620" y="1276"/>
                    </a:lnTo>
                    <a:cubicBezTo>
                      <a:pt x="25302" y="-417"/>
                      <a:pt x="28037" y="-426"/>
                      <a:pt x="29730" y="1255"/>
                    </a:cubicBezTo>
                    <a:cubicBezTo>
                      <a:pt x="31423" y="2937"/>
                      <a:pt x="31433" y="5673"/>
                      <a:pt x="29751" y="7366"/>
                    </a:cubicBezTo>
                    <a:cubicBezTo>
                      <a:pt x="29744" y="7373"/>
                      <a:pt x="29737" y="7380"/>
                      <a:pt x="29730" y="7386"/>
                    </a:cubicBezTo>
                    <a:lnTo>
                      <a:pt x="15556" y="21562"/>
                    </a:lnTo>
                    <a:cubicBezTo>
                      <a:pt x="14745" y="22372"/>
                      <a:pt x="13646" y="22828"/>
                      <a:pt x="12500" y="228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98" name="Google Shape;1098;p46"/>
            <p:cNvSpPr/>
            <p:nvPr/>
          </p:nvSpPr>
          <p:spPr>
            <a:xfrm>
              <a:off x="6564890" y="4283408"/>
              <a:ext cx="119194" cy="60715"/>
            </a:xfrm>
            <a:custGeom>
              <a:avLst/>
              <a:gdLst/>
              <a:ahLst/>
              <a:cxnLst/>
              <a:rect l="l" t="t" r="r" b="b"/>
              <a:pathLst>
                <a:path w="91864" h="46794" extrusionOk="0">
                  <a:moveTo>
                    <a:pt x="87017" y="46794"/>
                  </a:moveTo>
                  <a:lnTo>
                    <a:pt x="4850" y="46794"/>
                  </a:lnTo>
                  <a:cubicBezTo>
                    <a:pt x="2172" y="46794"/>
                    <a:pt x="1" y="44623"/>
                    <a:pt x="1" y="41946"/>
                  </a:cubicBezTo>
                  <a:lnTo>
                    <a:pt x="1" y="4848"/>
                  </a:lnTo>
                  <a:cubicBezTo>
                    <a:pt x="1" y="2171"/>
                    <a:pt x="2172" y="0"/>
                    <a:pt x="4850" y="0"/>
                  </a:cubicBezTo>
                  <a:cubicBezTo>
                    <a:pt x="4850" y="0"/>
                    <a:pt x="4850" y="0"/>
                    <a:pt x="4850" y="0"/>
                  </a:cubicBezTo>
                  <a:lnTo>
                    <a:pt x="87017" y="0"/>
                  </a:lnTo>
                  <a:cubicBezTo>
                    <a:pt x="89695" y="0"/>
                    <a:pt x="91866" y="2171"/>
                    <a:pt x="91866" y="4848"/>
                  </a:cubicBezTo>
                  <a:cubicBezTo>
                    <a:pt x="91866" y="4848"/>
                    <a:pt x="91866" y="4848"/>
                    <a:pt x="91866" y="4848"/>
                  </a:cubicBezTo>
                  <a:lnTo>
                    <a:pt x="91866" y="41945"/>
                  </a:lnTo>
                  <a:cubicBezTo>
                    <a:pt x="91866" y="44623"/>
                    <a:pt x="89695" y="46794"/>
                    <a:pt x="87017" y="4679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46"/>
            <p:cNvSpPr/>
            <p:nvPr/>
          </p:nvSpPr>
          <p:spPr>
            <a:xfrm>
              <a:off x="6497571" y="4628507"/>
              <a:ext cx="253881" cy="14339"/>
            </a:xfrm>
            <a:custGeom>
              <a:avLst/>
              <a:gdLst/>
              <a:ahLst/>
              <a:cxnLst/>
              <a:rect l="l" t="t" r="r" b="b"/>
              <a:pathLst>
                <a:path w="195669" h="11051" extrusionOk="0">
                  <a:moveTo>
                    <a:pt x="145619" y="0"/>
                  </a:moveTo>
                  <a:lnTo>
                    <a:pt x="195670" y="0"/>
                  </a:lnTo>
                  <a:lnTo>
                    <a:pt x="195670" y="11051"/>
                  </a:lnTo>
                  <a:lnTo>
                    <a:pt x="0" y="11051"/>
                  </a:lnTo>
                  <a:lnTo>
                    <a:pt x="0" y="0"/>
                  </a:lnTo>
                  <a:lnTo>
                    <a:pt x="49695" y="0"/>
                  </a:lnTo>
                  <a:lnTo>
                    <a:pt x="145619"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46"/>
            <p:cNvSpPr/>
            <p:nvPr/>
          </p:nvSpPr>
          <p:spPr>
            <a:xfrm>
              <a:off x="6564890" y="4312685"/>
              <a:ext cx="119194" cy="31425"/>
            </a:xfrm>
            <a:custGeom>
              <a:avLst/>
              <a:gdLst/>
              <a:ahLst/>
              <a:cxnLst/>
              <a:rect l="l" t="t" r="r" b="b"/>
              <a:pathLst>
                <a:path w="91864" h="24220" extrusionOk="0">
                  <a:moveTo>
                    <a:pt x="1" y="0"/>
                  </a:moveTo>
                  <a:lnTo>
                    <a:pt x="1" y="19372"/>
                  </a:lnTo>
                  <a:cubicBezTo>
                    <a:pt x="1" y="22050"/>
                    <a:pt x="2172" y="24221"/>
                    <a:pt x="4849" y="24221"/>
                  </a:cubicBezTo>
                  <a:cubicBezTo>
                    <a:pt x="4849" y="24221"/>
                    <a:pt x="4849" y="24221"/>
                    <a:pt x="4849" y="24221"/>
                  </a:cubicBezTo>
                  <a:lnTo>
                    <a:pt x="87016" y="24221"/>
                  </a:lnTo>
                  <a:cubicBezTo>
                    <a:pt x="89694" y="24221"/>
                    <a:pt x="91865" y="22050"/>
                    <a:pt x="91865" y="19373"/>
                  </a:cubicBezTo>
                  <a:cubicBezTo>
                    <a:pt x="91865" y="19373"/>
                    <a:pt x="91865" y="19372"/>
                    <a:pt x="91865" y="19372"/>
                  </a:cubicBezTo>
                  <a:lnTo>
                    <a:pt x="91865"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01" name="Google Shape;1101;p46"/>
          <p:cNvGrpSpPr/>
          <p:nvPr/>
        </p:nvGrpSpPr>
        <p:grpSpPr>
          <a:xfrm>
            <a:off x="3559790" y="2983000"/>
            <a:ext cx="479031" cy="497236"/>
            <a:chOff x="4802602" y="3684847"/>
            <a:chExt cx="346270" cy="359430"/>
          </a:xfrm>
        </p:grpSpPr>
        <p:grpSp>
          <p:nvGrpSpPr>
            <p:cNvPr id="1102" name="Google Shape;1102;p46"/>
            <p:cNvGrpSpPr/>
            <p:nvPr/>
          </p:nvGrpSpPr>
          <p:grpSpPr>
            <a:xfrm>
              <a:off x="4802602" y="3780254"/>
              <a:ext cx="346270" cy="55696"/>
              <a:chOff x="5583108" y="3983809"/>
              <a:chExt cx="266978" cy="42942"/>
            </a:xfrm>
          </p:grpSpPr>
          <p:sp>
            <p:nvSpPr>
              <p:cNvPr id="1103" name="Google Shape;1103;p46"/>
              <p:cNvSpPr/>
              <p:nvPr/>
            </p:nvSpPr>
            <p:spPr>
              <a:xfrm>
                <a:off x="5818958" y="3983968"/>
                <a:ext cx="31128" cy="42783"/>
              </a:xfrm>
              <a:custGeom>
                <a:avLst/>
                <a:gdLst/>
                <a:ahLst/>
                <a:cxnLst/>
                <a:rect l="l" t="t" r="r" b="b"/>
                <a:pathLst>
                  <a:path w="31128" h="42783" extrusionOk="0">
                    <a:moveTo>
                      <a:pt x="16535" y="42783"/>
                    </a:moveTo>
                    <a:lnTo>
                      <a:pt x="30917" y="24709"/>
                    </a:lnTo>
                    <a:cubicBezTo>
                      <a:pt x="31107" y="24470"/>
                      <a:pt x="31175" y="24156"/>
                      <a:pt x="31100" y="23860"/>
                    </a:cubicBezTo>
                    <a:lnTo>
                      <a:pt x="25781" y="2708"/>
                    </a:lnTo>
                    <a:cubicBezTo>
                      <a:pt x="25299" y="790"/>
                      <a:pt x="23353" y="-373"/>
                      <a:pt x="21435" y="109"/>
                    </a:cubicBezTo>
                    <a:cubicBezTo>
                      <a:pt x="20642" y="308"/>
                      <a:pt x="19941" y="773"/>
                      <a:pt x="19449" y="1426"/>
                    </a:cubicBezTo>
                    <a:lnTo>
                      <a:pt x="1" y="27224"/>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46"/>
              <p:cNvSpPr/>
              <p:nvPr/>
            </p:nvSpPr>
            <p:spPr>
              <a:xfrm>
                <a:off x="5583108" y="3983809"/>
                <a:ext cx="30723" cy="42942"/>
              </a:xfrm>
              <a:custGeom>
                <a:avLst/>
                <a:gdLst/>
                <a:ahLst/>
                <a:cxnLst/>
                <a:rect l="l" t="t" r="r" b="b"/>
                <a:pathLst>
                  <a:path w="30723" h="42942" extrusionOk="0">
                    <a:moveTo>
                      <a:pt x="14315" y="42943"/>
                    </a:moveTo>
                    <a:lnTo>
                      <a:pt x="623" y="25734"/>
                    </a:lnTo>
                    <a:cubicBezTo>
                      <a:pt x="68" y="25037"/>
                      <a:pt x="-130" y="24121"/>
                      <a:pt x="87" y="23257"/>
                    </a:cubicBezTo>
                    <a:lnTo>
                      <a:pt x="5331" y="2402"/>
                    </a:lnTo>
                    <a:cubicBezTo>
                      <a:pt x="5759" y="701"/>
                      <a:pt x="7485" y="-331"/>
                      <a:pt x="9186" y="97"/>
                    </a:cubicBezTo>
                    <a:cubicBezTo>
                      <a:pt x="9889" y="274"/>
                      <a:pt x="10510" y="686"/>
                      <a:pt x="10947" y="1265"/>
                    </a:cubicBezTo>
                    <a:lnTo>
                      <a:pt x="30724" y="27502"/>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05" name="Google Shape;1105;p46"/>
            <p:cNvSpPr/>
            <p:nvPr/>
          </p:nvSpPr>
          <p:spPr>
            <a:xfrm>
              <a:off x="4930989" y="3708784"/>
              <a:ext cx="89869" cy="92348"/>
            </a:xfrm>
            <a:custGeom>
              <a:avLst/>
              <a:gdLst/>
              <a:ahLst/>
              <a:cxnLst/>
              <a:rect l="l" t="t" r="r" b="b"/>
              <a:pathLst>
                <a:path w="69263" h="71174" extrusionOk="0">
                  <a:moveTo>
                    <a:pt x="69263" y="71174"/>
                  </a:moveTo>
                  <a:lnTo>
                    <a:pt x="59985" y="2542"/>
                  </a:lnTo>
                  <a:lnTo>
                    <a:pt x="8857" y="0"/>
                  </a:lnTo>
                  <a:lnTo>
                    <a:pt x="0" y="71174"/>
                  </a:lnTo>
                  <a:lnTo>
                    <a:pt x="69263" y="7117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46"/>
            <p:cNvSpPr/>
            <p:nvPr/>
          </p:nvSpPr>
          <p:spPr>
            <a:xfrm>
              <a:off x="4808589" y="3801102"/>
              <a:ext cx="333997" cy="167383"/>
            </a:xfrm>
            <a:custGeom>
              <a:avLst/>
              <a:gdLst/>
              <a:ahLst/>
              <a:cxnLst/>
              <a:rect l="l" t="t" r="r" b="b"/>
              <a:pathLst>
                <a:path w="257416" h="129004" extrusionOk="0">
                  <a:moveTo>
                    <a:pt x="84348" y="846"/>
                  </a:moveTo>
                  <a:lnTo>
                    <a:pt x="37446" y="25488"/>
                  </a:lnTo>
                  <a:lnTo>
                    <a:pt x="18722" y="1890"/>
                  </a:lnTo>
                  <a:lnTo>
                    <a:pt x="1" y="14693"/>
                  </a:lnTo>
                  <a:lnTo>
                    <a:pt x="23215" y="43949"/>
                  </a:lnTo>
                  <a:cubicBezTo>
                    <a:pt x="28689" y="50849"/>
                    <a:pt x="38521" y="52435"/>
                    <a:pt x="45887" y="47608"/>
                  </a:cubicBezTo>
                  <a:lnTo>
                    <a:pt x="89386" y="23384"/>
                  </a:lnTo>
                  <a:cubicBezTo>
                    <a:pt x="90321" y="22864"/>
                    <a:pt x="91502" y="23200"/>
                    <a:pt x="92022" y="24135"/>
                  </a:cubicBezTo>
                  <a:cubicBezTo>
                    <a:pt x="92104" y="24282"/>
                    <a:pt x="92166" y="24438"/>
                    <a:pt x="92208" y="24601"/>
                  </a:cubicBezTo>
                  <a:lnTo>
                    <a:pt x="99121" y="51832"/>
                  </a:lnTo>
                  <a:cubicBezTo>
                    <a:pt x="100566" y="57524"/>
                    <a:pt x="100827" y="63452"/>
                    <a:pt x="99889" y="69250"/>
                  </a:cubicBezTo>
                  <a:lnTo>
                    <a:pt x="93345" y="109683"/>
                  </a:lnTo>
                  <a:lnTo>
                    <a:pt x="128521" y="129005"/>
                  </a:lnTo>
                  <a:lnTo>
                    <a:pt x="164240" y="109683"/>
                  </a:lnTo>
                  <a:lnTo>
                    <a:pt x="158428" y="73972"/>
                  </a:lnTo>
                  <a:cubicBezTo>
                    <a:pt x="156964" y="64971"/>
                    <a:pt x="157361" y="55765"/>
                    <a:pt x="159596" y="46923"/>
                  </a:cubicBezTo>
                  <a:lnTo>
                    <a:pt x="165176" y="24845"/>
                  </a:lnTo>
                  <a:cubicBezTo>
                    <a:pt x="165439" y="23807"/>
                    <a:pt x="166493" y="23179"/>
                    <a:pt x="167530" y="23441"/>
                  </a:cubicBezTo>
                  <a:cubicBezTo>
                    <a:pt x="167691" y="23482"/>
                    <a:pt x="167846" y="23543"/>
                    <a:pt x="167991" y="23623"/>
                  </a:cubicBezTo>
                  <a:lnTo>
                    <a:pt x="211532" y="47609"/>
                  </a:lnTo>
                  <a:cubicBezTo>
                    <a:pt x="218898" y="52435"/>
                    <a:pt x="228730" y="50849"/>
                    <a:pt x="234204" y="43950"/>
                  </a:cubicBezTo>
                  <a:lnTo>
                    <a:pt x="257418" y="14694"/>
                  </a:lnTo>
                  <a:lnTo>
                    <a:pt x="238921" y="1094"/>
                  </a:lnTo>
                  <a:lnTo>
                    <a:pt x="219974" y="25488"/>
                  </a:lnTo>
                  <a:lnTo>
                    <a:pt x="174906" y="1812"/>
                  </a:lnTo>
                  <a:cubicBezTo>
                    <a:pt x="172641" y="621"/>
                    <a:pt x="170119" y="0"/>
                    <a:pt x="167560" y="0"/>
                  </a:cubicBezTo>
                  <a:lnTo>
                    <a:pt x="116613" y="0"/>
                  </a:lnTo>
                  <a:lnTo>
                    <a:pt x="87780" y="0"/>
                  </a:lnTo>
                  <a:cubicBezTo>
                    <a:pt x="86584" y="0"/>
                    <a:pt x="85406" y="290"/>
                    <a:pt x="84347" y="84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07" name="Google Shape;1107;p46"/>
            <p:cNvGrpSpPr/>
            <p:nvPr/>
          </p:nvGrpSpPr>
          <p:grpSpPr>
            <a:xfrm>
              <a:off x="4901222" y="3819909"/>
              <a:ext cx="190694" cy="204061"/>
              <a:chOff x="5659138" y="4014379"/>
              <a:chExt cx="147027" cy="157333"/>
            </a:xfrm>
          </p:grpSpPr>
          <p:sp>
            <p:nvSpPr>
              <p:cNvPr id="1108" name="Google Shape;1108;p46"/>
              <p:cNvSpPr/>
              <p:nvPr/>
            </p:nvSpPr>
            <p:spPr>
              <a:xfrm>
                <a:off x="5711702" y="4014379"/>
                <a:ext cx="9656" cy="114422"/>
              </a:xfrm>
              <a:custGeom>
                <a:avLst/>
                <a:gdLst/>
                <a:ahLst/>
                <a:cxnLst/>
                <a:rect l="l" t="t" r="r" b="b"/>
                <a:pathLst>
                  <a:path w="9656" h="114422" extrusionOk="0">
                    <a:moveTo>
                      <a:pt x="4622" y="114423"/>
                    </a:moveTo>
                    <a:cubicBezTo>
                      <a:pt x="3468" y="114404"/>
                      <a:pt x="2373" y="113907"/>
                      <a:pt x="1597" y="113052"/>
                    </a:cubicBezTo>
                    <a:cubicBezTo>
                      <a:pt x="160" y="111483"/>
                      <a:pt x="-25" y="111281"/>
                      <a:pt x="4" y="92877"/>
                    </a:cubicBezTo>
                    <a:cubicBezTo>
                      <a:pt x="18" y="84058"/>
                      <a:pt x="128" y="71866"/>
                      <a:pt x="332" y="56642"/>
                    </a:cubicBezTo>
                    <a:cubicBezTo>
                      <a:pt x="679" y="30738"/>
                      <a:pt x="1182" y="4663"/>
                      <a:pt x="1187" y="4402"/>
                    </a:cubicBezTo>
                    <a:cubicBezTo>
                      <a:pt x="1096" y="2063"/>
                      <a:pt x="2918" y="94"/>
                      <a:pt x="5256" y="3"/>
                    </a:cubicBezTo>
                    <a:cubicBezTo>
                      <a:pt x="7594" y="-88"/>
                      <a:pt x="9563" y="1734"/>
                      <a:pt x="9654" y="4072"/>
                    </a:cubicBezTo>
                    <a:cubicBezTo>
                      <a:pt x="9661" y="4241"/>
                      <a:pt x="9657" y="4410"/>
                      <a:pt x="9644" y="4579"/>
                    </a:cubicBezTo>
                    <a:cubicBezTo>
                      <a:pt x="8927" y="41627"/>
                      <a:pt x="8046" y="101733"/>
                      <a:pt x="8674" y="108525"/>
                    </a:cubicBezTo>
                    <a:cubicBezTo>
                      <a:pt x="8817" y="108991"/>
                      <a:pt x="8889" y="109476"/>
                      <a:pt x="8885" y="109964"/>
                    </a:cubicBezTo>
                    <a:cubicBezTo>
                      <a:pt x="8937" y="112371"/>
                      <a:pt x="7030" y="114367"/>
                      <a:pt x="4622" y="114423"/>
                    </a:cubicBezTo>
                    <a:close/>
                    <a:moveTo>
                      <a:pt x="8711" y="108854"/>
                    </a:moveTo>
                    <a:lnTo>
                      <a:pt x="8711" y="10885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46"/>
              <p:cNvSpPr/>
              <p:nvPr/>
            </p:nvSpPr>
            <p:spPr>
              <a:xfrm>
                <a:off x="5659138" y="4097107"/>
                <a:ext cx="147027" cy="74605"/>
              </a:xfrm>
              <a:custGeom>
                <a:avLst/>
                <a:gdLst/>
                <a:ahLst/>
                <a:cxnLst/>
                <a:rect l="l" t="t" r="r" b="b"/>
                <a:pathLst>
                  <a:path w="147027" h="74605" extrusionOk="0">
                    <a:moveTo>
                      <a:pt x="1206" y="41611"/>
                    </a:moveTo>
                    <a:lnTo>
                      <a:pt x="1" y="41996"/>
                    </a:lnTo>
                    <a:lnTo>
                      <a:pt x="10411" y="74605"/>
                    </a:lnTo>
                    <a:lnTo>
                      <a:pt x="57376" y="59612"/>
                    </a:lnTo>
                    <a:lnTo>
                      <a:pt x="113522" y="41689"/>
                    </a:lnTo>
                    <a:lnTo>
                      <a:pt x="139077" y="33531"/>
                    </a:lnTo>
                    <a:cubicBezTo>
                      <a:pt x="145086" y="31612"/>
                      <a:pt x="148403" y="25185"/>
                      <a:pt x="146484" y="19176"/>
                    </a:cubicBezTo>
                    <a:lnTo>
                      <a:pt x="142574" y="6926"/>
                    </a:lnTo>
                    <a:cubicBezTo>
                      <a:pt x="140903" y="1692"/>
                      <a:pt x="135306" y="-1197"/>
                      <a:pt x="130071" y="474"/>
                    </a:cubicBezTo>
                    <a:cubicBezTo>
                      <a:pt x="130071" y="474"/>
                      <a:pt x="130070" y="474"/>
                      <a:pt x="130070" y="474"/>
                    </a:cubicBezTo>
                    <a:lnTo>
                      <a:pt x="57376" y="2368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10" name="Google Shape;1110;p46"/>
            <p:cNvSpPr/>
            <p:nvPr/>
          </p:nvSpPr>
          <p:spPr>
            <a:xfrm rot="-1064175">
              <a:off x="4894962" y="3982780"/>
              <a:ext cx="15959" cy="60477"/>
            </a:xfrm>
            <a:custGeom>
              <a:avLst/>
              <a:gdLst/>
              <a:ahLst/>
              <a:cxnLst/>
              <a:rect l="l" t="t" r="r" b="b"/>
              <a:pathLst>
                <a:path w="12308" h="46642" extrusionOk="0">
                  <a:moveTo>
                    <a:pt x="1" y="0"/>
                  </a:moveTo>
                  <a:lnTo>
                    <a:pt x="12310" y="0"/>
                  </a:lnTo>
                  <a:lnTo>
                    <a:pt x="12310" y="46642"/>
                  </a:lnTo>
                  <a:lnTo>
                    <a:pt x="1" y="4664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46"/>
            <p:cNvSpPr/>
            <p:nvPr/>
          </p:nvSpPr>
          <p:spPr>
            <a:xfrm>
              <a:off x="4859386" y="3927241"/>
              <a:ext cx="190854" cy="96874"/>
            </a:xfrm>
            <a:custGeom>
              <a:avLst/>
              <a:gdLst/>
              <a:ahLst/>
              <a:cxnLst/>
              <a:rect l="l" t="t" r="r" b="b"/>
              <a:pathLst>
                <a:path w="147094" h="74662" extrusionOk="0">
                  <a:moveTo>
                    <a:pt x="136685" y="74663"/>
                  </a:moveTo>
                  <a:lnTo>
                    <a:pt x="147095" y="42054"/>
                  </a:lnTo>
                  <a:lnTo>
                    <a:pt x="16813" y="463"/>
                  </a:lnTo>
                  <a:cubicBezTo>
                    <a:pt x="11695" y="-1170"/>
                    <a:pt x="6223" y="1654"/>
                    <a:pt x="4589" y="6771"/>
                  </a:cubicBezTo>
                  <a:lnTo>
                    <a:pt x="533" y="19478"/>
                  </a:lnTo>
                  <a:cubicBezTo>
                    <a:pt x="-1342" y="25353"/>
                    <a:pt x="1899" y="31635"/>
                    <a:pt x="7774" y="3351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46"/>
            <p:cNvSpPr/>
            <p:nvPr/>
          </p:nvSpPr>
          <p:spPr>
            <a:xfrm rot="-4335825">
              <a:off x="5018349" y="4005066"/>
              <a:ext cx="60477" cy="15959"/>
            </a:xfrm>
            <a:custGeom>
              <a:avLst/>
              <a:gdLst/>
              <a:ahLst/>
              <a:cxnLst/>
              <a:rect l="l" t="t" r="r" b="b"/>
              <a:pathLst>
                <a:path w="46642" h="12308" extrusionOk="0">
                  <a:moveTo>
                    <a:pt x="1" y="0"/>
                  </a:moveTo>
                  <a:lnTo>
                    <a:pt x="46644" y="0"/>
                  </a:lnTo>
                  <a:lnTo>
                    <a:pt x="46644" y="12309"/>
                  </a:lnTo>
                  <a:lnTo>
                    <a:pt x="1" y="1230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46"/>
            <p:cNvSpPr/>
            <p:nvPr/>
          </p:nvSpPr>
          <p:spPr>
            <a:xfrm>
              <a:off x="4960068" y="3766320"/>
              <a:ext cx="31389" cy="39076"/>
            </a:xfrm>
            <a:custGeom>
              <a:avLst/>
              <a:gdLst/>
              <a:ahLst/>
              <a:cxnLst/>
              <a:rect l="l" t="t" r="r" b="b"/>
              <a:pathLst>
                <a:path w="24192" h="30116" extrusionOk="0">
                  <a:moveTo>
                    <a:pt x="0" y="0"/>
                  </a:moveTo>
                  <a:lnTo>
                    <a:pt x="24192" y="0"/>
                  </a:lnTo>
                  <a:lnTo>
                    <a:pt x="24192" y="30116"/>
                  </a:lnTo>
                  <a:lnTo>
                    <a:pt x="0" y="30116"/>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46"/>
            <p:cNvSpPr/>
            <p:nvPr/>
          </p:nvSpPr>
          <p:spPr>
            <a:xfrm>
              <a:off x="4951511" y="3801103"/>
              <a:ext cx="48812" cy="24406"/>
            </a:xfrm>
            <a:custGeom>
              <a:avLst/>
              <a:gdLst/>
              <a:ahLst/>
              <a:cxnLst/>
              <a:rect l="l" t="t" r="r" b="b"/>
              <a:pathLst>
                <a:path w="37620" h="18810" extrusionOk="0">
                  <a:moveTo>
                    <a:pt x="18811" y="18810"/>
                  </a:moveTo>
                  <a:cubicBezTo>
                    <a:pt x="29200" y="18810"/>
                    <a:pt x="37621" y="10389"/>
                    <a:pt x="37622" y="0"/>
                  </a:cubicBezTo>
                  <a:lnTo>
                    <a:pt x="1" y="0"/>
                  </a:lnTo>
                  <a:cubicBezTo>
                    <a:pt x="1" y="10388"/>
                    <a:pt x="8423" y="18810"/>
                    <a:pt x="18812" y="18810"/>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46"/>
            <p:cNvSpPr/>
            <p:nvPr/>
          </p:nvSpPr>
          <p:spPr>
            <a:xfrm>
              <a:off x="4960068" y="3766320"/>
              <a:ext cx="31389" cy="39076"/>
            </a:xfrm>
            <a:custGeom>
              <a:avLst/>
              <a:gdLst/>
              <a:ahLst/>
              <a:cxnLst/>
              <a:rect l="l" t="t" r="r" b="b"/>
              <a:pathLst>
                <a:path w="24192" h="30116" extrusionOk="0">
                  <a:moveTo>
                    <a:pt x="0" y="0"/>
                  </a:moveTo>
                  <a:lnTo>
                    <a:pt x="24192" y="0"/>
                  </a:lnTo>
                  <a:lnTo>
                    <a:pt x="24192" y="30116"/>
                  </a:lnTo>
                  <a:lnTo>
                    <a:pt x="0" y="30116"/>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46"/>
            <p:cNvSpPr/>
            <p:nvPr/>
          </p:nvSpPr>
          <p:spPr>
            <a:xfrm>
              <a:off x="4929550" y="3919361"/>
              <a:ext cx="91990" cy="38689"/>
            </a:xfrm>
            <a:custGeom>
              <a:avLst/>
              <a:gdLst/>
              <a:ahLst/>
              <a:cxnLst/>
              <a:rect l="l" t="t" r="r" b="b"/>
              <a:pathLst>
                <a:path w="70898" h="29818" extrusionOk="0">
                  <a:moveTo>
                    <a:pt x="0" y="18508"/>
                  </a:moveTo>
                  <a:lnTo>
                    <a:pt x="34797" y="29818"/>
                  </a:lnTo>
                  <a:lnTo>
                    <a:pt x="70899" y="18508"/>
                  </a:lnTo>
                  <a:lnTo>
                    <a:pt x="67887" y="0"/>
                  </a:lnTo>
                  <a:lnTo>
                    <a:pt x="2996" y="0"/>
                  </a:lnTo>
                  <a:lnTo>
                    <a:pt x="0" y="1850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17" name="Google Shape;1117;p46"/>
            <p:cNvGrpSpPr/>
            <p:nvPr/>
          </p:nvGrpSpPr>
          <p:grpSpPr>
            <a:xfrm>
              <a:off x="4930381" y="3725012"/>
              <a:ext cx="90047" cy="60718"/>
              <a:chOff x="5681624" y="3941224"/>
              <a:chExt cx="69427" cy="46814"/>
            </a:xfrm>
          </p:grpSpPr>
          <p:sp>
            <p:nvSpPr>
              <p:cNvPr id="1118" name="Google Shape;1118;p46"/>
              <p:cNvSpPr/>
              <p:nvPr/>
            </p:nvSpPr>
            <p:spPr>
              <a:xfrm>
                <a:off x="5704419" y="3972979"/>
                <a:ext cx="24192" cy="15059"/>
              </a:xfrm>
              <a:custGeom>
                <a:avLst/>
                <a:gdLst/>
                <a:ahLst/>
                <a:cxnLst/>
                <a:rect l="l" t="t" r="r" b="b"/>
                <a:pathLst>
                  <a:path w="24192" h="15059" extrusionOk="0">
                    <a:moveTo>
                      <a:pt x="0" y="0"/>
                    </a:moveTo>
                    <a:lnTo>
                      <a:pt x="24192" y="0"/>
                    </a:lnTo>
                    <a:lnTo>
                      <a:pt x="24192" y="15059"/>
                    </a:lnTo>
                    <a:lnTo>
                      <a:pt x="0" y="15059"/>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46"/>
              <p:cNvSpPr/>
              <p:nvPr/>
            </p:nvSpPr>
            <p:spPr>
              <a:xfrm>
                <a:off x="5681624" y="3941224"/>
                <a:ext cx="69427" cy="14022"/>
              </a:xfrm>
              <a:custGeom>
                <a:avLst/>
                <a:gdLst/>
                <a:ahLst/>
                <a:cxnLst/>
                <a:rect l="l" t="t" r="r" b="b"/>
                <a:pathLst>
                  <a:path w="69427" h="14022" extrusionOk="0">
                    <a:moveTo>
                      <a:pt x="59864" y="0"/>
                    </a:moveTo>
                    <a:lnTo>
                      <a:pt x="62417" y="0"/>
                    </a:lnTo>
                    <a:cubicBezTo>
                      <a:pt x="66290" y="0"/>
                      <a:pt x="69429" y="3139"/>
                      <a:pt x="69429" y="7011"/>
                    </a:cubicBezTo>
                    <a:cubicBezTo>
                      <a:pt x="69429" y="10884"/>
                      <a:pt x="66290" y="14023"/>
                      <a:pt x="62417" y="14023"/>
                    </a:cubicBezTo>
                    <a:lnTo>
                      <a:pt x="7013" y="14023"/>
                    </a:lnTo>
                    <a:cubicBezTo>
                      <a:pt x="3140" y="14023"/>
                      <a:pt x="1" y="10884"/>
                      <a:pt x="1" y="7011"/>
                    </a:cubicBezTo>
                    <a:cubicBezTo>
                      <a:pt x="1" y="3139"/>
                      <a:pt x="3140" y="0"/>
                      <a:pt x="7013" y="0"/>
                    </a:cubicBezTo>
                    <a:lnTo>
                      <a:pt x="59864"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20" name="Google Shape;1120;p46"/>
            <p:cNvSpPr/>
            <p:nvPr/>
          </p:nvSpPr>
          <p:spPr>
            <a:xfrm>
              <a:off x="4942263" y="3684847"/>
              <a:ext cx="66550" cy="91934"/>
            </a:xfrm>
            <a:custGeom>
              <a:avLst/>
              <a:gdLst/>
              <a:ahLst/>
              <a:cxnLst/>
              <a:rect l="l" t="t" r="r" b="b"/>
              <a:pathLst>
                <a:path w="51291" h="70855" extrusionOk="0">
                  <a:moveTo>
                    <a:pt x="30152" y="0"/>
                  </a:moveTo>
                  <a:cubicBezTo>
                    <a:pt x="41828" y="0"/>
                    <a:pt x="51293" y="9465"/>
                    <a:pt x="51293" y="21141"/>
                  </a:cubicBezTo>
                  <a:cubicBezTo>
                    <a:pt x="51293" y="21759"/>
                    <a:pt x="51266" y="22377"/>
                    <a:pt x="51212" y="22993"/>
                  </a:cubicBezTo>
                  <a:lnTo>
                    <a:pt x="48308" y="56037"/>
                  </a:lnTo>
                  <a:cubicBezTo>
                    <a:pt x="47329" y="64483"/>
                    <a:pt x="40177" y="70855"/>
                    <a:pt x="31674" y="70855"/>
                  </a:cubicBezTo>
                  <a:lnTo>
                    <a:pt x="19621" y="70855"/>
                  </a:lnTo>
                  <a:cubicBezTo>
                    <a:pt x="11119" y="70855"/>
                    <a:pt x="3966" y="64483"/>
                    <a:pt x="2988" y="56037"/>
                  </a:cubicBezTo>
                  <a:lnTo>
                    <a:pt x="84" y="22993"/>
                  </a:lnTo>
                  <a:cubicBezTo>
                    <a:pt x="-939" y="11362"/>
                    <a:pt x="7660" y="1104"/>
                    <a:pt x="19291" y="81"/>
                  </a:cubicBezTo>
                  <a:cubicBezTo>
                    <a:pt x="19907" y="27"/>
                    <a:pt x="20525" y="0"/>
                    <a:pt x="21144" y="0"/>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46"/>
            <p:cNvSpPr/>
            <p:nvPr/>
          </p:nvSpPr>
          <p:spPr>
            <a:xfrm>
              <a:off x="4942263" y="3684847"/>
              <a:ext cx="66553" cy="40300"/>
            </a:xfrm>
            <a:custGeom>
              <a:avLst/>
              <a:gdLst/>
              <a:ahLst/>
              <a:cxnLst/>
              <a:rect l="l" t="t" r="r" b="b"/>
              <a:pathLst>
                <a:path w="51293" h="31060" extrusionOk="0">
                  <a:moveTo>
                    <a:pt x="19497" y="17920"/>
                  </a:moveTo>
                  <a:cubicBezTo>
                    <a:pt x="19497" y="17920"/>
                    <a:pt x="25226" y="30192"/>
                    <a:pt x="50502" y="31060"/>
                  </a:cubicBezTo>
                  <a:lnTo>
                    <a:pt x="51212" y="22992"/>
                  </a:lnTo>
                  <a:cubicBezTo>
                    <a:pt x="52234" y="11361"/>
                    <a:pt x="43633" y="1103"/>
                    <a:pt x="32002" y="81"/>
                  </a:cubicBezTo>
                  <a:cubicBezTo>
                    <a:pt x="31387" y="27"/>
                    <a:pt x="30769" y="0"/>
                    <a:pt x="30151" y="0"/>
                  </a:cubicBezTo>
                  <a:lnTo>
                    <a:pt x="21142" y="0"/>
                  </a:lnTo>
                  <a:cubicBezTo>
                    <a:pt x="9466" y="0"/>
                    <a:pt x="1" y="9465"/>
                    <a:pt x="1" y="21141"/>
                  </a:cubicBezTo>
                  <a:cubicBezTo>
                    <a:pt x="1" y="21759"/>
                    <a:pt x="28" y="22377"/>
                    <a:pt x="82" y="22993"/>
                  </a:cubicBezTo>
                  <a:lnTo>
                    <a:pt x="588" y="28749"/>
                  </a:lnTo>
                  <a:cubicBezTo>
                    <a:pt x="8109" y="27886"/>
                    <a:pt x="14946" y="23971"/>
                    <a:pt x="19497" y="1792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22" name="Google Shape;1122;p46"/>
          <p:cNvGrpSpPr/>
          <p:nvPr/>
        </p:nvGrpSpPr>
        <p:grpSpPr>
          <a:xfrm>
            <a:off x="3550773" y="1248690"/>
            <a:ext cx="497072" cy="442808"/>
            <a:chOff x="3977015" y="1908899"/>
            <a:chExt cx="359311" cy="320087"/>
          </a:xfrm>
        </p:grpSpPr>
        <p:sp>
          <p:nvSpPr>
            <p:cNvPr id="1123" name="Google Shape;1123;p46"/>
            <p:cNvSpPr/>
            <p:nvPr/>
          </p:nvSpPr>
          <p:spPr>
            <a:xfrm>
              <a:off x="4111822" y="1939121"/>
              <a:ext cx="78148" cy="74752"/>
            </a:xfrm>
            <a:custGeom>
              <a:avLst/>
              <a:gdLst/>
              <a:ahLst/>
              <a:cxnLst/>
              <a:rect l="l" t="t" r="r" b="b"/>
              <a:pathLst>
                <a:path w="60230" h="57612" extrusionOk="0">
                  <a:moveTo>
                    <a:pt x="47814" y="57612"/>
                  </a:moveTo>
                  <a:lnTo>
                    <a:pt x="13724" y="57612"/>
                  </a:lnTo>
                  <a:cubicBezTo>
                    <a:pt x="9050" y="57612"/>
                    <a:pt x="4772" y="54988"/>
                    <a:pt x="2654" y="50821"/>
                  </a:cubicBezTo>
                  <a:lnTo>
                    <a:pt x="1349" y="48254"/>
                  </a:lnTo>
                  <a:cubicBezTo>
                    <a:pt x="463" y="46510"/>
                    <a:pt x="1" y="44582"/>
                    <a:pt x="1" y="42627"/>
                  </a:cubicBezTo>
                  <a:lnTo>
                    <a:pt x="1" y="12418"/>
                  </a:lnTo>
                  <a:cubicBezTo>
                    <a:pt x="1" y="5560"/>
                    <a:pt x="5561" y="0"/>
                    <a:pt x="12419" y="0"/>
                  </a:cubicBezTo>
                  <a:lnTo>
                    <a:pt x="47814" y="0"/>
                  </a:lnTo>
                  <a:cubicBezTo>
                    <a:pt x="54672" y="0"/>
                    <a:pt x="60232" y="5560"/>
                    <a:pt x="60232" y="12418"/>
                  </a:cubicBezTo>
                  <a:lnTo>
                    <a:pt x="60232" y="45195"/>
                  </a:lnTo>
                  <a:cubicBezTo>
                    <a:pt x="60232" y="51790"/>
                    <a:pt x="55076" y="57235"/>
                    <a:pt x="48491" y="57594"/>
                  </a:cubicBezTo>
                  <a:lnTo>
                    <a:pt x="48491" y="57594"/>
                  </a:lnTo>
                  <a:cubicBezTo>
                    <a:pt x="48266" y="57606"/>
                    <a:pt x="48040" y="57612"/>
                    <a:pt x="47814" y="57612"/>
                  </a:cubicBezTo>
                  <a:close/>
                </a:path>
              </a:pathLst>
            </a:custGeom>
            <a:solidFill>
              <a:srgbClr val="F9AB9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46"/>
            <p:cNvSpPr/>
            <p:nvPr/>
          </p:nvSpPr>
          <p:spPr>
            <a:xfrm>
              <a:off x="4159000" y="1979569"/>
              <a:ext cx="78532" cy="34290"/>
            </a:xfrm>
            <a:custGeom>
              <a:avLst/>
              <a:gdLst/>
              <a:ahLst/>
              <a:cxnLst/>
              <a:rect l="l" t="t" r="r" b="b"/>
              <a:pathLst>
                <a:path w="60526" h="26428" extrusionOk="0">
                  <a:moveTo>
                    <a:pt x="1" y="10023"/>
                  </a:moveTo>
                  <a:lnTo>
                    <a:pt x="1" y="16345"/>
                  </a:lnTo>
                  <a:cubicBezTo>
                    <a:pt x="1" y="21914"/>
                    <a:pt x="4515" y="26428"/>
                    <a:pt x="10084" y="26428"/>
                  </a:cubicBezTo>
                  <a:lnTo>
                    <a:pt x="53804" y="26428"/>
                  </a:lnTo>
                  <a:cubicBezTo>
                    <a:pt x="57517" y="26428"/>
                    <a:pt x="60528" y="23418"/>
                    <a:pt x="60528" y="19704"/>
                  </a:cubicBezTo>
                  <a:lnTo>
                    <a:pt x="60528" y="6342"/>
                  </a:lnTo>
                  <a:cubicBezTo>
                    <a:pt x="60528" y="2840"/>
                    <a:pt x="57689" y="0"/>
                    <a:pt x="54187" y="0"/>
                  </a:cubicBezTo>
                  <a:cubicBezTo>
                    <a:pt x="53796" y="0"/>
                    <a:pt x="53405" y="36"/>
                    <a:pt x="53020" y="108"/>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46"/>
            <p:cNvSpPr/>
            <p:nvPr/>
          </p:nvSpPr>
          <p:spPr>
            <a:xfrm>
              <a:off x="4156633" y="1908899"/>
              <a:ext cx="83331" cy="83699"/>
            </a:xfrm>
            <a:custGeom>
              <a:avLst/>
              <a:gdLst/>
              <a:ahLst/>
              <a:cxnLst/>
              <a:rect l="l" t="t" r="r" b="b"/>
              <a:pathLst>
                <a:path w="64224" h="64508" extrusionOk="0">
                  <a:moveTo>
                    <a:pt x="1" y="0"/>
                  </a:moveTo>
                  <a:lnTo>
                    <a:pt x="46996" y="0"/>
                  </a:lnTo>
                  <a:cubicBezTo>
                    <a:pt x="49180" y="0"/>
                    <a:pt x="51107" y="1430"/>
                    <a:pt x="51738" y="3521"/>
                  </a:cubicBezTo>
                  <a:lnTo>
                    <a:pt x="64035" y="44217"/>
                  </a:lnTo>
                  <a:cubicBezTo>
                    <a:pt x="64481" y="45693"/>
                    <a:pt x="64130" y="47293"/>
                    <a:pt x="63108" y="48447"/>
                  </a:cubicBezTo>
                  <a:lnTo>
                    <a:pt x="48865" y="64509"/>
                  </a:lnTo>
                  <a:lnTo>
                    <a:pt x="22804" y="64509"/>
                  </a:lnTo>
                  <a:close/>
                </a:path>
              </a:pathLst>
            </a:custGeom>
            <a:solidFill>
              <a:srgbClr val="F29E9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46"/>
            <p:cNvSpPr/>
            <p:nvPr/>
          </p:nvSpPr>
          <p:spPr>
            <a:xfrm>
              <a:off x="4132283" y="1908899"/>
              <a:ext cx="83239" cy="83700"/>
            </a:xfrm>
            <a:custGeom>
              <a:avLst/>
              <a:gdLst/>
              <a:ahLst/>
              <a:cxnLst/>
              <a:rect l="l" t="t" r="r" b="b"/>
              <a:pathLst>
                <a:path w="64153" h="64509" extrusionOk="0">
                  <a:moveTo>
                    <a:pt x="22805" y="64509"/>
                  </a:moveTo>
                  <a:lnTo>
                    <a:pt x="48866" y="64509"/>
                  </a:lnTo>
                  <a:lnTo>
                    <a:pt x="62884" y="48699"/>
                  </a:lnTo>
                  <a:cubicBezTo>
                    <a:pt x="64046" y="47389"/>
                    <a:pt x="64445" y="45570"/>
                    <a:pt x="63939" y="43894"/>
                  </a:cubicBezTo>
                  <a:lnTo>
                    <a:pt x="51616" y="3117"/>
                  </a:lnTo>
                  <a:cubicBezTo>
                    <a:pt x="51057" y="1266"/>
                    <a:pt x="49352" y="0"/>
                    <a:pt x="47419" y="0"/>
                  </a:cubicBezTo>
                  <a:lnTo>
                    <a:pt x="1" y="0"/>
                  </a:lnTo>
                  <a:lnTo>
                    <a:pt x="24119" y="32254"/>
                  </a:lnTo>
                  <a:close/>
                </a:path>
              </a:pathLst>
            </a:custGeom>
            <a:solidFill>
              <a:srgbClr val="F9AB9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46"/>
            <p:cNvSpPr/>
            <p:nvPr/>
          </p:nvSpPr>
          <p:spPr>
            <a:xfrm>
              <a:off x="3977015" y="1908899"/>
              <a:ext cx="358597" cy="320087"/>
            </a:xfrm>
            <a:custGeom>
              <a:avLst/>
              <a:gdLst/>
              <a:ahLst/>
              <a:cxnLst/>
              <a:rect l="l" t="t" r="r" b="b"/>
              <a:pathLst>
                <a:path w="276375" h="246695" extrusionOk="0">
                  <a:moveTo>
                    <a:pt x="106997" y="41483"/>
                  </a:moveTo>
                  <a:cubicBezTo>
                    <a:pt x="107734" y="34954"/>
                    <a:pt x="113127" y="29941"/>
                    <a:pt x="119692" y="29681"/>
                  </a:cubicBezTo>
                  <a:lnTo>
                    <a:pt x="119713" y="29680"/>
                  </a:lnTo>
                  <a:lnTo>
                    <a:pt x="133190" y="29680"/>
                  </a:lnTo>
                  <a:lnTo>
                    <a:pt x="138981" y="44056"/>
                  </a:lnTo>
                  <a:lnTo>
                    <a:pt x="132104" y="44056"/>
                  </a:lnTo>
                  <a:cubicBezTo>
                    <a:pt x="125507" y="44056"/>
                    <a:pt x="120159" y="49404"/>
                    <a:pt x="120159" y="56001"/>
                  </a:cubicBezTo>
                  <a:cubicBezTo>
                    <a:pt x="120159" y="56001"/>
                    <a:pt x="120159" y="56001"/>
                    <a:pt x="120159" y="56001"/>
                  </a:cubicBezTo>
                  <a:lnTo>
                    <a:pt x="120159" y="64508"/>
                  </a:lnTo>
                  <a:lnTo>
                    <a:pt x="146220" y="64508"/>
                  </a:lnTo>
                  <a:lnTo>
                    <a:pt x="159853" y="49134"/>
                  </a:lnTo>
                  <a:cubicBezTo>
                    <a:pt x="161254" y="47553"/>
                    <a:pt x="161736" y="45359"/>
                    <a:pt x="161124" y="43336"/>
                  </a:cubicBezTo>
                  <a:lnTo>
                    <a:pt x="148030" y="0"/>
                  </a:lnTo>
                  <a:lnTo>
                    <a:pt x="97356" y="0"/>
                  </a:lnTo>
                  <a:lnTo>
                    <a:pt x="70098" y="23485"/>
                  </a:lnTo>
                  <a:lnTo>
                    <a:pt x="1" y="163018"/>
                  </a:lnTo>
                  <a:lnTo>
                    <a:pt x="1" y="197756"/>
                  </a:lnTo>
                  <a:cubicBezTo>
                    <a:pt x="23748" y="216467"/>
                    <a:pt x="52815" y="227167"/>
                    <a:pt x="83026" y="228318"/>
                  </a:cubicBezTo>
                  <a:cubicBezTo>
                    <a:pt x="112097" y="228031"/>
                    <a:pt x="140799" y="221776"/>
                    <a:pt x="167352" y="209940"/>
                  </a:cubicBezTo>
                  <a:lnTo>
                    <a:pt x="204108" y="246696"/>
                  </a:lnTo>
                  <a:lnTo>
                    <a:pt x="276376" y="246696"/>
                  </a:lnTo>
                  <a:lnTo>
                    <a:pt x="276376" y="86027"/>
                  </a:lnTo>
                  <a:cubicBezTo>
                    <a:pt x="239235" y="86027"/>
                    <a:pt x="212874" y="114674"/>
                    <a:pt x="212874" y="114674"/>
                  </a:cubicBezTo>
                  <a:cubicBezTo>
                    <a:pt x="162102" y="100735"/>
                    <a:pt x="148624" y="149785"/>
                    <a:pt x="148624" y="149785"/>
                  </a:cubicBezTo>
                  <a:cubicBezTo>
                    <a:pt x="148624" y="149785"/>
                    <a:pt x="138174" y="121857"/>
                    <a:pt x="109971" y="121857"/>
                  </a:cubicBezTo>
                  <a:cubicBezTo>
                    <a:pt x="92935" y="122346"/>
                    <a:pt x="77515" y="132067"/>
                    <a:pt x="69728" y="147228"/>
                  </a:cubicBezTo>
                  <a:lnTo>
                    <a:pt x="103938" y="68903"/>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28" name="Google Shape;1128;p46"/>
            <p:cNvGrpSpPr/>
            <p:nvPr/>
          </p:nvGrpSpPr>
          <p:grpSpPr>
            <a:xfrm>
              <a:off x="4057382" y="1958762"/>
              <a:ext cx="278944" cy="265854"/>
              <a:chOff x="5008537" y="2579411"/>
              <a:chExt cx="215069" cy="204976"/>
            </a:xfrm>
          </p:grpSpPr>
          <p:sp>
            <p:nvSpPr>
              <p:cNvPr id="1129" name="Google Shape;1129;p46"/>
              <p:cNvSpPr/>
              <p:nvPr/>
            </p:nvSpPr>
            <p:spPr>
              <a:xfrm>
                <a:off x="5048669" y="2662921"/>
                <a:ext cx="46441" cy="31258"/>
              </a:xfrm>
              <a:custGeom>
                <a:avLst/>
                <a:gdLst/>
                <a:ahLst/>
                <a:cxnLst/>
                <a:rect l="l" t="t" r="r" b="b"/>
                <a:pathLst>
                  <a:path w="46441" h="31258" extrusionOk="0">
                    <a:moveTo>
                      <a:pt x="38655" y="31069"/>
                    </a:moveTo>
                    <a:cubicBezTo>
                      <a:pt x="41688" y="31779"/>
                      <a:pt x="44834" y="30451"/>
                      <a:pt x="46442" y="27783"/>
                    </a:cubicBezTo>
                    <a:cubicBezTo>
                      <a:pt x="40572" y="11447"/>
                      <a:pt x="25256" y="406"/>
                      <a:pt x="7902" y="0"/>
                    </a:cubicBezTo>
                    <a:cubicBezTo>
                      <a:pt x="5253" y="-3"/>
                      <a:pt x="2608" y="231"/>
                      <a:pt x="1" y="700"/>
                    </a:cubicBezTo>
                    <a:cubicBezTo>
                      <a:pt x="12868" y="3723"/>
                      <a:pt x="23685" y="12386"/>
                      <a:pt x="29446" y="24281"/>
                    </a:cubicBezTo>
                    <a:cubicBezTo>
                      <a:pt x="31266" y="27876"/>
                      <a:pt x="34683" y="30394"/>
                      <a:pt x="38655" y="31069"/>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46"/>
              <p:cNvSpPr/>
              <p:nvPr/>
            </p:nvSpPr>
            <p:spPr>
              <a:xfrm>
                <a:off x="5022917" y="2744296"/>
                <a:ext cx="90102" cy="25084"/>
              </a:xfrm>
              <a:custGeom>
                <a:avLst/>
                <a:gdLst/>
                <a:ahLst/>
                <a:cxnLst/>
                <a:rect l="l" t="t" r="r" b="b"/>
                <a:pathLst>
                  <a:path w="90102" h="25084" extrusionOk="0">
                    <a:moveTo>
                      <a:pt x="86381" y="3987"/>
                    </a:moveTo>
                    <a:cubicBezTo>
                      <a:pt x="80242" y="-889"/>
                      <a:pt x="71684" y="-1334"/>
                      <a:pt x="65073" y="2880"/>
                    </a:cubicBezTo>
                    <a:cubicBezTo>
                      <a:pt x="45591" y="15596"/>
                      <a:pt x="23202" y="23163"/>
                      <a:pt x="1" y="24875"/>
                    </a:cubicBezTo>
                    <a:cubicBezTo>
                      <a:pt x="2211" y="25011"/>
                      <a:pt x="4447" y="25081"/>
                      <a:pt x="6710" y="25084"/>
                    </a:cubicBezTo>
                    <a:cubicBezTo>
                      <a:pt x="35402" y="24346"/>
                      <a:pt x="63696" y="18193"/>
                      <a:pt x="90104" y="6948"/>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46"/>
              <p:cNvSpPr/>
              <p:nvPr/>
            </p:nvSpPr>
            <p:spPr>
              <a:xfrm>
                <a:off x="5008537" y="2579411"/>
                <a:ext cx="52641" cy="108732"/>
              </a:xfrm>
              <a:custGeom>
                <a:avLst/>
                <a:gdLst/>
                <a:ahLst/>
                <a:cxnLst/>
                <a:rect l="l" t="t" r="r" b="b"/>
                <a:pathLst>
                  <a:path w="52641" h="108732" extrusionOk="0">
                    <a:moveTo>
                      <a:pt x="45639" y="0"/>
                    </a:moveTo>
                    <a:lnTo>
                      <a:pt x="0" y="108733"/>
                    </a:lnTo>
                    <a:lnTo>
                      <a:pt x="7675" y="108733"/>
                    </a:lnTo>
                    <a:lnTo>
                      <a:pt x="41890" y="30409"/>
                    </a:lnTo>
                    <a:lnTo>
                      <a:pt x="52642" y="4777"/>
                    </a:lnTo>
                    <a:lnTo>
                      <a:pt x="45639"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46"/>
              <p:cNvSpPr/>
              <p:nvPr/>
            </p:nvSpPr>
            <p:spPr>
              <a:xfrm>
                <a:off x="5187885" y="2656488"/>
                <a:ext cx="35721" cy="127899"/>
              </a:xfrm>
              <a:custGeom>
                <a:avLst/>
                <a:gdLst/>
                <a:ahLst/>
                <a:cxnLst/>
                <a:rect l="l" t="t" r="r" b="b"/>
                <a:pathLst>
                  <a:path w="35721" h="127899" extrusionOk="0">
                    <a:moveTo>
                      <a:pt x="35723" y="0"/>
                    </a:moveTo>
                    <a:cubicBezTo>
                      <a:pt x="35723" y="0"/>
                      <a:pt x="11929" y="6110"/>
                      <a:pt x="11929" y="40440"/>
                    </a:cubicBezTo>
                    <a:cubicBezTo>
                      <a:pt x="11929" y="74770"/>
                      <a:pt x="27349" y="86990"/>
                      <a:pt x="27349" y="86990"/>
                    </a:cubicBezTo>
                    <a:cubicBezTo>
                      <a:pt x="27349" y="86990"/>
                      <a:pt x="1" y="114696"/>
                      <a:pt x="1" y="127899"/>
                    </a:cubicBezTo>
                    <a:lnTo>
                      <a:pt x="35723" y="127899"/>
                    </a:lnTo>
                    <a:lnTo>
                      <a:pt x="35723"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33" name="Google Shape;1133;p46"/>
          <p:cNvGrpSpPr/>
          <p:nvPr/>
        </p:nvGrpSpPr>
        <p:grpSpPr>
          <a:xfrm>
            <a:off x="6171877" y="3058396"/>
            <a:ext cx="497569" cy="346445"/>
            <a:chOff x="3989427" y="4348476"/>
            <a:chExt cx="359671" cy="250430"/>
          </a:xfrm>
        </p:grpSpPr>
        <p:sp>
          <p:nvSpPr>
            <p:cNvPr id="1134" name="Google Shape;1134;p46"/>
            <p:cNvSpPr/>
            <p:nvPr/>
          </p:nvSpPr>
          <p:spPr>
            <a:xfrm>
              <a:off x="4228896" y="4348476"/>
              <a:ext cx="107327" cy="90191"/>
            </a:xfrm>
            <a:custGeom>
              <a:avLst/>
              <a:gdLst/>
              <a:ahLst/>
              <a:cxnLst/>
              <a:rect l="l" t="t" r="r" b="b"/>
              <a:pathLst>
                <a:path w="82718" h="69511" extrusionOk="0">
                  <a:moveTo>
                    <a:pt x="82719" y="25805"/>
                  </a:moveTo>
                  <a:cubicBezTo>
                    <a:pt x="82679" y="11514"/>
                    <a:pt x="71062" y="-39"/>
                    <a:pt x="56771" y="0"/>
                  </a:cubicBezTo>
                  <a:cubicBezTo>
                    <a:pt x="50965" y="16"/>
                    <a:pt x="45621" y="5624"/>
                    <a:pt x="41313" y="8865"/>
                  </a:cubicBezTo>
                  <a:cubicBezTo>
                    <a:pt x="36986" y="5648"/>
                    <a:pt x="31611" y="71"/>
                    <a:pt x="25805" y="86"/>
                  </a:cubicBezTo>
                  <a:cubicBezTo>
                    <a:pt x="11514" y="126"/>
                    <a:pt x="-39" y="11743"/>
                    <a:pt x="1" y="26034"/>
                  </a:cubicBezTo>
                  <a:cubicBezTo>
                    <a:pt x="40" y="39751"/>
                    <a:pt x="41482" y="69512"/>
                    <a:pt x="41482" y="69512"/>
                  </a:cubicBezTo>
                  <a:cubicBezTo>
                    <a:pt x="41482" y="69512"/>
                    <a:pt x="82758" y="39521"/>
                    <a:pt x="82719" y="2580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46"/>
            <p:cNvSpPr/>
            <p:nvPr/>
          </p:nvSpPr>
          <p:spPr>
            <a:xfrm>
              <a:off x="4283278" y="4348476"/>
              <a:ext cx="53724" cy="90192"/>
            </a:xfrm>
            <a:custGeom>
              <a:avLst/>
              <a:gdLst/>
              <a:ahLst/>
              <a:cxnLst/>
              <a:rect l="l" t="t" r="r" b="b"/>
              <a:pathLst>
                <a:path w="41406" h="69512" extrusionOk="0">
                  <a:moveTo>
                    <a:pt x="170" y="69512"/>
                  </a:moveTo>
                  <a:cubicBezTo>
                    <a:pt x="170" y="69512"/>
                    <a:pt x="41446" y="39521"/>
                    <a:pt x="41408" y="25805"/>
                  </a:cubicBezTo>
                  <a:cubicBezTo>
                    <a:pt x="41368" y="11514"/>
                    <a:pt x="29750" y="-39"/>
                    <a:pt x="15459" y="0"/>
                  </a:cubicBezTo>
                  <a:cubicBezTo>
                    <a:pt x="9653" y="16"/>
                    <a:pt x="4310" y="5624"/>
                    <a:pt x="1" y="886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46"/>
            <p:cNvSpPr/>
            <p:nvPr/>
          </p:nvSpPr>
          <p:spPr>
            <a:xfrm>
              <a:off x="3989536" y="4372895"/>
              <a:ext cx="359562" cy="226012"/>
            </a:xfrm>
            <a:custGeom>
              <a:avLst/>
              <a:gdLst/>
              <a:ahLst/>
              <a:cxnLst/>
              <a:rect l="l" t="t" r="r" b="b"/>
              <a:pathLst>
                <a:path w="277119" h="174190" extrusionOk="0">
                  <a:moveTo>
                    <a:pt x="277121" y="95615"/>
                  </a:moveTo>
                  <a:lnTo>
                    <a:pt x="184944" y="95615"/>
                  </a:lnTo>
                  <a:lnTo>
                    <a:pt x="158074" y="168815"/>
                  </a:lnTo>
                  <a:cubicBezTo>
                    <a:pt x="156889" y="172042"/>
                    <a:pt x="153818" y="174188"/>
                    <a:pt x="150381" y="174190"/>
                  </a:cubicBezTo>
                  <a:cubicBezTo>
                    <a:pt x="146002" y="174192"/>
                    <a:pt x="142394" y="170756"/>
                    <a:pt x="142181" y="166383"/>
                  </a:cubicBezTo>
                  <a:lnTo>
                    <a:pt x="133526" y="51393"/>
                  </a:lnTo>
                  <a:lnTo>
                    <a:pt x="121438" y="89872"/>
                  </a:lnTo>
                  <a:cubicBezTo>
                    <a:pt x="120365" y="93289"/>
                    <a:pt x="117197" y="95614"/>
                    <a:pt x="113615" y="95614"/>
                  </a:cubicBezTo>
                  <a:lnTo>
                    <a:pt x="1" y="95615"/>
                  </a:lnTo>
                  <a:lnTo>
                    <a:pt x="1" y="79214"/>
                  </a:lnTo>
                  <a:lnTo>
                    <a:pt x="107596" y="79214"/>
                  </a:lnTo>
                  <a:lnTo>
                    <a:pt x="130676" y="5745"/>
                  </a:lnTo>
                  <a:cubicBezTo>
                    <a:pt x="131970" y="1630"/>
                    <a:pt x="136229" y="-781"/>
                    <a:pt x="140423" y="230"/>
                  </a:cubicBezTo>
                  <a:cubicBezTo>
                    <a:pt x="143932" y="1129"/>
                    <a:pt x="146463" y="4184"/>
                    <a:pt x="146693" y="7799"/>
                  </a:cubicBezTo>
                  <a:lnTo>
                    <a:pt x="155713" y="127650"/>
                  </a:lnTo>
                  <a:lnTo>
                    <a:pt x="171521" y="84587"/>
                  </a:lnTo>
                  <a:cubicBezTo>
                    <a:pt x="172706" y="81359"/>
                    <a:pt x="175780" y="79213"/>
                    <a:pt x="179219" y="79212"/>
                  </a:cubicBezTo>
                  <a:lnTo>
                    <a:pt x="277121" y="7921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37" name="Google Shape;1137;p46"/>
            <p:cNvGrpSpPr/>
            <p:nvPr/>
          </p:nvGrpSpPr>
          <p:grpSpPr>
            <a:xfrm>
              <a:off x="3989427" y="4475418"/>
              <a:ext cx="359183" cy="21271"/>
              <a:chOff x="4956141" y="4519860"/>
              <a:chExt cx="276934" cy="16400"/>
            </a:xfrm>
          </p:grpSpPr>
          <p:sp>
            <p:nvSpPr>
              <p:cNvPr id="1138" name="Google Shape;1138;p46"/>
              <p:cNvSpPr/>
              <p:nvPr/>
            </p:nvSpPr>
            <p:spPr>
              <a:xfrm>
                <a:off x="4956141" y="4519860"/>
                <a:ext cx="12653" cy="16400"/>
              </a:xfrm>
              <a:custGeom>
                <a:avLst/>
                <a:gdLst/>
                <a:ahLst/>
                <a:cxnLst/>
                <a:rect l="l" t="t" r="r" b="b"/>
                <a:pathLst>
                  <a:path w="12653" h="16400" extrusionOk="0">
                    <a:moveTo>
                      <a:pt x="0" y="0"/>
                    </a:moveTo>
                    <a:lnTo>
                      <a:pt x="12653" y="0"/>
                    </a:lnTo>
                    <a:lnTo>
                      <a:pt x="12653" y="16401"/>
                    </a:lnTo>
                    <a:lnTo>
                      <a:pt x="0" y="1640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9" name="Google Shape;1139;p46"/>
              <p:cNvSpPr/>
              <p:nvPr/>
            </p:nvSpPr>
            <p:spPr>
              <a:xfrm>
                <a:off x="5220423" y="4519860"/>
                <a:ext cx="12652" cy="16400"/>
              </a:xfrm>
              <a:custGeom>
                <a:avLst/>
                <a:gdLst/>
                <a:ahLst/>
                <a:cxnLst/>
                <a:rect l="l" t="t" r="r" b="b"/>
                <a:pathLst>
                  <a:path w="12652" h="16400" extrusionOk="0">
                    <a:moveTo>
                      <a:pt x="0" y="0"/>
                    </a:moveTo>
                    <a:lnTo>
                      <a:pt x="12653" y="0"/>
                    </a:lnTo>
                    <a:lnTo>
                      <a:pt x="12653" y="16401"/>
                    </a:lnTo>
                    <a:lnTo>
                      <a:pt x="0" y="1640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40" name="Google Shape;1140;p46"/>
          <p:cNvGrpSpPr/>
          <p:nvPr/>
        </p:nvGrpSpPr>
        <p:grpSpPr>
          <a:xfrm>
            <a:off x="1000675" y="2985918"/>
            <a:ext cx="497228" cy="491400"/>
            <a:chOff x="2351300" y="4306454"/>
            <a:chExt cx="359425" cy="355212"/>
          </a:xfrm>
        </p:grpSpPr>
        <p:sp>
          <p:nvSpPr>
            <p:cNvPr id="1141" name="Google Shape;1141;p46"/>
            <p:cNvSpPr/>
            <p:nvPr/>
          </p:nvSpPr>
          <p:spPr>
            <a:xfrm>
              <a:off x="2384879" y="4546662"/>
              <a:ext cx="56605" cy="44538"/>
            </a:xfrm>
            <a:custGeom>
              <a:avLst/>
              <a:gdLst/>
              <a:ahLst/>
              <a:cxnLst/>
              <a:rect l="l" t="t" r="r" b="b"/>
              <a:pathLst>
                <a:path w="43626" h="34326" extrusionOk="0">
                  <a:moveTo>
                    <a:pt x="43627" y="14391"/>
                  </a:moveTo>
                  <a:lnTo>
                    <a:pt x="43627" y="34327"/>
                  </a:lnTo>
                  <a:lnTo>
                    <a:pt x="1" y="34327"/>
                  </a:lnTo>
                  <a:lnTo>
                    <a:pt x="1" y="0"/>
                  </a:lnTo>
                  <a:lnTo>
                    <a:pt x="29236" y="0"/>
                  </a:lnTo>
                  <a:cubicBezTo>
                    <a:pt x="37184" y="0"/>
                    <a:pt x="43627" y="6443"/>
                    <a:pt x="43627" y="14391"/>
                  </a:cubicBezTo>
                  <a:cubicBezTo>
                    <a:pt x="43627" y="14391"/>
                    <a:pt x="43627" y="14391"/>
                    <a:pt x="43627" y="143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46"/>
            <p:cNvSpPr/>
            <p:nvPr/>
          </p:nvSpPr>
          <p:spPr>
            <a:xfrm>
              <a:off x="2384879" y="4567022"/>
              <a:ext cx="56605" cy="18317"/>
            </a:xfrm>
            <a:custGeom>
              <a:avLst/>
              <a:gdLst/>
              <a:ahLst/>
              <a:cxnLst/>
              <a:rect l="l" t="t" r="r" b="b"/>
              <a:pathLst>
                <a:path w="43626" h="14117" extrusionOk="0">
                  <a:moveTo>
                    <a:pt x="0" y="0"/>
                  </a:moveTo>
                  <a:lnTo>
                    <a:pt x="43626" y="0"/>
                  </a:lnTo>
                  <a:lnTo>
                    <a:pt x="43626" y="14118"/>
                  </a:lnTo>
                  <a:lnTo>
                    <a:pt x="0" y="14118"/>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43" name="Google Shape;1143;p46"/>
            <p:cNvGrpSpPr/>
            <p:nvPr/>
          </p:nvGrpSpPr>
          <p:grpSpPr>
            <a:xfrm>
              <a:off x="2351300" y="4470079"/>
              <a:ext cx="359425" cy="191588"/>
              <a:chOff x="3693126" y="4515671"/>
              <a:chExt cx="277120" cy="147716"/>
            </a:xfrm>
          </p:grpSpPr>
          <p:sp>
            <p:nvSpPr>
              <p:cNvPr id="1144" name="Google Shape;1144;p46"/>
              <p:cNvSpPr/>
              <p:nvPr/>
            </p:nvSpPr>
            <p:spPr>
              <a:xfrm>
                <a:off x="3693126" y="4515671"/>
                <a:ext cx="25828" cy="147716"/>
              </a:xfrm>
              <a:custGeom>
                <a:avLst/>
                <a:gdLst/>
                <a:ahLst/>
                <a:cxnLst/>
                <a:rect l="l" t="t" r="r" b="b"/>
                <a:pathLst>
                  <a:path w="25828" h="147716" extrusionOk="0">
                    <a:moveTo>
                      <a:pt x="25830" y="147716"/>
                    </a:moveTo>
                    <a:lnTo>
                      <a:pt x="1" y="147716"/>
                    </a:lnTo>
                    <a:lnTo>
                      <a:pt x="1" y="0"/>
                    </a:lnTo>
                    <a:lnTo>
                      <a:pt x="9234" y="0"/>
                    </a:lnTo>
                    <a:cubicBezTo>
                      <a:pt x="18399" y="0"/>
                      <a:pt x="25829" y="7430"/>
                      <a:pt x="25829" y="16595"/>
                    </a:cubicBezTo>
                    <a:lnTo>
                      <a:pt x="25829" y="147716"/>
                    </a:lnTo>
                    <a:lnTo>
                      <a:pt x="25830" y="14771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5" name="Google Shape;1145;p46"/>
              <p:cNvSpPr/>
              <p:nvPr/>
            </p:nvSpPr>
            <p:spPr>
              <a:xfrm>
                <a:off x="3944418" y="4591373"/>
                <a:ext cx="25828" cy="72014"/>
              </a:xfrm>
              <a:custGeom>
                <a:avLst/>
                <a:gdLst/>
                <a:ahLst/>
                <a:cxnLst/>
                <a:rect l="l" t="t" r="r" b="b"/>
                <a:pathLst>
                  <a:path w="25828" h="72014" extrusionOk="0">
                    <a:moveTo>
                      <a:pt x="25829" y="72014"/>
                    </a:moveTo>
                    <a:lnTo>
                      <a:pt x="1" y="72014"/>
                    </a:lnTo>
                    <a:lnTo>
                      <a:pt x="1" y="7735"/>
                    </a:lnTo>
                    <a:cubicBezTo>
                      <a:pt x="1" y="3463"/>
                      <a:pt x="3464" y="0"/>
                      <a:pt x="7736" y="0"/>
                    </a:cubicBezTo>
                    <a:lnTo>
                      <a:pt x="25829"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6" name="Google Shape;1146;p46"/>
              <p:cNvSpPr/>
              <p:nvPr/>
            </p:nvSpPr>
            <p:spPr>
              <a:xfrm>
                <a:off x="3718954" y="4620262"/>
                <a:ext cx="225462" cy="20033"/>
              </a:xfrm>
              <a:custGeom>
                <a:avLst/>
                <a:gdLst/>
                <a:ahLst/>
                <a:cxnLst/>
                <a:rect l="l" t="t" r="r" b="b"/>
                <a:pathLst>
                  <a:path w="225462" h="20033" extrusionOk="0">
                    <a:moveTo>
                      <a:pt x="0" y="0"/>
                    </a:moveTo>
                    <a:lnTo>
                      <a:pt x="225462" y="0"/>
                    </a:lnTo>
                    <a:lnTo>
                      <a:pt x="225462" y="20033"/>
                    </a:lnTo>
                    <a:lnTo>
                      <a:pt x="0" y="20033"/>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47" name="Google Shape;1147;p46"/>
            <p:cNvSpPr/>
            <p:nvPr/>
          </p:nvSpPr>
          <p:spPr>
            <a:xfrm>
              <a:off x="2384879" y="4579874"/>
              <a:ext cx="292537" cy="25993"/>
            </a:xfrm>
            <a:custGeom>
              <a:avLst/>
              <a:gdLst/>
              <a:ahLst/>
              <a:cxnLst/>
              <a:rect l="l" t="t" r="r" b="b"/>
              <a:pathLst>
                <a:path w="225462" h="20033" extrusionOk="0">
                  <a:moveTo>
                    <a:pt x="0" y="0"/>
                  </a:moveTo>
                  <a:lnTo>
                    <a:pt x="225462" y="0"/>
                  </a:lnTo>
                  <a:lnTo>
                    <a:pt x="225462" y="20033"/>
                  </a:lnTo>
                  <a:lnTo>
                    <a:pt x="0" y="2003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8" name="Google Shape;1148;p46"/>
            <p:cNvSpPr/>
            <p:nvPr/>
          </p:nvSpPr>
          <p:spPr>
            <a:xfrm>
              <a:off x="2499721" y="4328145"/>
              <a:ext cx="142621" cy="203614"/>
            </a:xfrm>
            <a:custGeom>
              <a:avLst/>
              <a:gdLst/>
              <a:ahLst/>
              <a:cxnLst/>
              <a:rect l="l" t="t" r="r" b="b"/>
              <a:pathLst>
                <a:path w="109920" h="156928" extrusionOk="0">
                  <a:moveTo>
                    <a:pt x="0" y="0"/>
                  </a:moveTo>
                  <a:lnTo>
                    <a:pt x="109920" y="0"/>
                  </a:lnTo>
                  <a:lnTo>
                    <a:pt x="109920" y="156929"/>
                  </a:lnTo>
                  <a:lnTo>
                    <a:pt x="0" y="156929"/>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9" name="Google Shape;1149;p46"/>
            <p:cNvSpPr/>
            <p:nvPr/>
          </p:nvSpPr>
          <p:spPr>
            <a:xfrm>
              <a:off x="2499721" y="4328145"/>
              <a:ext cx="142621" cy="203614"/>
            </a:xfrm>
            <a:custGeom>
              <a:avLst/>
              <a:gdLst/>
              <a:ahLst/>
              <a:cxnLst/>
              <a:rect l="l" t="t" r="r" b="b"/>
              <a:pathLst>
                <a:path w="109920" h="156928" extrusionOk="0">
                  <a:moveTo>
                    <a:pt x="0" y="0"/>
                  </a:moveTo>
                  <a:lnTo>
                    <a:pt x="109920" y="0"/>
                  </a:lnTo>
                  <a:lnTo>
                    <a:pt x="109920" y="156929"/>
                  </a:lnTo>
                  <a:lnTo>
                    <a:pt x="0" y="156929"/>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46"/>
            <p:cNvSpPr/>
            <p:nvPr/>
          </p:nvSpPr>
          <p:spPr>
            <a:xfrm>
              <a:off x="2499721" y="4317298"/>
              <a:ext cx="142621" cy="214468"/>
            </a:xfrm>
            <a:custGeom>
              <a:avLst/>
              <a:gdLst/>
              <a:ahLst/>
              <a:cxnLst/>
              <a:rect l="l" t="t" r="r" b="b"/>
              <a:pathLst>
                <a:path w="109920" h="165293" extrusionOk="0">
                  <a:moveTo>
                    <a:pt x="0" y="0"/>
                  </a:moveTo>
                  <a:lnTo>
                    <a:pt x="109920" y="0"/>
                  </a:lnTo>
                  <a:lnTo>
                    <a:pt x="109920" y="165293"/>
                  </a:lnTo>
                  <a:lnTo>
                    <a:pt x="0" y="165293"/>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51" name="Google Shape;1151;p46"/>
            <p:cNvGrpSpPr/>
            <p:nvPr/>
          </p:nvGrpSpPr>
          <p:grpSpPr>
            <a:xfrm>
              <a:off x="2499644" y="4328034"/>
              <a:ext cx="142565" cy="203536"/>
              <a:chOff x="3807497" y="4406144"/>
              <a:chExt cx="109919" cy="156928"/>
            </a:xfrm>
          </p:grpSpPr>
          <p:sp>
            <p:nvSpPr>
              <p:cNvPr id="1152" name="Google Shape;1152;p46"/>
              <p:cNvSpPr/>
              <p:nvPr/>
            </p:nvSpPr>
            <p:spPr>
              <a:xfrm>
                <a:off x="3854161" y="4406144"/>
                <a:ext cx="16591" cy="156928"/>
              </a:xfrm>
              <a:custGeom>
                <a:avLst/>
                <a:gdLst/>
                <a:ahLst/>
                <a:cxnLst/>
                <a:rect l="l" t="t" r="r" b="b"/>
                <a:pathLst>
                  <a:path w="16591" h="156928" extrusionOk="0">
                    <a:moveTo>
                      <a:pt x="0" y="0"/>
                    </a:moveTo>
                    <a:lnTo>
                      <a:pt x="16592" y="0"/>
                    </a:lnTo>
                    <a:lnTo>
                      <a:pt x="16592" y="156929"/>
                    </a:lnTo>
                    <a:lnTo>
                      <a:pt x="0" y="156929"/>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3" name="Google Shape;1153;p46"/>
              <p:cNvSpPr/>
              <p:nvPr/>
            </p:nvSpPr>
            <p:spPr>
              <a:xfrm>
                <a:off x="3807497" y="4476312"/>
                <a:ext cx="53461" cy="16591"/>
              </a:xfrm>
              <a:custGeom>
                <a:avLst/>
                <a:gdLst/>
                <a:ahLst/>
                <a:cxnLst/>
                <a:rect l="l" t="t" r="r" b="b"/>
                <a:pathLst>
                  <a:path w="53461" h="16591" extrusionOk="0">
                    <a:moveTo>
                      <a:pt x="0" y="0"/>
                    </a:moveTo>
                    <a:lnTo>
                      <a:pt x="53461" y="0"/>
                    </a:lnTo>
                    <a:lnTo>
                      <a:pt x="53461" y="16592"/>
                    </a:lnTo>
                    <a:lnTo>
                      <a:pt x="0" y="1659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4" name="Google Shape;1154;p46"/>
              <p:cNvSpPr/>
              <p:nvPr/>
            </p:nvSpPr>
            <p:spPr>
              <a:xfrm>
                <a:off x="3860155" y="4476312"/>
                <a:ext cx="57261" cy="16591"/>
              </a:xfrm>
              <a:custGeom>
                <a:avLst/>
                <a:gdLst/>
                <a:ahLst/>
                <a:cxnLst/>
                <a:rect l="l" t="t" r="r" b="b"/>
                <a:pathLst>
                  <a:path w="57261" h="16591" extrusionOk="0">
                    <a:moveTo>
                      <a:pt x="0" y="0"/>
                    </a:moveTo>
                    <a:lnTo>
                      <a:pt x="57262" y="0"/>
                    </a:lnTo>
                    <a:lnTo>
                      <a:pt x="57262" y="16592"/>
                    </a:lnTo>
                    <a:lnTo>
                      <a:pt x="0" y="1659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55" name="Google Shape;1155;p46"/>
            <p:cNvGrpSpPr/>
            <p:nvPr/>
          </p:nvGrpSpPr>
          <p:grpSpPr>
            <a:xfrm>
              <a:off x="2515833" y="4342996"/>
              <a:ext cx="119403" cy="156495"/>
              <a:chOff x="3819989" y="4417670"/>
              <a:chExt cx="92061" cy="120659"/>
            </a:xfrm>
          </p:grpSpPr>
          <p:sp>
            <p:nvSpPr>
              <p:cNvPr id="1156" name="Google Shape;1156;p46"/>
              <p:cNvSpPr/>
              <p:nvPr/>
            </p:nvSpPr>
            <p:spPr>
              <a:xfrm>
                <a:off x="3870752" y="4417670"/>
                <a:ext cx="41298" cy="44231"/>
              </a:xfrm>
              <a:custGeom>
                <a:avLst/>
                <a:gdLst/>
                <a:ahLst/>
                <a:cxnLst/>
                <a:rect l="l" t="t" r="r" b="b"/>
                <a:pathLst>
                  <a:path w="41298" h="44231" extrusionOk="0">
                    <a:moveTo>
                      <a:pt x="25460" y="0"/>
                    </a:moveTo>
                    <a:cubicBezTo>
                      <a:pt x="32534" y="10313"/>
                      <a:pt x="29908" y="24408"/>
                      <a:pt x="19595" y="31481"/>
                    </a:cubicBezTo>
                    <a:cubicBezTo>
                      <a:pt x="13860" y="35415"/>
                      <a:pt x="6636" y="36495"/>
                      <a:pt x="1" y="34411"/>
                    </a:cubicBezTo>
                    <a:cubicBezTo>
                      <a:pt x="7081" y="44715"/>
                      <a:pt x="21173" y="47330"/>
                      <a:pt x="31478" y="40251"/>
                    </a:cubicBezTo>
                    <a:cubicBezTo>
                      <a:pt x="41783" y="33171"/>
                      <a:pt x="44398" y="19078"/>
                      <a:pt x="37318" y="8773"/>
                    </a:cubicBezTo>
                    <a:cubicBezTo>
                      <a:pt x="34456" y="4607"/>
                      <a:pt x="30282" y="1519"/>
                      <a:pt x="2546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7" name="Google Shape;1157;p46"/>
              <p:cNvSpPr/>
              <p:nvPr/>
            </p:nvSpPr>
            <p:spPr>
              <a:xfrm>
                <a:off x="3826381" y="4429189"/>
                <a:ext cx="8483" cy="21213"/>
              </a:xfrm>
              <a:custGeom>
                <a:avLst/>
                <a:gdLst/>
                <a:ahLst/>
                <a:cxnLst/>
                <a:rect l="l" t="t" r="r" b="b"/>
                <a:pathLst>
                  <a:path w="8483" h="21213" extrusionOk="0">
                    <a:moveTo>
                      <a:pt x="4243" y="21214"/>
                    </a:moveTo>
                    <a:cubicBezTo>
                      <a:pt x="1900" y="21214"/>
                      <a:pt x="1" y="19315"/>
                      <a:pt x="1" y="16972"/>
                    </a:cubicBezTo>
                    <a:cubicBezTo>
                      <a:pt x="1" y="16972"/>
                      <a:pt x="1" y="16972"/>
                      <a:pt x="1" y="16972"/>
                    </a:cubicBezTo>
                    <a:lnTo>
                      <a:pt x="1" y="4223"/>
                    </a:lnTo>
                    <a:cubicBezTo>
                      <a:pt x="11" y="1881"/>
                      <a:pt x="1919" y="-10"/>
                      <a:pt x="4261" y="0"/>
                    </a:cubicBezTo>
                    <a:cubicBezTo>
                      <a:pt x="6590" y="10"/>
                      <a:pt x="8474" y="1895"/>
                      <a:pt x="8485" y="4223"/>
                    </a:cubicBezTo>
                    <a:lnTo>
                      <a:pt x="8484" y="16973"/>
                    </a:lnTo>
                    <a:cubicBezTo>
                      <a:pt x="8484" y="19315"/>
                      <a:pt x="6585" y="21214"/>
                      <a:pt x="4243" y="21214"/>
                    </a:cubicBezTo>
                    <a:cubicBezTo>
                      <a:pt x="4243" y="21214"/>
                      <a:pt x="4243" y="21214"/>
                      <a:pt x="4243" y="2121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8" name="Google Shape;1158;p46"/>
              <p:cNvSpPr/>
              <p:nvPr/>
            </p:nvSpPr>
            <p:spPr>
              <a:xfrm>
                <a:off x="3819989" y="4435545"/>
                <a:ext cx="21232" cy="8483"/>
              </a:xfrm>
              <a:custGeom>
                <a:avLst/>
                <a:gdLst/>
                <a:ahLst/>
                <a:cxnLst/>
                <a:rect l="l" t="t" r="r" b="b"/>
                <a:pathLst>
                  <a:path w="21232" h="8483" extrusionOk="0">
                    <a:moveTo>
                      <a:pt x="17010" y="8484"/>
                    </a:moveTo>
                    <a:lnTo>
                      <a:pt x="4261" y="8484"/>
                    </a:lnTo>
                    <a:cubicBezTo>
                      <a:pt x="1919" y="8494"/>
                      <a:pt x="11" y="6603"/>
                      <a:pt x="1" y="4260"/>
                    </a:cubicBezTo>
                    <a:cubicBezTo>
                      <a:pt x="-9" y="1918"/>
                      <a:pt x="1882" y="10"/>
                      <a:pt x="4224" y="0"/>
                    </a:cubicBezTo>
                    <a:cubicBezTo>
                      <a:pt x="4237" y="0"/>
                      <a:pt x="4249" y="0"/>
                      <a:pt x="4261" y="0"/>
                    </a:cubicBezTo>
                    <a:lnTo>
                      <a:pt x="17010" y="0"/>
                    </a:lnTo>
                    <a:cubicBezTo>
                      <a:pt x="19352" y="10"/>
                      <a:pt x="21243" y="1918"/>
                      <a:pt x="21233" y="4261"/>
                    </a:cubicBezTo>
                    <a:cubicBezTo>
                      <a:pt x="21223" y="6589"/>
                      <a:pt x="19338" y="8474"/>
                      <a:pt x="17010" y="848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9" name="Google Shape;1159;p46"/>
              <p:cNvSpPr/>
              <p:nvPr/>
            </p:nvSpPr>
            <p:spPr>
              <a:xfrm>
                <a:off x="3822423" y="4520832"/>
                <a:ext cx="17497" cy="17497"/>
              </a:xfrm>
              <a:custGeom>
                <a:avLst/>
                <a:gdLst/>
                <a:ahLst/>
                <a:cxnLst/>
                <a:rect l="l" t="t" r="r" b="b"/>
                <a:pathLst>
                  <a:path w="17497" h="17497" extrusionOk="0">
                    <a:moveTo>
                      <a:pt x="13257" y="17498"/>
                    </a:moveTo>
                    <a:cubicBezTo>
                      <a:pt x="12132" y="17499"/>
                      <a:pt x="11053" y="17052"/>
                      <a:pt x="10258" y="16256"/>
                    </a:cubicBezTo>
                    <a:lnTo>
                      <a:pt x="1243" y="7241"/>
                    </a:lnTo>
                    <a:cubicBezTo>
                      <a:pt x="-413" y="5584"/>
                      <a:pt x="-413" y="2899"/>
                      <a:pt x="1243" y="1242"/>
                    </a:cubicBezTo>
                    <a:cubicBezTo>
                      <a:pt x="2900" y="-414"/>
                      <a:pt x="5585" y="-414"/>
                      <a:pt x="7241" y="1242"/>
                    </a:cubicBezTo>
                    <a:lnTo>
                      <a:pt x="16256" y="10257"/>
                    </a:lnTo>
                    <a:cubicBezTo>
                      <a:pt x="17913" y="11913"/>
                      <a:pt x="17913" y="14599"/>
                      <a:pt x="16257" y="16255"/>
                    </a:cubicBezTo>
                    <a:cubicBezTo>
                      <a:pt x="15461" y="17051"/>
                      <a:pt x="14382" y="17498"/>
                      <a:pt x="13257" y="174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0" name="Google Shape;1160;p46"/>
              <p:cNvSpPr/>
              <p:nvPr/>
            </p:nvSpPr>
            <p:spPr>
              <a:xfrm>
                <a:off x="3822422" y="4520832"/>
                <a:ext cx="17498" cy="17497"/>
              </a:xfrm>
              <a:custGeom>
                <a:avLst/>
                <a:gdLst/>
                <a:ahLst/>
                <a:cxnLst/>
                <a:rect l="l" t="t" r="r" b="b"/>
                <a:pathLst>
                  <a:path w="17498" h="17497" extrusionOk="0">
                    <a:moveTo>
                      <a:pt x="4243" y="17498"/>
                    </a:moveTo>
                    <a:cubicBezTo>
                      <a:pt x="1900" y="17498"/>
                      <a:pt x="1" y="15599"/>
                      <a:pt x="1" y="13257"/>
                    </a:cubicBezTo>
                    <a:cubicBezTo>
                      <a:pt x="1" y="12132"/>
                      <a:pt x="448" y="11053"/>
                      <a:pt x="1244" y="10257"/>
                    </a:cubicBezTo>
                    <a:lnTo>
                      <a:pt x="10259" y="1242"/>
                    </a:lnTo>
                    <a:cubicBezTo>
                      <a:pt x="11915" y="-414"/>
                      <a:pt x="14601" y="-414"/>
                      <a:pt x="16257" y="1242"/>
                    </a:cubicBezTo>
                    <a:cubicBezTo>
                      <a:pt x="17913" y="2899"/>
                      <a:pt x="17913" y="5585"/>
                      <a:pt x="16257" y="7241"/>
                    </a:cubicBezTo>
                    <a:lnTo>
                      <a:pt x="7242" y="16256"/>
                    </a:lnTo>
                    <a:cubicBezTo>
                      <a:pt x="6447" y="17052"/>
                      <a:pt x="5368" y="17499"/>
                      <a:pt x="4243" y="174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61" name="Google Shape;1161;p46"/>
            <p:cNvSpPr/>
            <p:nvPr/>
          </p:nvSpPr>
          <p:spPr>
            <a:xfrm>
              <a:off x="2480305" y="4306454"/>
              <a:ext cx="181468" cy="21699"/>
            </a:xfrm>
            <a:custGeom>
              <a:avLst/>
              <a:gdLst/>
              <a:ahLst/>
              <a:cxnLst/>
              <a:rect l="l" t="t" r="r" b="b"/>
              <a:pathLst>
                <a:path w="139860" h="16724" extrusionOk="0">
                  <a:moveTo>
                    <a:pt x="0" y="0"/>
                  </a:moveTo>
                  <a:lnTo>
                    <a:pt x="139860" y="0"/>
                  </a:lnTo>
                  <a:lnTo>
                    <a:pt x="139860" y="16724"/>
                  </a:lnTo>
                  <a:lnTo>
                    <a:pt x="0" y="1672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62" name="Google Shape;1162;p46"/>
            <p:cNvGrpSpPr/>
            <p:nvPr/>
          </p:nvGrpSpPr>
          <p:grpSpPr>
            <a:xfrm>
              <a:off x="2499644" y="4328029"/>
              <a:ext cx="142566" cy="112526"/>
              <a:chOff x="3807497" y="4406144"/>
              <a:chExt cx="109920" cy="86759"/>
            </a:xfrm>
          </p:grpSpPr>
          <p:sp>
            <p:nvSpPr>
              <p:cNvPr id="1163" name="Google Shape;1163;p46"/>
              <p:cNvSpPr/>
              <p:nvPr/>
            </p:nvSpPr>
            <p:spPr>
              <a:xfrm>
                <a:off x="3870754" y="4476312"/>
                <a:ext cx="11196" cy="16591"/>
              </a:xfrm>
              <a:custGeom>
                <a:avLst/>
                <a:gdLst/>
                <a:ahLst/>
                <a:cxnLst/>
                <a:rect l="l" t="t" r="r" b="b"/>
                <a:pathLst>
                  <a:path w="11196" h="16591" extrusionOk="0">
                    <a:moveTo>
                      <a:pt x="0" y="0"/>
                    </a:moveTo>
                    <a:lnTo>
                      <a:pt x="11197" y="0"/>
                    </a:lnTo>
                    <a:lnTo>
                      <a:pt x="11197" y="16592"/>
                    </a:lnTo>
                    <a:lnTo>
                      <a:pt x="0" y="1659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4" name="Google Shape;1164;p46"/>
              <p:cNvSpPr/>
              <p:nvPr/>
            </p:nvSpPr>
            <p:spPr>
              <a:xfrm>
                <a:off x="3807497" y="4406144"/>
                <a:ext cx="109920" cy="11196"/>
              </a:xfrm>
              <a:custGeom>
                <a:avLst/>
                <a:gdLst/>
                <a:ahLst/>
                <a:cxnLst/>
                <a:rect l="l" t="t" r="r" b="b"/>
                <a:pathLst>
                  <a:path w="109920" h="11196" extrusionOk="0">
                    <a:moveTo>
                      <a:pt x="0" y="0"/>
                    </a:moveTo>
                    <a:lnTo>
                      <a:pt x="109920" y="0"/>
                    </a:lnTo>
                    <a:lnTo>
                      <a:pt x="109920" y="11197"/>
                    </a:lnTo>
                    <a:lnTo>
                      <a:pt x="0" y="1119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65" name="Google Shape;1165;p46"/>
            <p:cNvSpPr/>
            <p:nvPr/>
          </p:nvSpPr>
          <p:spPr>
            <a:xfrm>
              <a:off x="2384879" y="4618853"/>
              <a:ext cx="292537" cy="12996"/>
            </a:xfrm>
            <a:custGeom>
              <a:avLst/>
              <a:gdLst/>
              <a:ahLst/>
              <a:cxnLst/>
              <a:rect l="l" t="t" r="r" b="b"/>
              <a:pathLst>
                <a:path w="225462" h="10016" extrusionOk="0">
                  <a:moveTo>
                    <a:pt x="0" y="0"/>
                  </a:moveTo>
                  <a:lnTo>
                    <a:pt x="225462" y="0"/>
                  </a:lnTo>
                  <a:lnTo>
                    <a:pt x="225462" y="10017"/>
                  </a:lnTo>
                  <a:lnTo>
                    <a:pt x="0" y="100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6" name="Google Shape;1166;p46"/>
          <p:cNvGrpSpPr/>
          <p:nvPr/>
        </p:nvGrpSpPr>
        <p:grpSpPr>
          <a:xfrm>
            <a:off x="1000667" y="1221470"/>
            <a:ext cx="497226" cy="497247"/>
            <a:chOff x="3159863" y="3086350"/>
            <a:chExt cx="359423" cy="359439"/>
          </a:xfrm>
        </p:grpSpPr>
        <p:sp>
          <p:nvSpPr>
            <p:cNvPr id="1167" name="Google Shape;1167;p46"/>
            <p:cNvSpPr/>
            <p:nvPr/>
          </p:nvSpPr>
          <p:spPr>
            <a:xfrm>
              <a:off x="3213579" y="3086350"/>
              <a:ext cx="249836" cy="359439"/>
            </a:xfrm>
            <a:custGeom>
              <a:avLst/>
              <a:gdLst/>
              <a:ahLst/>
              <a:cxnLst/>
              <a:rect l="l" t="t" r="r" b="b"/>
              <a:pathLst>
                <a:path w="192552" h="277024" extrusionOk="0">
                  <a:moveTo>
                    <a:pt x="170480" y="0"/>
                  </a:moveTo>
                  <a:cubicBezTo>
                    <a:pt x="170480" y="27722"/>
                    <a:pt x="153520" y="26799"/>
                    <a:pt x="153520" y="73875"/>
                  </a:cubicBezTo>
                  <a:cubicBezTo>
                    <a:pt x="153520" y="120612"/>
                    <a:pt x="192529" y="153214"/>
                    <a:pt x="192529" y="201834"/>
                  </a:cubicBezTo>
                  <a:cubicBezTo>
                    <a:pt x="193118" y="229703"/>
                    <a:pt x="182768" y="256694"/>
                    <a:pt x="163696" y="277024"/>
                  </a:cubicBezTo>
                  <a:lnTo>
                    <a:pt x="28858" y="277024"/>
                  </a:lnTo>
                  <a:cubicBezTo>
                    <a:pt x="9786" y="256694"/>
                    <a:pt x="-564" y="229703"/>
                    <a:pt x="25" y="201834"/>
                  </a:cubicBezTo>
                  <a:cubicBezTo>
                    <a:pt x="25" y="153213"/>
                    <a:pt x="39034" y="120611"/>
                    <a:pt x="39034" y="73875"/>
                  </a:cubicBezTo>
                  <a:cubicBezTo>
                    <a:pt x="39034" y="26799"/>
                    <a:pt x="22074" y="27722"/>
                    <a:pt x="22074" y="0"/>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46"/>
            <p:cNvSpPr/>
            <p:nvPr/>
          </p:nvSpPr>
          <p:spPr>
            <a:xfrm>
              <a:off x="3334050" y="3355805"/>
              <a:ext cx="11003" cy="89887"/>
            </a:xfrm>
            <a:custGeom>
              <a:avLst/>
              <a:gdLst/>
              <a:ahLst/>
              <a:cxnLst/>
              <a:rect l="l" t="t" r="r" b="b"/>
              <a:pathLst>
                <a:path w="8480" h="69277" extrusionOk="0">
                  <a:moveTo>
                    <a:pt x="1" y="69277"/>
                  </a:moveTo>
                  <a:lnTo>
                    <a:pt x="1" y="4240"/>
                  </a:lnTo>
                  <a:cubicBezTo>
                    <a:pt x="1" y="1898"/>
                    <a:pt x="1899" y="0"/>
                    <a:pt x="4241" y="0"/>
                  </a:cubicBezTo>
                  <a:cubicBezTo>
                    <a:pt x="6583" y="0"/>
                    <a:pt x="8481" y="1898"/>
                    <a:pt x="8481" y="4240"/>
                  </a:cubicBezTo>
                  <a:lnTo>
                    <a:pt x="8481" y="69277"/>
                  </a:lnTo>
                  <a:lnTo>
                    <a:pt x="1" y="69277"/>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69" name="Google Shape;1169;p46"/>
            <p:cNvGrpSpPr/>
            <p:nvPr/>
          </p:nvGrpSpPr>
          <p:grpSpPr>
            <a:xfrm>
              <a:off x="3159863" y="3181911"/>
              <a:ext cx="359423" cy="51382"/>
              <a:chOff x="4316537" y="3522462"/>
              <a:chExt cx="277119" cy="39616"/>
            </a:xfrm>
          </p:grpSpPr>
          <p:sp>
            <p:nvSpPr>
              <p:cNvPr id="1170" name="Google Shape;1170;p46"/>
              <p:cNvSpPr/>
              <p:nvPr/>
            </p:nvSpPr>
            <p:spPr>
              <a:xfrm>
                <a:off x="4316537" y="3522463"/>
                <a:ext cx="53662" cy="39615"/>
              </a:xfrm>
              <a:custGeom>
                <a:avLst/>
                <a:gdLst/>
                <a:ahLst/>
                <a:cxnLst/>
                <a:rect l="l" t="t" r="r" b="b"/>
                <a:pathLst>
                  <a:path w="53662" h="39615" extrusionOk="0">
                    <a:moveTo>
                      <a:pt x="1" y="15120"/>
                    </a:moveTo>
                    <a:lnTo>
                      <a:pt x="28595" y="15120"/>
                    </a:lnTo>
                    <a:cubicBezTo>
                      <a:pt x="29976" y="15120"/>
                      <a:pt x="31096" y="14001"/>
                      <a:pt x="31096" y="12620"/>
                    </a:cubicBezTo>
                    <a:cubicBezTo>
                      <a:pt x="31096" y="12620"/>
                      <a:pt x="31096" y="12620"/>
                      <a:pt x="31096" y="12619"/>
                    </a:cubicBezTo>
                    <a:lnTo>
                      <a:pt x="31096" y="2501"/>
                    </a:lnTo>
                    <a:cubicBezTo>
                      <a:pt x="31096" y="1120"/>
                      <a:pt x="32215" y="0"/>
                      <a:pt x="33596" y="0"/>
                    </a:cubicBezTo>
                    <a:cubicBezTo>
                      <a:pt x="34259" y="0"/>
                      <a:pt x="34896" y="263"/>
                      <a:pt x="35365" y="732"/>
                    </a:cubicBezTo>
                    <a:lnTo>
                      <a:pt x="52931" y="18864"/>
                    </a:lnTo>
                    <a:cubicBezTo>
                      <a:pt x="53907" y="19841"/>
                      <a:pt x="53907" y="21424"/>
                      <a:pt x="52931" y="22401"/>
                    </a:cubicBezTo>
                    <a:lnTo>
                      <a:pt x="36449" y="38883"/>
                    </a:lnTo>
                    <a:cubicBezTo>
                      <a:pt x="35472" y="39860"/>
                      <a:pt x="33889" y="39860"/>
                      <a:pt x="32913" y="38883"/>
                    </a:cubicBezTo>
                    <a:cubicBezTo>
                      <a:pt x="32443" y="38414"/>
                      <a:pt x="32180" y="37778"/>
                      <a:pt x="32180" y="37115"/>
                    </a:cubicBezTo>
                    <a:lnTo>
                      <a:pt x="32180" y="30624"/>
                    </a:lnTo>
                    <a:cubicBezTo>
                      <a:pt x="32180" y="29243"/>
                      <a:pt x="31061" y="28124"/>
                      <a:pt x="29680" y="28123"/>
                    </a:cubicBezTo>
                    <a:cubicBezTo>
                      <a:pt x="29680" y="28123"/>
                      <a:pt x="29680" y="28123"/>
                      <a:pt x="29679" y="28123"/>
                    </a:cubicBezTo>
                    <a:lnTo>
                      <a:pt x="1" y="2812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1" name="Google Shape;1171;p46"/>
              <p:cNvSpPr/>
              <p:nvPr/>
            </p:nvSpPr>
            <p:spPr>
              <a:xfrm>
                <a:off x="4539994" y="3522462"/>
                <a:ext cx="53662" cy="39616"/>
              </a:xfrm>
              <a:custGeom>
                <a:avLst/>
                <a:gdLst/>
                <a:ahLst/>
                <a:cxnLst/>
                <a:rect l="l" t="t" r="r" b="b"/>
                <a:pathLst>
                  <a:path w="53662" h="39616" extrusionOk="0">
                    <a:moveTo>
                      <a:pt x="53663" y="24497"/>
                    </a:moveTo>
                    <a:lnTo>
                      <a:pt x="25069" y="24497"/>
                    </a:lnTo>
                    <a:cubicBezTo>
                      <a:pt x="23688" y="24496"/>
                      <a:pt x="22569" y="25616"/>
                      <a:pt x="22569" y="26996"/>
                    </a:cubicBezTo>
                    <a:cubicBezTo>
                      <a:pt x="22569" y="26997"/>
                      <a:pt x="22569" y="26997"/>
                      <a:pt x="22569" y="26997"/>
                    </a:cubicBezTo>
                    <a:lnTo>
                      <a:pt x="22569" y="37116"/>
                    </a:lnTo>
                    <a:cubicBezTo>
                      <a:pt x="22569" y="38497"/>
                      <a:pt x="21449" y="39616"/>
                      <a:pt x="20068" y="39616"/>
                    </a:cubicBezTo>
                    <a:cubicBezTo>
                      <a:pt x="19405" y="39616"/>
                      <a:pt x="18769" y="39353"/>
                      <a:pt x="18300" y="38884"/>
                    </a:cubicBezTo>
                    <a:lnTo>
                      <a:pt x="733" y="20752"/>
                    </a:lnTo>
                    <a:cubicBezTo>
                      <a:pt x="-243" y="19775"/>
                      <a:pt x="-243" y="18192"/>
                      <a:pt x="733" y="17215"/>
                    </a:cubicBezTo>
                    <a:lnTo>
                      <a:pt x="17216" y="733"/>
                    </a:lnTo>
                    <a:cubicBezTo>
                      <a:pt x="18193" y="-244"/>
                      <a:pt x="19776" y="-244"/>
                      <a:pt x="20752" y="732"/>
                    </a:cubicBezTo>
                    <a:cubicBezTo>
                      <a:pt x="21222" y="1201"/>
                      <a:pt x="21485" y="1837"/>
                      <a:pt x="21485" y="2501"/>
                    </a:cubicBezTo>
                    <a:lnTo>
                      <a:pt x="21485" y="8991"/>
                    </a:lnTo>
                    <a:cubicBezTo>
                      <a:pt x="21485" y="10372"/>
                      <a:pt x="22604" y="11492"/>
                      <a:pt x="23985" y="11492"/>
                    </a:cubicBezTo>
                    <a:cubicBezTo>
                      <a:pt x="23985" y="11492"/>
                      <a:pt x="23985" y="11492"/>
                      <a:pt x="23985" y="11492"/>
                    </a:cubicBezTo>
                    <a:lnTo>
                      <a:pt x="53663" y="11492"/>
                    </a:lnTo>
                    <a:lnTo>
                      <a:pt x="53663" y="24495"/>
                    </a:lnTo>
                    <a:lnTo>
                      <a:pt x="53663" y="2449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2" name="Google Shape;1172;p46"/>
            <p:cNvGrpSpPr/>
            <p:nvPr/>
          </p:nvGrpSpPr>
          <p:grpSpPr>
            <a:xfrm>
              <a:off x="3233109" y="3207264"/>
              <a:ext cx="210488" cy="166793"/>
              <a:chOff x="4373012" y="3542020"/>
              <a:chExt cx="162288" cy="128599"/>
            </a:xfrm>
          </p:grpSpPr>
          <p:sp>
            <p:nvSpPr>
              <p:cNvPr id="1173" name="Google Shape;1173;p46"/>
              <p:cNvSpPr/>
              <p:nvPr/>
            </p:nvSpPr>
            <p:spPr>
              <a:xfrm>
                <a:off x="4373012" y="3595656"/>
                <a:ext cx="162288" cy="74963"/>
              </a:xfrm>
              <a:custGeom>
                <a:avLst/>
                <a:gdLst/>
                <a:ahLst/>
                <a:cxnLst/>
                <a:rect l="l" t="t" r="r" b="b"/>
                <a:pathLst>
                  <a:path w="162288" h="74963" extrusionOk="0">
                    <a:moveTo>
                      <a:pt x="162289" y="0"/>
                    </a:moveTo>
                    <a:lnTo>
                      <a:pt x="99934" y="67408"/>
                    </a:lnTo>
                    <a:cubicBezTo>
                      <a:pt x="89861" y="77482"/>
                      <a:pt x="73527" y="77482"/>
                      <a:pt x="63453" y="67408"/>
                    </a:cubicBezTo>
                    <a:cubicBezTo>
                      <a:pt x="63453" y="67408"/>
                      <a:pt x="63453" y="67408"/>
                      <a:pt x="63453" y="67408"/>
                    </a:cubicBezTo>
                    <a:lnTo>
                      <a:pt x="1"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4" name="Google Shape;1174;p46"/>
              <p:cNvSpPr/>
              <p:nvPr/>
            </p:nvSpPr>
            <p:spPr>
              <a:xfrm>
                <a:off x="4450906" y="3542020"/>
                <a:ext cx="8480" cy="17447"/>
              </a:xfrm>
              <a:custGeom>
                <a:avLst/>
                <a:gdLst/>
                <a:ahLst/>
                <a:cxnLst/>
                <a:rect l="l" t="t" r="r" b="b"/>
                <a:pathLst>
                  <a:path w="8480" h="17447" extrusionOk="0">
                    <a:moveTo>
                      <a:pt x="4241" y="17447"/>
                    </a:moveTo>
                    <a:cubicBezTo>
                      <a:pt x="1899" y="17447"/>
                      <a:pt x="1" y="15549"/>
                      <a:pt x="1" y="13207"/>
                    </a:cubicBezTo>
                    <a:lnTo>
                      <a:pt x="1" y="4240"/>
                    </a:lnTo>
                    <a:cubicBezTo>
                      <a:pt x="1" y="1898"/>
                      <a:pt x="1899" y="0"/>
                      <a:pt x="4241" y="0"/>
                    </a:cubicBezTo>
                    <a:cubicBezTo>
                      <a:pt x="6583" y="0"/>
                      <a:pt x="8481" y="1898"/>
                      <a:pt x="8481" y="4240"/>
                    </a:cubicBezTo>
                    <a:lnTo>
                      <a:pt x="8481" y="13207"/>
                    </a:lnTo>
                    <a:cubicBezTo>
                      <a:pt x="8481" y="15549"/>
                      <a:pt x="6583" y="17447"/>
                      <a:pt x="4241" y="17447"/>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75" name="Google Shape;1175;p46"/>
            <p:cNvSpPr/>
            <p:nvPr/>
          </p:nvSpPr>
          <p:spPr>
            <a:xfrm>
              <a:off x="3233206" y="3276922"/>
              <a:ext cx="210569" cy="89818"/>
            </a:xfrm>
            <a:custGeom>
              <a:avLst/>
              <a:gdLst/>
              <a:ahLst/>
              <a:cxnLst/>
              <a:rect l="l" t="t" r="r" b="b"/>
              <a:pathLst>
                <a:path w="162288" h="69224" extrusionOk="0">
                  <a:moveTo>
                    <a:pt x="162289" y="0"/>
                  </a:moveTo>
                  <a:lnTo>
                    <a:pt x="99934" y="61669"/>
                  </a:lnTo>
                  <a:cubicBezTo>
                    <a:pt x="89861" y="71743"/>
                    <a:pt x="73527" y="71744"/>
                    <a:pt x="63453" y="61670"/>
                  </a:cubicBezTo>
                  <a:cubicBezTo>
                    <a:pt x="63453" y="61669"/>
                    <a:pt x="63453" y="61669"/>
                    <a:pt x="63453" y="61669"/>
                  </a:cubicBezTo>
                  <a:lnTo>
                    <a:pt x="1"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79"/>
        <p:cNvGrpSpPr/>
        <p:nvPr/>
      </p:nvGrpSpPr>
      <p:grpSpPr>
        <a:xfrm>
          <a:off x="0" y="0"/>
          <a:ext cx="0" cy="0"/>
          <a:chOff x="0" y="0"/>
          <a:chExt cx="0" cy="0"/>
        </a:xfrm>
      </p:grpSpPr>
      <p:sp>
        <p:nvSpPr>
          <p:cNvPr id="1180" name="Google Shape;1180;p47"/>
          <p:cNvSpPr txBox="1">
            <a:spLocks noGrp="1"/>
          </p:cNvSpPr>
          <p:nvPr>
            <p:ph type="title"/>
          </p:nvPr>
        </p:nvSpPr>
        <p:spPr>
          <a:xfrm>
            <a:off x="4032224" y="1722750"/>
            <a:ext cx="4162800" cy="16980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a:t>Awesome words</a:t>
            </a:r>
            <a:endParaRPr/>
          </a:p>
        </p:txBody>
      </p:sp>
      <p:grpSp>
        <p:nvGrpSpPr>
          <p:cNvPr id="1181" name="Google Shape;1181;p47"/>
          <p:cNvGrpSpPr/>
          <p:nvPr/>
        </p:nvGrpSpPr>
        <p:grpSpPr>
          <a:xfrm>
            <a:off x="1088012" y="1006953"/>
            <a:ext cx="7318443" cy="3603316"/>
            <a:chOff x="1088012" y="1006953"/>
            <a:chExt cx="7318443" cy="3603316"/>
          </a:xfrm>
        </p:grpSpPr>
        <p:grpSp>
          <p:nvGrpSpPr>
            <p:cNvPr id="1182" name="Google Shape;1182;p47"/>
            <p:cNvGrpSpPr/>
            <p:nvPr/>
          </p:nvGrpSpPr>
          <p:grpSpPr>
            <a:xfrm>
              <a:off x="1252291" y="1006953"/>
              <a:ext cx="2721987" cy="3599512"/>
              <a:chOff x="1252291" y="1006953"/>
              <a:chExt cx="2721987" cy="3599512"/>
            </a:xfrm>
          </p:grpSpPr>
          <p:grpSp>
            <p:nvGrpSpPr>
              <p:cNvPr id="1183" name="Google Shape;1183;p47"/>
              <p:cNvGrpSpPr/>
              <p:nvPr/>
            </p:nvGrpSpPr>
            <p:grpSpPr>
              <a:xfrm>
                <a:off x="1922186" y="1091057"/>
                <a:ext cx="2052092" cy="3506765"/>
                <a:chOff x="2049090" y="277440"/>
                <a:chExt cx="777190" cy="1328119"/>
              </a:xfrm>
            </p:grpSpPr>
            <p:grpSp>
              <p:nvGrpSpPr>
                <p:cNvPr id="1184" name="Google Shape;1184;p47"/>
                <p:cNvGrpSpPr/>
                <p:nvPr/>
              </p:nvGrpSpPr>
              <p:grpSpPr>
                <a:xfrm>
                  <a:off x="2535347" y="1456162"/>
                  <a:ext cx="191784" cy="149397"/>
                  <a:chOff x="2535347" y="1456162"/>
                  <a:chExt cx="191784" cy="149397"/>
                </a:xfrm>
              </p:grpSpPr>
              <p:sp>
                <p:nvSpPr>
                  <p:cNvPr id="1185" name="Google Shape;1185;p47"/>
                  <p:cNvSpPr/>
                  <p:nvPr/>
                </p:nvSpPr>
                <p:spPr>
                  <a:xfrm>
                    <a:off x="2537743" y="1456162"/>
                    <a:ext cx="81381" cy="93717"/>
                  </a:xfrm>
                  <a:custGeom>
                    <a:avLst/>
                    <a:gdLst/>
                    <a:ahLst/>
                    <a:cxnLst/>
                    <a:rect l="l" t="t" r="r" b="b"/>
                    <a:pathLst>
                      <a:path w="81381" h="93717" extrusionOk="0">
                        <a:moveTo>
                          <a:pt x="7908" y="2841"/>
                        </a:moveTo>
                        <a:lnTo>
                          <a:pt x="0" y="78902"/>
                        </a:lnTo>
                        <a:lnTo>
                          <a:pt x="26992" y="93718"/>
                        </a:lnTo>
                        <a:lnTo>
                          <a:pt x="53960" y="91306"/>
                        </a:lnTo>
                        <a:lnTo>
                          <a:pt x="73876" y="73385"/>
                        </a:lnTo>
                        <a:lnTo>
                          <a:pt x="81382" y="0"/>
                        </a:lnTo>
                        <a:lnTo>
                          <a:pt x="7908" y="2841"/>
                        </a:ln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47"/>
                  <p:cNvSpPr/>
                  <p:nvPr/>
                </p:nvSpPr>
                <p:spPr>
                  <a:xfrm rot="-8594">
                    <a:off x="2535377" y="1581639"/>
                    <a:ext cx="190994" cy="23681"/>
                  </a:xfrm>
                  <a:custGeom>
                    <a:avLst/>
                    <a:gdLst/>
                    <a:ahLst/>
                    <a:cxnLst/>
                    <a:rect l="l" t="t" r="r" b="b"/>
                    <a:pathLst>
                      <a:path w="190993" h="23681" extrusionOk="0">
                        <a:moveTo>
                          <a:pt x="221" y="-2"/>
                        </a:moveTo>
                        <a:lnTo>
                          <a:pt x="191215" y="-2"/>
                        </a:lnTo>
                        <a:lnTo>
                          <a:pt x="191215" y="23680"/>
                        </a:lnTo>
                        <a:lnTo>
                          <a:pt x="221" y="2368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87" name="Google Shape;1187;p47"/>
                  <p:cNvGrpSpPr/>
                  <p:nvPr/>
                </p:nvGrpSpPr>
                <p:grpSpPr>
                  <a:xfrm>
                    <a:off x="2535369" y="1513574"/>
                    <a:ext cx="191762" cy="69505"/>
                    <a:chOff x="2535369" y="1513574"/>
                    <a:chExt cx="191762" cy="69505"/>
                  </a:xfrm>
                </p:grpSpPr>
                <p:sp>
                  <p:nvSpPr>
                    <p:cNvPr id="1188" name="Google Shape;1188;p47"/>
                    <p:cNvSpPr/>
                    <p:nvPr/>
                  </p:nvSpPr>
                  <p:spPr>
                    <a:xfrm>
                      <a:off x="2535369" y="1513574"/>
                      <a:ext cx="191762" cy="69505"/>
                    </a:xfrm>
                    <a:custGeom>
                      <a:avLst/>
                      <a:gdLst/>
                      <a:ahLst/>
                      <a:cxnLst/>
                      <a:rect l="l" t="t" r="r" b="b"/>
                      <a:pathLst>
                        <a:path w="191762" h="69505" extrusionOk="0">
                          <a:moveTo>
                            <a:pt x="36001" y="12493"/>
                          </a:moveTo>
                          <a:cubicBezTo>
                            <a:pt x="27861" y="4028"/>
                            <a:pt x="15693" y="774"/>
                            <a:pt x="4409" y="4043"/>
                          </a:cubicBezTo>
                          <a:lnTo>
                            <a:pt x="221" y="39543"/>
                          </a:lnTo>
                          <a:lnTo>
                            <a:pt x="273" y="68071"/>
                          </a:lnTo>
                          <a:lnTo>
                            <a:pt x="191891" y="69504"/>
                          </a:lnTo>
                          <a:cubicBezTo>
                            <a:pt x="191891" y="69504"/>
                            <a:pt x="194839" y="50544"/>
                            <a:pt x="167301" y="39237"/>
                          </a:cubicBezTo>
                          <a:cubicBezTo>
                            <a:pt x="139662" y="27889"/>
                            <a:pt x="90006" y="-392"/>
                            <a:pt x="84161" y="2"/>
                          </a:cubicBezTo>
                          <a:cubicBezTo>
                            <a:pt x="78316" y="397"/>
                            <a:pt x="74692" y="5358"/>
                            <a:pt x="69273" y="9957"/>
                          </a:cubicBezTo>
                          <a:cubicBezTo>
                            <a:pt x="66822" y="12088"/>
                            <a:pt x="64250" y="14074"/>
                            <a:pt x="61568" y="15905"/>
                          </a:cubicBezTo>
                          <a:cubicBezTo>
                            <a:pt x="53374" y="21241"/>
                            <a:pt x="42507" y="19791"/>
                            <a:pt x="36001" y="1249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47"/>
                    <p:cNvSpPr/>
                    <p:nvPr/>
                  </p:nvSpPr>
                  <p:spPr>
                    <a:xfrm>
                      <a:off x="2633242" y="1531068"/>
                      <a:ext cx="16719" cy="17164"/>
                    </a:xfrm>
                    <a:custGeom>
                      <a:avLst/>
                      <a:gdLst/>
                      <a:ahLst/>
                      <a:cxnLst/>
                      <a:rect l="l" t="t" r="r" b="b"/>
                      <a:pathLst>
                        <a:path w="16719" h="17164" extrusionOk="0">
                          <a:moveTo>
                            <a:pt x="221" y="17162"/>
                          </a:moveTo>
                          <a:cubicBezTo>
                            <a:pt x="1666" y="8517"/>
                            <a:pt x="8331" y="1675"/>
                            <a:pt x="16941" y="-2"/>
                          </a:cubicBezTo>
                          <a:cubicBezTo>
                            <a:pt x="9656" y="3761"/>
                            <a:pt x="3788" y="9784"/>
                            <a:pt x="221" y="1716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47"/>
                    <p:cNvSpPr/>
                    <p:nvPr/>
                  </p:nvSpPr>
                  <p:spPr>
                    <a:xfrm>
                      <a:off x="2647413" y="1539108"/>
                      <a:ext cx="17010" cy="19240"/>
                    </a:xfrm>
                    <a:custGeom>
                      <a:avLst/>
                      <a:gdLst/>
                      <a:ahLst/>
                      <a:cxnLst/>
                      <a:rect l="l" t="t" r="r" b="b"/>
                      <a:pathLst>
                        <a:path w="17010" h="19240" extrusionOk="0">
                          <a:moveTo>
                            <a:pt x="360" y="19239"/>
                          </a:moveTo>
                          <a:cubicBezTo>
                            <a:pt x="144" y="19208"/>
                            <a:pt x="108" y="17650"/>
                            <a:pt x="785" y="15244"/>
                          </a:cubicBezTo>
                          <a:cubicBezTo>
                            <a:pt x="2702" y="8908"/>
                            <a:pt x="7275" y="3715"/>
                            <a:pt x="13320" y="1009"/>
                          </a:cubicBezTo>
                          <a:cubicBezTo>
                            <a:pt x="15623" y="31"/>
                            <a:pt x="17173" y="-130"/>
                            <a:pt x="17232" y="79"/>
                          </a:cubicBezTo>
                          <a:cubicBezTo>
                            <a:pt x="9254" y="3934"/>
                            <a:pt x="3171" y="10842"/>
                            <a:pt x="359" y="1923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91" name="Google Shape;1191;p47"/>
                <p:cNvGrpSpPr/>
                <p:nvPr/>
              </p:nvGrpSpPr>
              <p:grpSpPr>
                <a:xfrm>
                  <a:off x="2348341" y="277440"/>
                  <a:ext cx="339112" cy="277567"/>
                  <a:chOff x="2348341" y="277440"/>
                  <a:chExt cx="339112" cy="277567"/>
                </a:xfrm>
              </p:grpSpPr>
              <p:grpSp>
                <p:nvGrpSpPr>
                  <p:cNvPr id="1192" name="Google Shape;1192;p47"/>
                  <p:cNvGrpSpPr/>
                  <p:nvPr/>
                </p:nvGrpSpPr>
                <p:grpSpPr>
                  <a:xfrm>
                    <a:off x="2564403" y="368425"/>
                    <a:ext cx="123050" cy="107376"/>
                    <a:chOff x="2564403" y="368425"/>
                    <a:chExt cx="123050" cy="107376"/>
                  </a:xfrm>
                </p:grpSpPr>
                <p:sp>
                  <p:nvSpPr>
                    <p:cNvPr id="1193" name="Google Shape;1193;p47"/>
                    <p:cNvSpPr/>
                    <p:nvPr/>
                  </p:nvSpPr>
                  <p:spPr>
                    <a:xfrm>
                      <a:off x="2598549" y="368425"/>
                      <a:ext cx="88904" cy="107376"/>
                    </a:xfrm>
                    <a:custGeom>
                      <a:avLst/>
                      <a:gdLst/>
                      <a:ahLst/>
                      <a:cxnLst/>
                      <a:rect l="l" t="t" r="r" b="b"/>
                      <a:pathLst>
                        <a:path w="88904" h="107376" extrusionOk="0">
                          <a:moveTo>
                            <a:pt x="76037" y="59453"/>
                          </a:moveTo>
                          <a:cubicBezTo>
                            <a:pt x="78388" y="53761"/>
                            <a:pt x="77599" y="47255"/>
                            <a:pt x="73955" y="42290"/>
                          </a:cubicBezTo>
                          <a:lnTo>
                            <a:pt x="40080" y="-2"/>
                          </a:lnTo>
                          <a:lnTo>
                            <a:pt x="221" y="7922"/>
                          </a:lnTo>
                          <a:lnTo>
                            <a:pt x="19169" y="78393"/>
                          </a:lnTo>
                          <a:lnTo>
                            <a:pt x="54918" y="107375"/>
                          </a:lnTo>
                          <a:lnTo>
                            <a:pt x="89125" y="74391"/>
                          </a:ln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47"/>
                    <p:cNvSpPr/>
                    <p:nvPr/>
                  </p:nvSpPr>
                  <p:spPr>
                    <a:xfrm>
                      <a:off x="2564403" y="424369"/>
                      <a:ext cx="69133" cy="34484"/>
                    </a:xfrm>
                    <a:custGeom>
                      <a:avLst/>
                      <a:gdLst/>
                      <a:ahLst/>
                      <a:cxnLst/>
                      <a:rect l="l" t="t" r="r" b="b"/>
                      <a:pathLst>
                        <a:path w="69133" h="34484" extrusionOk="0">
                          <a:moveTo>
                            <a:pt x="55301" y="9096"/>
                          </a:moveTo>
                          <a:cubicBezTo>
                            <a:pt x="54574" y="9319"/>
                            <a:pt x="30518" y="9555"/>
                            <a:pt x="30518" y="9555"/>
                          </a:cubicBezTo>
                          <a:cubicBezTo>
                            <a:pt x="30518" y="9555"/>
                            <a:pt x="11396" y="-6994"/>
                            <a:pt x="221" y="3463"/>
                          </a:cubicBezTo>
                          <a:lnTo>
                            <a:pt x="20431" y="27757"/>
                          </a:lnTo>
                          <a:lnTo>
                            <a:pt x="69355" y="34483"/>
                          </a:ln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5" name="Google Shape;1195;p47"/>
                  <p:cNvGrpSpPr/>
                  <p:nvPr/>
                </p:nvGrpSpPr>
                <p:grpSpPr>
                  <a:xfrm>
                    <a:off x="2348341" y="277440"/>
                    <a:ext cx="323913" cy="277567"/>
                    <a:chOff x="2348341" y="277440"/>
                    <a:chExt cx="323913" cy="277567"/>
                  </a:xfrm>
                </p:grpSpPr>
                <p:sp>
                  <p:nvSpPr>
                    <p:cNvPr id="1196" name="Google Shape;1196;p47"/>
                    <p:cNvSpPr/>
                    <p:nvPr/>
                  </p:nvSpPr>
                  <p:spPr>
                    <a:xfrm>
                      <a:off x="2446188" y="311553"/>
                      <a:ext cx="98008" cy="209301"/>
                    </a:xfrm>
                    <a:custGeom>
                      <a:avLst/>
                      <a:gdLst/>
                      <a:ahLst/>
                      <a:cxnLst/>
                      <a:rect l="l" t="t" r="r" b="b"/>
                      <a:pathLst>
                        <a:path w="98008" h="209301" extrusionOk="0">
                          <a:moveTo>
                            <a:pt x="19302" y="2936"/>
                          </a:moveTo>
                          <a:cubicBezTo>
                            <a:pt x="19302" y="2936"/>
                            <a:pt x="69611" y="15138"/>
                            <a:pt x="88129" y="62586"/>
                          </a:cubicBezTo>
                          <a:cubicBezTo>
                            <a:pt x="106647" y="110033"/>
                            <a:pt x="94037" y="205359"/>
                            <a:pt x="94037" y="205359"/>
                          </a:cubicBezTo>
                          <a:lnTo>
                            <a:pt x="69732" y="209299"/>
                          </a:lnTo>
                          <a:lnTo>
                            <a:pt x="221" y="-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47"/>
                    <p:cNvSpPr/>
                    <p:nvPr/>
                  </p:nvSpPr>
                  <p:spPr>
                    <a:xfrm>
                      <a:off x="2425376" y="458860"/>
                      <a:ext cx="105814" cy="96147"/>
                    </a:xfrm>
                    <a:custGeom>
                      <a:avLst/>
                      <a:gdLst/>
                      <a:ahLst/>
                      <a:cxnLst/>
                      <a:rect l="l" t="t" r="r" b="b"/>
                      <a:pathLst>
                        <a:path w="105814" h="96147" extrusionOk="0">
                          <a:moveTo>
                            <a:pt x="83806" y="12958"/>
                          </a:moveTo>
                          <a:lnTo>
                            <a:pt x="105814" y="70859"/>
                          </a:lnTo>
                          <a:lnTo>
                            <a:pt x="39177" y="96147"/>
                          </a:lnTo>
                          <a:lnTo>
                            <a:pt x="0" y="0"/>
                          </a:lnTo>
                          <a:lnTo>
                            <a:pt x="83806" y="12958"/>
                          </a:ln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47"/>
                    <p:cNvSpPr/>
                    <p:nvPr/>
                  </p:nvSpPr>
                  <p:spPr>
                    <a:xfrm>
                      <a:off x="2391332" y="319483"/>
                      <a:ext cx="143225" cy="157795"/>
                    </a:xfrm>
                    <a:custGeom>
                      <a:avLst/>
                      <a:gdLst/>
                      <a:ahLst/>
                      <a:cxnLst/>
                      <a:rect l="l" t="t" r="r" b="b"/>
                      <a:pathLst>
                        <a:path w="143225" h="157795" extrusionOk="0">
                          <a:moveTo>
                            <a:pt x="112966" y="30197"/>
                          </a:moveTo>
                          <a:cubicBezTo>
                            <a:pt x="113774" y="31357"/>
                            <a:pt x="138736" y="86408"/>
                            <a:pt x="142249" y="100474"/>
                          </a:cubicBezTo>
                          <a:cubicBezTo>
                            <a:pt x="145760" y="114539"/>
                            <a:pt x="142713" y="141608"/>
                            <a:pt x="117228" y="153368"/>
                          </a:cubicBezTo>
                          <a:cubicBezTo>
                            <a:pt x="86506" y="167544"/>
                            <a:pt x="33713" y="143131"/>
                            <a:pt x="33713" y="143131"/>
                          </a:cubicBezTo>
                          <a:lnTo>
                            <a:pt x="221" y="55021"/>
                          </a:lnTo>
                          <a:cubicBezTo>
                            <a:pt x="221" y="55021"/>
                            <a:pt x="5043" y="16896"/>
                            <a:pt x="42899" y="2895"/>
                          </a:cubicBezTo>
                          <a:cubicBezTo>
                            <a:pt x="80756" y="-11106"/>
                            <a:pt x="112966" y="30197"/>
                            <a:pt x="112966" y="30197"/>
                          </a:cubicBez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47"/>
                    <p:cNvSpPr/>
                    <p:nvPr/>
                  </p:nvSpPr>
                  <p:spPr>
                    <a:xfrm>
                      <a:off x="2491407" y="367708"/>
                      <a:ext cx="29053" cy="28124"/>
                    </a:xfrm>
                    <a:custGeom>
                      <a:avLst/>
                      <a:gdLst/>
                      <a:ahLst/>
                      <a:cxnLst/>
                      <a:rect l="l" t="t" r="r" b="b"/>
                      <a:pathLst>
                        <a:path w="29053" h="28124" extrusionOk="0">
                          <a:moveTo>
                            <a:pt x="21048" y="-2"/>
                          </a:moveTo>
                          <a:cubicBezTo>
                            <a:pt x="18886" y="284"/>
                            <a:pt x="16814" y="1047"/>
                            <a:pt x="14983" y="2233"/>
                          </a:cubicBezTo>
                          <a:cubicBezTo>
                            <a:pt x="-1799" y="12723"/>
                            <a:pt x="306" y="26812"/>
                            <a:pt x="306" y="26812"/>
                          </a:cubicBezTo>
                          <a:cubicBezTo>
                            <a:pt x="306" y="26812"/>
                            <a:pt x="9778" y="31361"/>
                            <a:pt x="23787" y="23512"/>
                          </a:cubicBezTo>
                          <a:cubicBezTo>
                            <a:pt x="25867" y="22400"/>
                            <a:pt x="27726" y="20919"/>
                            <a:pt x="29274" y="1914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47"/>
                    <p:cNvSpPr/>
                    <p:nvPr/>
                  </p:nvSpPr>
                  <p:spPr>
                    <a:xfrm>
                      <a:off x="2425648" y="373594"/>
                      <a:ext cx="29172" cy="14922"/>
                    </a:xfrm>
                    <a:custGeom>
                      <a:avLst/>
                      <a:gdLst/>
                      <a:ahLst/>
                      <a:cxnLst/>
                      <a:rect l="l" t="t" r="r" b="b"/>
                      <a:pathLst>
                        <a:path w="29172" h="14922" extrusionOk="0">
                          <a:moveTo>
                            <a:pt x="29384" y="3415"/>
                          </a:moveTo>
                          <a:cubicBezTo>
                            <a:pt x="28956" y="5853"/>
                            <a:pt x="22763" y="7227"/>
                            <a:pt x="15453" y="10132"/>
                          </a:cubicBezTo>
                          <a:cubicBezTo>
                            <a:pt x="12240" y="11400"/>
                            <a:pt x="9268" y="12572"/>
                            <a:pt x="6080" y="13830"/>
                          </a:cubicBezTo>
                          <a:cubicBezTo>
                            <a:pt x="3607" y="14753"/>
                            <a:pt x="1750" y="15342"/>
                            <a:pt x="746" y="14552"/>
                          </a:cubicBezTo>
                          <a:cubicBezTo>
                            <a:pt x="-208" y="13818"/>
                            <a:pt x="79" y="11518"/>
                            <a:pt x="2099" y="8853"/>
                          </a:cubicBezTo>
                          <a:cubicBezTo>
                            <a:pt x="4768" y="5590"/>
                            <a:pt x="8280" y="3118"/>
                            <a:pt x="12254" y="1706"/>
                          </a:cubicBezTo>
                          <a:cubicBezTo>
                            <a:pt x="16137" y="157"/>
                            <a:pt x="20358" y="-351"/>
                            <a:pt x="24498" y="234"/>
                          </a:cubicBezTo>
                          <a:cubicBezTo>
                            <a:pt x="27742" y="805"/>
                            <a:pt x="29540" y="2215"/>
                            <a:pt x="29384" y="34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47"/>
                    <p:cNvSpPr/>
                    <p:nvPr/>
                  </p:nvSpPr>
                  <p:spPr>
                    <a:xfrm>
                      <a:off x="2486469" y="399866"/>
                      <a:ext cx="12339" cy="18792"/>
                    </a:xfrm>
                    <a:custGeom>
                      <a:avLst/>
                      <a:gdLst/>
                      <a:ahLst/>
                      <a:cxnLst/>
                      <a:rect l="l" t="t" r="r" b="b"/>
                      <a:pathLst>
                        <a:path w="12339" h="18792" extrusionOk="0">
                          <a:moveTo>
                            <a:pt x="221" y="-2"/>
                          </a:moveTo>
                          <a:cubicBezTo>
                            <a:pt x="3796" y="2701"/>
                            <a:pt x="7277" y="5522"/>
                            <a:pt x="10666" y="8461"/>
                          </a:cubicBezTo>
                          <a:cubicBezTo>
                            <a:pt x="11695" y="9136"/>
                            <a:pt x="12385" y="10220"/>
                            <a:pt x="12561" y="11438"/>
                          </a:cubicBezTo>
                          <a:cubicBezTo>
                            <a:pt x="12433" y="12446"/>
                            <a:pt x="11930" y="13370"/>
                            <a:pt x="11153" y="14027"/>
                          </a:cubicBezTo>
                          <a:cubicBezTo>
                            <a:pt x="9429" y="15827"/>
                            <a:pt x="7506" y="17425"/>
                            <a:pt x="5420" y="1879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47"/>
                    <p:cNvSpPr/>
                    <p:nvPr/>
                  </p:nvSpPr>
                  <p:spPr>
                    <a:xfrm>
                      <a:off x="2455100" y="471709"/>
                      <a:ext cx="59389" cy="17907"/>
                    </a:xfrm>
                    <a:custGeom>
                      <a:avLst/>
                      <a:gdLst/>
                      <a:ahLst/>
                      <a:cxnLst/>
                      <a:rect l="l" t="t" r="r" b="b"/>
                      <a:pathLst>
                        <a:path w="59389" h="17907" extrusionOk="0">
                          <a:moveTo>
                            <a:pt x="221" y="-2"/>
                          </a:moveTo>
                          <a:cubicBezTo>
                            <a:pt x="221" y="-2"/>
                            <a:pt x="16609" y="27866"/>
                            <a:pt x="59611" y="14073"/>
                          </a:cubicBezTo>
                          <a:lnTo>
                            <a:pt x="54261" y="-1"/>
                          </a:lnTo>
                          <a:cubicBezTo>
                            <a:pt x="45999" y="3361"/>
                            <a:pt x="25387" y="7683"/>
                            <a:pt x="221"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47"/>
                    <p:cNvSpPr/>
                    <p:nvPr/>
                  </p:nvSpPr>
                  <p:spPr>
                    <a:xfrm>
                      <a:off x="2484223" y="353858"/>
                      <a:ext cx="20847" cy="13924"/>
                    </a:xfrm>
                    <a:custGeom>
                      <a:avLst/>
                      <a:gdLst/>
                      <a:ahLst/>
                      <a:cxnLst/>
                      <a:rect l="l" t="t" r="r" b="b"/>
                      <a:pathLst>
                        <a:path w="20847" h="13924" extrusionOk="0">
                          <a:moveTo>
                            <a:pt x="21043" y="2205"/>
                          </a:moveTo>
                          <a:cubicBezTo>
                            <a:pt x="21437" y="4701"/>
                            <a:pt x="17182" y="7432"/>
                            <a:pt x="12266" y="10193"/>
                          </a:cubicBezTo>
                          <a:cubicBezTo>
                            <a:pt x="7300" y="12869"/>
                            <a:pt x="2716" y="15001"/>
                            <a:pt x="816" y="13334"/>
                          </a:cubicBezTo>
                          <a:cubicBezTo>
                            <a:pt x="-76" y="12490"/>
                            <a:pt x="17" y="10704"/>
                            <a:pt x="1218" y="8572"/>
                          </a:cubicBezTo>
                          <a:cubicBezTo>
                            <a:pt x="4615" y="3252"/>
                            <a:pt x="10486" y="22"/>
                            <a:pt x="16801" y="-2"/>
                          </a:cubicBezTo>
                          <a:cubicBezTo>
                            <a:pt x="19246" y="125"/>
                            <a:pt x="20806" y="1001"/>
                            <a:pt x="21043" y="22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4" name="Google Shape;1204;p47"/>
                    <p:cNvSpPr/>
                    <p:nvPr/>
                  </p:nvSpPr>
                  <p:spPr>
                    <a:xfrm>
                      <a:off x="2501953" y="367742"/>
                      <a:ext cx="18519" cy="25535"/>
                    </a:xfrm>
                    <a:custGeom>
                      <a:avLst/>
                      <a:gdLst/>
                      <a:ahLst/>
                      <a:cxnLst/>
                      <a:rect l="l" t="t" r="r" b="b"/>
                      <a:pathLst>
                        <a:path w="18519" h="25535" extrusionOk="0">
                          <a:moveTo>
                            <a:pt x="13254" y="23512"/>
                          </a:moveTo>
                          <a:cubicBezTo>
                            <a:pt x="15334" y="22400"/>
                            <a:pt x="17193" y="20919"/>
                            <a:pt x="18741" y="19140"/>
                          </a:cubicBezTo>
                          <a:lnTo>
                            <a:pt x="15891" y="11643"/>
                          </a:lnTo>
                          <a:cubicBezTo>
                            <a:pt x="15379" y="10295"/>
                            <a:pt x="14811" y="8971"/>
                            <a:pt x="14189" y="7670"/>
                          </a:cubicBezTo>
                          <a:lnTo>
                            <a:pt x="10515" y="-2"/>
                          </a:lnTo>
                          <a:cubicBezTo>
                            <a:pt x="8353" y="284"/>
                            <a:pt x="6281" y="1047"/>
                            <a:pt x="4450" y="2233"/>
                          </a:cubicBezTo>
                          <a:cubicBezTo>
                            <a:pt x="2956" y="3129"/>
                            <a:pt x="1541" y="4151"/>
                            <a:pt x="221" y="5289"/>
                          </a:cubicBezTo>
                          <a:cubicBezTo>
                            <a:pt x="297" y="5581"/>
                            <a:pt x="3321" y="22418"/>
                            <a:pt x="9007" y="25534"/>
                          </a:cubicBezTo>
                          <a:cubicBezTo>
                            <a:pt x="10178" y="25020"/>
                            <a:pt x="12008" y="24210"/>
                            <a:pt x="13254" y="2351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47"/>
                    <p:cNvSpPr/>
                    <p:nvPr/>
                  </p:nvSpPr>
                  <p:spPr>
                    <a:xfrm>
                      <a:off x="2425509" y="391919"/>
                      <a:ext cx="47553" cy="24703"/>
                    </a:xfrm>
                    <a:custGeom>
                      <a:avLst/>
                      <a:gdLst/>
                      <a:ahLst/>
                      <a:cxnLst/>
                      <a:rect l="l" t="t" r="r" b="b"/>
                      <a:pathLst>
                        <a:path w="47553" h="24703" extrusionOk="0">
                          <a:moveTo>
                            <a:pt x="221" y="18729"/>
                          </a:moveTo>
                          <a:cubicBezTo>
                            <a:pt x="221" y="18729"/>
                            <a:pt x="2357" y="4522"/>
                            <a:pt x="21791" y="741"/>
                          </a:cubicBezTo>
                          <a:cubicBezTo>
                            <a:pt x="41225" y="-3040"/>
                            <a:pt x="47774" y="8851"/>
                            <a:pt x="47774" y="8851"/>
                          </a:cubicBezTo>
                          <a:cubicBezTo>
                            <a:pt x="47774" y="8851"/>
                            <a:pt x="38364" y="22225"/>
                            <a:pt x="24034" y="24283"/>
                          </a:cubicBezTo>
                          <a:cubicBezTo>
                            <a:pt x="8081" y="26574"/>
                            <a:pt x="221" y="18729"/>
                            <a:pt x="221" y="1872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47"/>
                    <p:cNvSpPr/>
                    <p:nvPr/>
                  </p:nvSpPr>
                  <p:spPr>
                    <a:xfrm>
                      <a:off x="2447283" y="391193"/>
                      <a:ext cx="27072" cy="23090"/>
                    </a:xfrm>
                    <a:custGeom>
                      <a:avLst/>
                      <a:gdLst/>
                      <a:ahLst/>
                      <a:cxnLst/>
                      <a:rect l="l" t="t" r="r" b="b"/>
                      <a:pathLst>
                        <a:path w="27072" h="23090" extrusionOk="0">
                          <a:moveTo>
                            <a:pt x="1310" y="741"/>
                          </a:moveTo>
                          <a:cubicBezTo>
                            <a:pt x="975" y="806"/>
                            <a:pt x="685" y="897"/>
                            <a:pt x="359" y="968"/>
                          </a:cubicBezTo>
                          <a:cubicBezTo>
                            <a:pt x="326" y="1222"/>
                            <a:pt x="-1418" y="15069"/>
                            <a:pt x="8484" y="23089"/>
                          </a:cubicBezTo>
                          <a:cubicBezTo>
                            <a:pt x="15969" y="20205"/>
                            <a:pt x="22488" y="15270"/>
                            <a:pt x="27293" y="8851"/>
                          </a:cubicBezTo>
                          <a:cubicBezTo>
                            <a:pt x="27293" y="8851"/>
                            <a:pt x="20744" y="-3040"/>
                            <a:pt x="1310" y="74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07" name="Google Shape;1207;p47"/>
                    <p:cNvGrpSpPr/>
                    <p:nvPr/>
                  </p:nvGrpSpPr>
                  <p:grpSpPr>
                    <a:xfrm>
                      <a:off x="2500936" y="365720"/>
                      <a:ext cx="171318" cy="84064"/>
                      <a:chOff x="2500936" y="365720"/>
                      <a:chExt cx="171318" cy="84064"/>
                    </a:xfrm>
                  </p:grpSpPr>
                  <p:sp>
                    <p:nvSpPr>
                      <p:cNvPr id="1208" name="Google Shape;1208;p47"/>
                      <p:cNvSpPr/>
                      <p:nvPr/>
                    </p:nvSpPr>
                    <p:spPr>
                      <a:xfrm>
                        <a:off x="2503720" y="365720"/>
                        <a:ext cx="168534" cy="84064"/>
                      </a:xfrm>
                      <a:custGeom>
                        <a:avLst/>
                        <a:gdLst/>
                        <a:ahLst/>
                        <a:cxnLst/>
                        <a:rect l="l" t="t" r="r" b="b"/>
                        <a:pathLst>
                          <a:path w="168534" h="84064" extrusionOk="0">
                            <a:moveTo>
                              <a:pt x="105280" y="70722"/>
                            </a:moveTo>
                            <a:cubicBezTo>
                              <a:pt x="102539" y="71345"/>
                              <a:pt x="99665" y="70966"/>
                              <a:pt x="97179" y="69655"/>
                            </a:cubicBezTo>
                            <a:lnTo>
                              <a:pt x="95219" y="68621"/>
                            </a:lnTo>
                            <a:cubicBezTo>
                              <a:pt x="92771" y="67330"/>
                              <a:pt x="89744" y="68062"/>
                              <a:pt x="88157" y="70328"/>
                            </a:cubicBezTo>
                            <a:lnTo>
                              <a:pt x="87456" y="71329"/>
                            </a:lnTo>
                            <a:cubicBezTo>
                              <a:pt x="85671" y="73879"/>
                              <a:pt x="82948" y="75617"/>
                              <a:pt x="79882" y="76164"/>
                            </a:cubicBezTo>
                            <a:lnTo>
                              <a:pt x="37066" y="83797"/>
                            </a:lnTo>
                            <a:cubicBezTo>
                              <a:pt x="28151" y="85383"/>
                              <a:pt x="19553" y="79720"/>
                              <a:pt x="17498" y="70907"/>
                            </a:cubicBezTo>
                            <a:lnTo>
                              <a:pt x="5048" y="73452"/>
                            </a:lnTo>
                            <a:lnTo>
                              <a:pt x="221" y="49872"/>
                            </a:lnTo>
                            <a:lnTo>
                              <a:pt x="12648" y="47332"/>
                            </a:lnTo>
                            <a:lnTo>
                              <a:pt x="12562" y="46913"/>
                            </a:lnTo>
                            <a:cubicBezTo>
                              <a:pt x="10693" y="37783"/>
                              <a:pt x="16516" y="28849"/>
                              <a:pt x="25628" y="26865"/>
                            </a:cubicBezTo>
                            <a:lnTo>
                              <a:pt x="67983" y="17644"/>
                            </a:lnTo>
                            <a:cubicBezTo>
                              <a:pt x="71100" y="16966"/>
                              <a:pt x="74359" y="17502"/>
                              <a:pt x="77094" y="19142"/>
                            </a:cubicBezTo>
                            <a:cubicBezTo>
                              <a:pt x="79615" y="20654"/>
                              <a:pt x="82880" y="19913"/>
                              <a:pt x="84501" y="17461"/>
                            </a:cubicBezTo>
                            <a:lnTo>
                              <a:pt x="84732" y="17112"/>
                            </a:lnTo>
                            <a:cubicBezTo>
                              <a:pt x="86585" y="14308"/>
                              <a:pt x="89489" y="12366"/>
                              <a:pt x="92790" y="11724"/>
                            </a:cubicBezTo>
                            <a:lnTo>
                              <a:pt x="100541" y="10217"/>
                            </a:lnTo>
                            <a:cubicBezTo>
                              <a:pt x="101955" y="9942"/>
                              <a:pt x="103421" y="10233"/>
                              <a:pt x="104622" y="11029"/>
                            </a:cubicBezTo>
                            <a:lnTo>
                              <a:pt x="105322" y="11492"/>
                            </a:lnTo>
                            <a:lnTo>
                              <a:pt x="106076" y="10521"/>
                            </a:lnTo>
                            <a:cubicBezTo>
                              <a:pt x="106891" y="9473"/>
                              <a:pt x="108060" y="8755"/>
                              <a:pt x="109364" y="8501"/>
                            </a:cubicBezTo>
                            <a:lnTo>
                              <a:pt x="117472" y="6925"/>
                            </a:lnTo>
                            <a:cubicBezTo>
                              <a:pt x="118971" y="6633"/>
                              <a:pt x="120524" y="6979"/>
                              <a:pt x="121758" y="7879"/>
                            </a:cubicBezTo>
                            <a:lnTo>
                              <a:pt x="122322" y="8291"/>
                            </a:lnTo>
                            <a:lnTo>
                              <a:pt x="123340" y="7059"/>
                            </a:lnTo>
                            <a:cubicBezTo>
                              <a:pt x="124149" y="6077"/>
                              <a:pt x="125276" y="5407"/>
                              <a:pt x="126526" y="5164"/>
                            </a:cubicBezTo>
                            <a:lnTo>
                              <a:pt x="138572" y="2822"/>
                            </a:lnTo>
                            <a:cubicBezTo>
                              <a:pt x="139858" y="2572"/>
                              <a:pt x="141191" y="2790"/>
                              <a:pt x="142331" y="3436"/>
                            </a:cubicBezTo>
                            <a:lnTo>
                              <a:pt x="143499" y="4099"/>
                            </a:lnTo>
                            <a:lnTo>
                              <a:pt x="144257" y="3115"/>
                            </a:lnTo>
                            <a:cubicBezTo>
                              <a:pt x="145072" y="2055"/>
                              <a:pt x="146247" y="1330"/>
                              <a:pt x="147560" y="1074"/>
                            </a:cubicBezTo>
                            <a:lnTo>
                              <a:pt x="152565" y="101"/>
                            </a:lnTo>
                            <a:cubicBezTo>
                              <a:pt x="155518" y="-476"/>
                              <a:pt x="158385" y="1432"/>
                              <a:pt x="158990" y="4377"/>
                            </a:cubicBezTo>
                            <a:cubicBezTo>
                              <a:pt x="160041" y="9495"/>
                              <a:pt x="161610" y="17217"/>
                              <a:pt x="162737" y="22772"/>
                            </a:cubicBezTo>
                            <a:cubicBezTo>
                              <a:pt x="164560" y="31620"/>
                              <a:pt x="167191" y="44401"/>
                              <a:pt x="168646" y="51548"/>
                            </a:cubicBezTo>
                            <a:cubicBezTo>
                              <a:pt x="169243" y="54490"/>
                              <a:pt x="167359" y="57364"/>
                              <a:pt x="164422" y="57993"/>
                            </a:cubicBezTo>
                            <a:lnTo>
                              <a:pt x="157022" y="59589"/>
                            </a:lnTo>
                            <a:lnTo>
                              <a:pt x="154912" y="58678"/>
                            </a:lnTo>
                            <a:lnTo>
                              <a:pt x="153405" y="60347"/>
                            </a:lnTo>
                            <a:lnTo>
                              <a:pt x="135505" y="64185"/>
                            </a:lnTo>
                            <a:lnTo>
                              <a:pt x="133279" y="63201"/>
                            </a:lnTo>
                            <a:lnTo>
                              <a:pt x="132436" y="64014"/>
                            </a:lnTo>
                            <a:cubicBezTo>
                              <a:pt x="131714" y="64711"/>
                              <a:pt x="130814" y="65197"/>
                              <a:pt x="129834" y="65418"/>
                            </a:cubicBezTo>
                            <a:lnTo>
                              <a:pt x="121075" y="67398"/>
                            </a:lnTo>
                            <a:cubicBezTo>
                              <a:pt x="119776" y="67692"/>
                              <a:pt x="118415" y="67504"/>
                              <a:pt x="117244" y="66869"/>
                            </a:cubicBezTo>
                            <a:lnTo>
                              <a:pt x="116586" y="66512"/>
                            </a:lnTo>
                            <a:lnTo>
                              <a:pt x="115609" y="6837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47"/>
                      <p:cNvSpPr/>
                      <p:nvPr/>
                    </p:nvSpPr>
                    <p:spPr>
                      <a:xfrm>
                        <a:off x="2647230" y="369786"/>
                        <a:ext cx="11180" cy="54613"/>
                      </a:xfrm>
                      <a:custGeom>
                        <a:avLst/>
                        <a:gdLst/>
                        <a:ahLst/>
                        <a:cxnLst/>
                        <a:rect l="l" t="t" r="r" b="b"/>
                        <a:pathLst>
                          <a:path w="11180" h="54613" extrusionOk="0">
                            <a:moveTo>
                              <a:pt x="221" y="-2"/>
                            </a:moveTo>
                            <a:cubicBezTo>
                              <a:pt x="4009" y="18503"/>
                              <a:pt x="7613" y="36108"/>
                              <a:pt x="11402" y="5461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47"/>
                      <p:cNvSpPr/>
                      <p:nvPr/>
                    </p:nvSpPr>
                    <p:spPr>
                      <a:xfrm>
                        <a:off x="2625929" y="374140"/>
                        <a:ext cx="11180" cy="54613"/>
                      </a:xfrm>
                      <a:custGeom>
                        <a:avLst/>
                        <a:gdLst/>
                        <a:ahLst/>
                        <a:cxnLst/>
                        <a:rect l="l" t="t" r="r" b="b"/>
                        <a:pathLst>
                          <a:path w="11180" h="54613" extrusionOk="0">
                            <a:moveTo>
                              <a:pt x="221" y="-2"/>
                            </a:moveTo>
                            <a:cubicBezTo>
                              <a:pt x="4009" y="18503"/>
                              <a:pt x="7613" y="36108"/>
                              <a:pt x="11401" y="5461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47"/>
                      <p:cNvSpPr/>
                      <p:nvPr/>
                    </p:nvSpPr>
                    <p:spPr>
                      <a:xfrm>
                        <a:off x="2608780" y="377012"/>
                        <a:ext cx="11180" cy="54613"/>
                      </a:xfrm>
                      <a:custGeom>
                        <a:avLst/>
                        <a:gdLst/>
                        <a:ahLst/>
                        <a:cxnLst/>
                        <a:rect l="l" t="t" r="r" b="b"/>
                        <a:pathLst>
                          <a:path w="11180" h="54613" extrusionOk="0">
                            <a:moveTo>
                              <a:pt x="221" y="-2"/>
                            </a:moveTo>
                            <a:cubicBezTo>
                              <a:pt x="4009" y="18502"/>
                              <a:pt x="7613" y="36108"/>
                              <a:pt x="11402" y="5461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47"/>
                      <p:cNvSpPr/>
                      <p:nvPr/>
                    </p:nvSpPr>
                    <p:spPr>
                      <a:xfrm>
                        <a:off x="2585212" y="385343"/>
                        <a:ext cx="9634" cy="47059"/>
                      </a:xfrm>
                      <a:custGeom>
                        <a:avLst/>
                        <a:gdLst/>
                        <a:ahLst/>
                        <a:cxnLst/>
                        <a:rect l="l" t="t" r="r" b="b"/>
                        <a:pathLst>
                          <a:path w="9634" h="47059" extrusionOk="0">
                            <a:moveTo>
                              <a:pt x="221" y="-2"/>
                            </a:moveTo>
                            <a:cubicBezTo>
                              <a:pt x="3485" y="15943"/>
                              <a:pt x="6591" y="31114"/>
                              <a:pt x="9855" y="4705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47"/>
                      <p:cNvSpPr/>
                      <p:nvPr/>
                    </p:nvSpPr>
                    <p:spPr>
                      <a:xfrm>
                        <a:off x="2516376" y="413033"/>
                        <a:ext cx="5034" cy="24594"/>
                      </a:xfrm>
                      <a:custGeom>
                        <a:avLst/>
                        <a:gdLst/>
                        <a:ahLst/>
                        <a:cxnLst/>
                        <a:rect l="l" t="t" r="r" b="b"/>
                        <a:pathLst>
                          <a:path w="5034" h="24594" extrusionOk="0">
                            <a:moveTo>
                              <a:pt x="221" y="-2"/>
                            </a:moveTo>
                            <a:cubicBezTo>
                              <a:pt x="1899" y="8196"/>
                              <a:pt x="3578" y="16394"/>
                              <a:pt x="5256" y="2459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47"/>
                      <p:cNvSpPr/>
                      <p:nvPr/>
                    </p:nvSpPr>
                    <p:spPr>
                      <a:xfrm>
                        <a:off x="2507762" y="413056"/>
                        <a:ext cx="8380" cy="26344"/>
                      </a:xfrm>
                      <a:custGeom>
                        <a:avLst/>
                        <a:gdLst/>
                        <a:ahLst/>
                        <a:cxnLst/>
                        <a:rect l="l" t="t" r="r" b="b"/>
                        <a:pathLst>
                          <a:path w="8380" h="26344" extrusionOk="0">
                            <a:moveTo>
                              <a:pt x="8563" y="24091"/>
                            </a:moveTo>
                            <a:lnTo>
                              <a:pt x="3938" y="1498"/>
                            </a:lnTo>
                            <a:cubicBezTo>
                              <a:pt x="3730" y="483"/>
                              <a:pt x="2738" y="-171"/>
                              <a:pt x="1723" y="37"/>
                            </a:cubicBezTo>
                            <a:lnTo>
                              <a:pt x="1723" y="37"/>
                            </a:lnTo>
                            <a:cubicBezTo>
                              <a:pt x="707" y="244"/>
                              <a:pt x="52" y="1235"/>
                              <a:pt x="259" y="2250"/>
                            </a:cubicBezTo>
                            <a:cubicBezTo>
                              <a:pt x="259" y="2250"/>
                              <a:pt x="260" y="2250"/>
                              <a:pt x="260" y="2250"/>
                            </a:cubicBezTo>
                            <a:lnTo>
                              <a:pt x="4885" y="24843"/>
                            </a:lnTo>
                            <a:cubicBezTo>
                              <a:pt x="5093" y="25858"/>
                              <a:pt x="6085" y="26512"/>
                              <a:pt x="7101" y="26304"/>
                            </a:cubicBezTo>
                            <a:cubicBezTo>
                              <a:pt x="7101" y="26304"/>
                              <a:pt x="7101" y="26304"/>
                              <a:pt x="7101" y="26304"/>
                            </a:cubicBezTo>
                            <a:lnTo>
                              <a:pt x="7101" y="26304"/>
                            </a:lnTo>
                            <a:cubicBezTo>
                              <a:pt x="8116" y="26097"/>
                              <a:pt x="8771" y="25106"/>
                              <a:pt x="8563" y="24091"/>
                            </a:cubicBezTo>
                            <a:cubicBezTo>
                              <a:pt x="8563" y="24091"/>
                              <a:pt x="8563" y="24091"/>
                              <a:pt x="8563" y="2409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47"/>
                      <p:cNvSpPr/>
                      <p:nvPr/>
                    </p:nvSpPr>
                    <p:spPr>
                      <a:xfrm>
                        <a:off x="2511872" y="413433"/>
                        <a:ext cx="5035" cy="24594"/>
                      </a:xfrm>
                      <a:custGeom>
                        <a:avLst/>
                        <a:gdLst/>
                        <a:ahLst/>
                        <a:cxnLst/>
                        <a:rect l="l" t="t" r="r" b="b"/>
                        <a:pathLst>
                          <a:path w="5035" h="24594" extrusionOk="0">
                            <a:moveTo>
                              <a:pt x="221" y="-2"/>
                            </a:moveTo>
                            <a:cubicBezTo>
                              <a:pt x="1899" y="8197"/>
                              <a:pt x="3578" y="16395"/>
                              <a:pt x="5256" y="2459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6" name="Google Shape;1216;p47"/>
                      <p:cNvSpPr/>
                      <p:nvPr/>
                    </p:nvSpPr>
                    <p:spPr>
                      <a:xfrm>
                        <a:off x="2500936" y="414451"/>
                        <a:ext cx="8380" cy="26344"/>
                      </a:xfrm>
                      <a:custGeom>
                        <a:avLst/>
                        <a:gdLst/>
                        <a:ahLst/>
                        <a:cxnLst/>
                        <a:rect l="l" t="t" r="r" b="b"/>
                        <a:pathLst>
                          <a:path w="8380" h="26344" extrusionOk="0">
                            <a:moveTo>
                              <a:pt x="8563" y="24091"/>
                            </a:moveTo>
                            <a:lnTo>
                              <a:pt x="3937" y="1499"/>
                            </a:lnTo>
                            <a:cubicBezTo>
                              <a:pt x="3730" y="484"/>
                              <a:pt x="2738" y="-171"/>
                              <a:pt x="1723" y="37"/>
                            </a:cubicBezTo>
                            <a:cubicBezTo>
                              <a:pt x="1723" y="37"/>
                              <a:pt x="1722" y="37"/>
                              <a:pt x="1722" y="37"/>
                            </a:cubicBezTo>
                            <a:lnTo>
                              <a:pt x="1722" y="37"/>
                            </a:lnTo>
                            <a:cubicBezTo>
                              <a:pt x="707" y="245"/>
                              <a:pt x="52" y="1236"/>
                              <a:pt x="259" y="2250"/>
                            </a:cubicBezTo>
                            <a:lnTo>
                              <a:pt x="4885" y="24843"/>
                            </a:lnTo>
                            <a:cubicBezTo>
                              <a:pt x="5092" y="25858"/>
                              <a:pt x="6084" y="26512"/>
                              <a:pt x="7100" y="26305"/>
                            </a:cubicBezTo>
                            <a:lnTo>
                              <a:pt x="7100" y="26305"/>
                            </a:lnTo>
                            <a:cubicBezTo>
                              <a:pt x="8116" y="26097"/>
                              <a:pt x="8771" y="25106"/>
                              <a:pt x="8563" y="24091"/>
                            </a:cubicBezTo>
                            <a:cubicBezTo>
                              <a:pt x="8563" y="24091"/>
                              <a:pt x="8563" y="24091"/>
                              <a:pt x="8563" y="2409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7" name="Google Shape;1217;p47"/>
                      <p:cNvSpPr/>
                      <p:nvPr/>
                    </p:nvSpPr>
                    <p:spPr>
                      <a:xfrm>
                        <a:off x="2505046" y="414828"/>
                        <a:ext cx="5034" cy="24594"/>
                      </a:xfrm>
                      <a:custGeom>
                        <a:avLst/>
                        <a:gdLst/>
                        <a:ahLst/>
                        <a:cxnLst/>
                        <a:rect l="l" t="t" r="r" b="b"/>
                        <a:pathLst>
                          <a:path w="5034" h="24594" extrusionOk="0">
                            <a:moveTo>
                              <a:pt x="221" y="-2"/>
                            </a:moveTo>
                            <a:cubicBezTo>
                              <a:pt x="1899" y="8196"/>
                              <a:pt x="3577" y="16395"/>
                              <a:pt x="5256" y="2459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8" name="Google Shape;1218;p47"/>
                      <p:cNvSpPr/>
                      <p:nvPr/>
                    </p:nvSpPr>
                    <p:spPr>
                      <a:xfrm>
                        <a:off x="2543885" y="390152"/>
                        <a:ext cx="11598" cy="56659"/>
                      </a:xfrm>
                      <a:custGeom>
                        <a:avLst/>
                        <a:gdLst/>
                        <a:ahLst/>
                        <a:cxnLst/>
                        <a:rect l="l" t="t" r="r" b="b"/>
                        <a:pathLst>
                          <a:path w="11598" h="56659" extrusionOk="0">
                            <a:moveTo>
                              <a:pt x="221" y="-2"/>
                            </a:moveTo>
                            <a:cubicBezTo>
                              <a:pt x="4088" y="18885"/>
                              <a:pt x="7954" y="37772"/>
                              <a:pt x="11820" y="5665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9" name="Google Shape;1219;p47"/>
                      <p:cNvSpPr/>
                      <p:nvPr/>
                    </p:nvSpPr>
                    <p:spPr>
                      <a:xfrm>
                        <a:off x="2534204" y="391247"/>
                        <a:ext cx="11599" cy="56659"/>
                      </a:xfrm>
                      <a:custGeom>
                        <a:avLst/>
                        <a:gdLst/>
                        <a:ahLst/>
                        <a:cxnLst/>
                        <a:rect l="l" t="t" r="r" b="b"/>
                        <a:pathLst>
                          <a:path w="11599" h="56659" extrusionOk="0">
                            <a:moveTo>
                              <a:pt x="221" y="-2"/>
                            </a:moveTo>
                            <a:cubicBezTo>
                              <a:pt x="4088" y="18885"/>
                              <a:pt x="7954" y="37772"/>
                              <a:pt x="11820" y="5665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20" name="Google Shape;1220;p47"/>
                    <p:cNvSpPr/>
                    <p:nvPr/>
                  </p:nvSpPr>
                  <p:spPr>
                    <a:xfrm>
                      <a:off x="2493257" y="423699"/>
                      <a:ext cx="14168" cy="22669"/>
                    </a:xfrm>
                    <a:custGeom>
                      <a:avLst/>
                      <a:gdLst/>
                      <a:ahLst/>
                      <a:cxnLst/>
                      <a:rect l="l" t="t" r="r" b="b"/>
                      <a:pathLst>
                        <a:path w="14168" h="22669" extrusionOk="0">
                          <a:moveTo>
                            <a:pt x="221" y="-2"/>
                          </a:moveTo>
                          <a:cubicBezTo>
                            <a:pt x="8439" y="4714"/>
                            <a:pt x="13755" y="13220"/>
                            <a:pt x="14389" y="2266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47"/>
                    <p:cNvSpPr/>
                    <p:nvPr/>
                  </p:nvSpPr>
                  <p:spPr>
                    <a:xfrm>
                      <a:off x="2384866" y="421626"/>
                      <a:ext cx="51449" cy="44077"/>
                    </a:xfrm>
                    <a:custGeom>
                      <a:avLst/>
                      <a:gdLst/>
                      <a:ahLst/>
                      <a:cxnLst/>
                      <a:rect l="l" t="t" r="r" b="b"/>
                      <a:pathLst>
                        <a:path w="51449" h="44077" extrusionOk="0">
                          <a:moveTo>
                            <a:pt x="35711" y="6216"/>
                          </a:moveTo>
                          <a:cubicBezTo>
                            <a:pt x="32720" y="-646"/>
                            <a:pt x="20197" y="-989"/>
                            <a:pt x="13031" y="1187"/>
                          </a:cubicBezTo>
                          <a:cubicBezTo>
                            <a:pt x="5769" y="3702"/>
                            <a:pt x="727" y="10325"/>
                            <a:pt x="238" y="17988"/>
                          </a:cubicBezTo>
                          <a:cubicBezTo>
                            <a:pt x="-47" y="25597"/>
                            <a:pt x="3337" y="32882"/>
                            <a:pt x="9337" y="37577"/>
                          </a:cubicBezTo>
                          <a:cubicBezTo>
                            <a:pt x="15352" y="42162"/>
                            <a:pt x="22808" y="44449"/>
                            <a:pt x="30362" y="44026"/>
                          </a:cubicBezTo>
                          <a:cubicBezTo>
                            <a:pt x="37871" y="43569"/>
                            <a:pt x="45169" y="41361"/>
                            <a:pt x="51671" y="37578"/>
                          </a:cubicBez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2" name="Google Shape;1222;p47"/>
                    <p:cNvSpPr/>
                    <p:nvPr/>
                  </p:nvSpPr>
                  <p:spPr>
                    <a:xfrm>
                      <a:off x="2395437" y="431172"/>
                      <a:ext cx="26720" cy="23747"/>
                    </a:xfrm>
                    <a:custGeom>
                      <a:avLst/>
                      <a:gdLst/>
                      <a:ahLst/>
                      <a:cxnLst/>
                      <a:rect l="l" t="t" r="r" b="b"/>
                      <a:pathLst>
                        <a:path w="26720" h="23747" extrusionOk="0">
                          <a:moveTo>
                            <a:pt x="20130" y="2243"/>
                          </a:moveTo>
                          <a:cubicBezTo>
                            <a:pt x="17489" y="803"/>
                            <a:pt x="14535" y="32"/>
                            <a:pt x="11526" y="-1"/>
                          </a:cubicBezTo>
                          <a:cubicBezTo>
                            <a:pt x="8498" y="-19"/>
                            <a:pt x="5576" y="1109"/>
                            <a:pt x="3347" y="3157"/>
                          </a:cubicBezTo>
                          <a:cubicBezTo>
                            <a:pt x="-60" y="6777"/>
                            <a:pt x="-755" y="12174"/>
                            <a:pt x="1624" y="16538"/>
                          </a:cubicBezTo>
                          <a:cubicBezTo>
                            <a:pt x="4115" y="20783"/>
                            <a:pt x="8579" y="23488"/>
                            <a:pt x="13498" y="23733"/>
                          </a:cubicBezTo>
                          <a:cubicBezTo>
                            <a:pt x="18378" y="23906"/>
                            <a:pt x="23154" y="22305"/>
                            <a:pt x="26942" y="1922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3" name="Google Shape;1223;p47"/>
                    <p:cNvSpPr/>
                    <p:nvPr/>
                  </p:nvSpPr>
                  <p:spPr>
                    <a:xfrm>
                      <a:off x="2383317" y="314649"/>
                      <a:ext cx="113968" cy="116016"/>
                    </a:xfrm>
                    <a:custGeom>
                      <a:avLst/>
                      <a:gdLst/>
                      <a:ahLst/>
                      <a:cxnLst/>
                      <a:rect l="l" t="t" r="r" b="b"/>
                      <a:pathLst>
                        <a:path w="113968" h="116016" extrusionOk="0">
                          <a:moveTo>
                            <a:pt x="109020" y="13346"/>
                          </a:moveTo>
                          <a:cubicBezTo>
                            <a:pt x="94859" y="4082"/>
                            <a:pt x="78169" y="-563"/>
                            <a:pt x="61254" y="52"/>
                          </a:cubicBezTo>
                          <a:cubicBezTo>
                            <a:pt x="44267" y="799"/>
                            <a:pt x="28269" y="8246"/>
                            <a:pt x="16768" y="20760"/>
                          </a:cubicBezTo>
                          <a:cubicBezTo>
                            <a:pt x="5386" y="33504"/>
                            <a:pt x="853" y="50950"/>
                            <a:pt x="4594" y="67617"/>
                          </a:cubicBezTo>
                          <a:lnTo>
                            <a:pt x="496" y="60209"/>
                          </a:lnTo>
                          <a:cubicBezTo>
                            <a:pt x="-1280" y="78023"/>
                            <a:pt x="5616" y="95607"/>
                            <a:pt x="19033" y="107472"/>
                          </a:cubicBezTo>
                          <a:cubicBezTo>
                            <a:pt x="21945" y="107415"/>
                            <a:pt x="27905" y="107200"/>
                            <a:pt x="27905" y="107200"/>
                          </a:cubicBezTo>
                          <a:cubicBezTo>
                            <a:pt x="30784" y="111860"/>
                            <a:pt x="29757" y="112056"/>
                            <a:pt x="32693" y="114681"/>
                          </a:cubicBezTo>
                          <a:cubicBezTo>
                            <a:pt x="34263" y="115786"/>
                            <a:pt x="36206" y="116230"/>
                            <a:pt x="38101" y="115916"/>
                          </a:cubicBezTo>
                          <a:cubicBezTo>
                            <a:pt x="41321" y="115178"/>
                            <a:pt x="39833" y="108350"/>
                            <a:pt x="38691" y="105253"/>
                          </a:cubicBezTo>
                          <a:cubicBezTo>
                            <a:pt x="34093" y="92793"/>
                            <a:pt x="29495" y="80333"/>
                            <a:pt x="24898" y="67873"/>
                          </a:cubicBezTo>
                          <a:cubicBezTo>
                            <a:pt x="26359" y="69728"/>
                            <a:pt x="28982" y="70190"/>
                            <a:pt x="30991" y="68947"/>
                          </a:cubicBezTo>
                          <a:cubicBezTo>
                            <a:pt x="33149" y="67185"/>
                            <a:pt x="34558" y="64670"/>
                            <a:pt x="34932" y="61911"/>
                          </a:cubicBezTo>
                          <a:cubicBezTo>
                            <a:pt x="36628" y="54840"/>
                            <a:pt x="37134" y="47536"/>
                            <a:pt x="36428" y="40300"/>
                          </a:cubicBezTo>
                          <a:cubicBezTo>
                            <a:pt x="40856" y="44797"/>
                            <a:pt x="45645" y="49499"/>
                            <a:pt x="51810" y="50860"/>
                          </a:cubicBezTo>
                          <a:cubicBezTo>
                            <a:pt x="57975" y="52220"/>
                            <a:pt x="65669" y="48519"/>
                            <a:pt x="66045" y="42222"/>
                          </a:cubicBezTo>
                          <a:cubicBezTo>
                            <a:pt x="66392" y="36416"/>
                            <a:pt x="60877" y="32165"/>
                            <a:pt x="55969" y="29037"/>
                          </a:cubicBezTo>
                          <a:cubicBezTo>
                            <a:pt x="62748" y="32034"/>
                            <a:pt x="69754" y="34487"/>
                            <a:pt x="76923" y="36372"/>
                          </a:cubicBezTo>
                          <a:cubicBezTo>
                            <a:pt x="80813" y="37394"/>
                            <a:pt x="85623" y="37987"/>
                            <a:pt x="88256" y="34948"/>
                          </a:cubicBezTo>
                          <a:cubicBezTo>
                            <a:pt x="90511" y="31531"/>
                            <a:pt x="89743" y="26954"/>
                            <a:pt x="86496" y="24459"/>
                          </a:cubicBezTo>
                          <a:cubicBezTo>
                            <a:pt x="85769" y="23847"/>
                            <a:pt x="84976" y="23319"/>
                            <a:pt x="84131" y="22884"/>
                          </a:cubicBezTo>
                          <a:cubicBezTo>
                            <a:pt x="91629" y="24654"/>
                            <a:pt x="99342" y="25346"/>
                            <a:pt x="107036" y="24938"/>
                          </a:cubicBezTo>
                          <a:cubicBezTo>
                            <a:pt x="109615" y="24799"/>
                            <a:pt x="112623" y="24252"/>
                            <a:pt x="113771" y="21941"/>
                          </a:cubicBezTo>
                          <a:cubicBezTo>
                            <a:pt x="115375" y="18715"/>
                            <a:pt x="112060" y="15282"/>
                            <a:pt x="109020" y="1334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47"/>
                    <p:cNvSpPr/>
                    <p:nvPr/>
                  </p:nvSpPr>
                  <p:spPr>
                    <a:xfrm>
                      <a:off x="2348341" y="311155"/>
                      <a:ext cx="113336" cy="214772"/>
                    </a:xfrm>
                    <a:custGeom>
                      <a:avLst/>
                      <a:gdLst/>
                      <a:ahLst/>
                      <a:cxnLst/>
                      <a:rect l="l" t="t" r="r" b="b"/>
                      <a:pathLst>
                        <a:path w="113336" h="214772" extrusionOk="0">
                          <a:moveTo>
                            <a:pt x="62456" y="138630"/>
                          </a:moveTo>
                          <a:cubicBezTo>
                            <a:pt x="54499" y="126445"/>
                            <a:pt x="51302" y="105899"/>
                            <a:pt x="49685" y="91440"/>
                          </a:cubicBezTo>
                          <a:cubicBezTo>
                            <a:pt x="47952" y="72746"/>
                            <a:pt x="53076" y="54059"/>
                            <a:pt x="64102" y="38857"/>
                          </a:cubicBezTo>
                          <a:cubicBezTo>
                            <a:pt x="74846" y="23692"/>
                            <a:pt x="93029" y="10796"/>
                            <a:pt x="110107" y="3447"/>
                          </a:cubicBezTo>
                          <a:cubicBezTo>
                            <a:pt x="90805" y="-3826"/>
                            <a:pt x="65655" y="1077"/>
                            <a:pt x="48080" y="11868"/>
                          </a:cubicBezTo>
                          <a:cubicBezTo>
                            <a:pt x="30638" y="23190"/>
                            <a:pt x="17321" y="39838"/>
                            <a:pt x="10114" y="59334"/>
                          </a:cubicBezTo>
                          <a:cubicBezTo>
                            <a:pt x="3010" y="78749"/>
                            <a:pt x="-323" y="99341"/>
                            <a:pt x="293" y="120004"/>
                          </a:cubicBezTo>
                          <a:cubicBezTo>
                            <a:pt x="438" y="137504"/>
                            <a:pt x="2636" y="155594"/>
                            <a:pt x="11570" y="170646"/>
                          </a:cubicBezTo>
                          <a:cubicBezTo>
                            <a:pt x="22580" y="189196"/>
                            <a:pt x="41914" y="204125"/>
                            <a:pt x="60686" y="214770"/>
                          </a:cubicBezTo>
                          <a:lnTo>
                            <a:pt x="113557" y="213022"/>
                          </a:lnTo>
                          <a:cubicBezTo>
                            <a:pt x="94902" y="187551"/>
                            <a:pt x="80058" y="165581"/>
                            <a:pt x="62456" y="13863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5" name="Google Shape;1225;p47"/>
                    <p:cNvSpPr/>
                    <p:nvPr/>
                  </p:nvSpPr>
                  <p:spPr>
                    <a:xfrm>
                      <a:off x="2420887" y="277440"/>
                      <a:ext cx="84115" cy="92320"/>
                    </a:xfrm>
                    <a:custGeom>
                      <a:avLst/>
                      <a:gdLst/>
                      <a:ahLst/>
                      <a:cxnLst/>
                      <a:rect l="l" t="t" r="r" b="b"/>
                      <a:pathLst>
                        <a:path w="84115" h="92320" extrusionOk="0">
                          <a:moveTo>
                            <a:pt x="221" y="75993"/>
                          </a:moveTo>
                          <a:cubicBezTo>
                            <a:pt x="3662" y="81715"/>
                            <a:pt x="8368" y="86574"/>
                            <a:pt x="13979" y="90198"/>
                          </a:cubicBezTo>
                          <a:cubicBezTo>
                            <a:pt x="19835" y="93361"/>
                            <a:pt x="28045" y="93239"/>
                            <a:pt x="32279" y="88106"/>
                          </a:cubicBezTo>
                          <a:cubicBezTo>
                            <a:pt x="34963" y="84532"/>
                            <a:pt x="35684" y="79855"/>
                            <a:pt x="34202" y="75639"/>
                          </a:cubicBezTo>
                          <a:cubicBezTo>
                            <a:pt x="32687" y="71490"/>
                            <a:pt x="29991" y="67874"/>
                            <a:pt x="26447" y="65235"/>
                          </a:cubicBezTo>
                          <a:cubicBezTo>
                            <a:pt x="29619" y="68643"/>
                            <a:pt x="33463" y="71358"/>
                            <a:pt x="37736" y="73211"/>
                          </a:cubicBezTo>
                          <a:cubicBezTo>
                            <a:pt x="42145" y="75022"/>
                            <a:pt x="47215" y="73933"/>
                            <a:pt x="50491" y="70472"/>
                          </a:cubicBezTo>
                          <a:cubicBezTo>
                            <a:pt x="53361" y="66825"/>
                            <a:pt x="51711" y="60179"/>
                            <a:pt x="47130" y="59414"/>
                          </a:cubicBezTo>
                          <a:cubicBezTo>
                            <a:pt x="54814" y="62466"/>
                            <a:pt x="63417" y="62218"/>
                            <a:pt x="70911" y="58728"/>
                          </a:cubicBezTo>
                          <a:cubicBezTo>
                            <a:pt x="78396" y="55087"/>
                            <a:pt x="83459" y="47831"/>
                            <a:pt x="84289" y="39555"/>
                          </a:cubicBezTo>
                          <a:cubicBezTo>
                            <a:pt x="84868" y="31195"/>
                            <a:pt x="80178" y="23358"/>
                            <a:pt x="72533" y="19911"/>
                          </a:cubicBezTo>
                          <a:cubicBezTo>
                            <a:pt x="64666" y="16828"/>
                            <a:pt x="55722" y="19893"/>
                            <a:pt x="51405" y="27152"/>
                          </a:cubicBezTo>
                          <a:cubicBezTo>
                            <a:pt x="54386" y="21321"/>
                            <a:pt x="54825" y="14519"/>
                            <a:pt x="52619" y="8353"/>
                          </a:cubicBezTo>
                          <a:cubicBezTo>
                            <a:pt x="50041" y="2423"/>
                            <a:pt x="42852" y="-1706"/>
                            <a:pt x="36843" y="691"/>
                          </a:cubicBezTo>
                          <a:cubicBezTo>
                            <a:pt x="31926" y="2653"/>
                            <a:pt x="29324" y="7989"/>
                            <a:pt x="27710" y="13028"/>
                          </a:cubicBezTo>
                          <a:cubicBezTo>
                            <a:pt x="23687" y="25655"/>
                            <a:pt x="23035" y="39113"/>
                            <a:pt x="25818" y="52069"/>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6" name="Google Shape;1226;p47"/>
                    <p:cNvSpPr/>
                    <p:nvPr/>
                  </p:nvSpPr>
                  <p:spPr>
                    <a:xfrm>
                      <a:off x="2380541" y="329834"/>
                      <a:ext cx="54630" cy="188641"/>
                    </a:xfrm>
                    <a:custGeom>
                      <a:avLst/>
                      <a:gdLst/>
                      <a:ahLst/>
                      <a:cxnLst/>
                      <a:rect l="l" t="t" r="r" b="b"/>
                      <a:pathLst>
                        <a:path w="54630" h="188641" extrusionOk="0">
                          <a:moveTo>
                            <a:pt x="37938" y="-2"/>
                          </a:moveTo>
                          <a:cubicBezTo>
                            <a:pt x="15134" y="20292"/>
                            <a:pt x="6245" y="48494"/>
                            <a:pt x="2077" y="70030"/>
                          </a:cubicBezTo>
                          <a:cubicBezTo>
                            <a:pt x="-1851" y="92454"/>
                            <a:pt x="483" y="115525"/>
                            <a:pt x="8824" y="136709"/>
                          </a:cubicBezTo>
                          <a:cubicBezTo>
                            <a:pt x="17519" y="158559"/>
                            <a:pt x="34925" y="176132"/>
                            <a:pt x="54851" y="18864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27" name="Google Shape;1227;p47"/>
                  <p:cNvSpPr/>
                  <p:nvPr/>
                </p:nvSpPr>
                <p:spPr>
                  <a:xfrm>
                    <a:off x="2551623" y="374576"/>
                    <a:ext cx="19644" cy="12138"/>
                  </a:xfrm>
                  <a:custGeom>
                    <a:avLst/>
                    <a:gdLst/>
                    <a:ahLst/>
                    <a:cxnLst/>
                    <a:rect l="l" t="t" r="r" b="b"/>
                    <a:pathLst>
                      <a:path w="19644" h="12138" extrusionOk="0">
                        <a:moveTo>
                          <a:pt x="4704" y="12136"/>
                        </a:moveTo>
                        <a:cubicBezTo>
                          <a:pt x="4704" y="12136"/>
                          <a:pt x="-3837" y="5697"/>
                          <a:pt x="2659" y="1036"/>
                        </a:cubicBezTo>
                        <a:cubicBezTo>
                          <a:pt x="9155" y="-3625"/>
                          <a:pt x="19865" y="8929"/>
                          <a:pt x="19865" y="8929"/>
                        </a:cubicBez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8" name="Google Shape;1228;p47"/>
                  <p:cNvSpPr/>
                  <p:nvPr/>
                </p:nvSpPr>
                <p:spPr>
                  <a:xfrm>
                    <a:off x="2575456" y="367796"/>
                    <a:ext cx="18277" cy="21217"/>
                  </a:xfrm>
                  <a:custGeom>
                    <a:avLst/>
                    <a:gdLst/>
                    <a:ahLst/>
                    <a:cxnLst/>
                    <a:rect l="l" t="t" r="r" b="b"/>
                    <a:pathLst>
                      <a:path w="18277" h="21217" extrusionOk="0">
                        <a:moveTo>
                          <a:pt x="8484" y="454"/>
                        </a:moveTo>
                        <a:cubicBezTo>
                          <a:pt x="6529" y="-301"/>
                          <a:pt x="4334" y="-110"/>
                          <a:pt x="2539" y="970"/>
                        </a:cubicBezTo>
                        <a:cubicBezTo>
                          <a:pt x="967" y="2468"/>
                          <a:pt x="130" y="4579"/>
                          <a:pt x="250" y="6746"/>
                        </a:cubicBezTo>
                        <a:cubicBezTo>
                          <a:pt x="104" y="9950"/>
                          <a:pt x="516" y="13156"/>
                          <a:pt x="1469" y="16220"/>
                        </a:cubicBezTo>
                        <a:cubicBezTo>
                          <a:pt x="2141" y="18380"/>
                          <a:pt x="3404" y="20730"/>
                          <a:pt x="5629" y="21151"/>
                        </a:cubicBezTo>
                        <a:cubicBezTo>
                          <a:pt x="7915" y="21584"/>
                          <a:pt x="9971" y="19764"/>
                          <a:pt x="11468" y="17984"/>
                        </a:cubicBezTo>
                        <a:cubicBezTo>
                          <a:pt x="13286" y="15026"/>
                          <a:pt x="15676" y="12460"/>
                          <a:pt x="18499" y="10437"/>
                        </a:cubicBezTo>
                        <a:cubicBezTo>
                          <a:pt x="16674" y="5876"/>
                          <a:pt x="13053" y="2266"/>
                          <a:pt x="8484" y="454"/>
                        </a:cubicBez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9" name="Google Shape;1229;p47"/>
                  <p:cNvSpPr/>
                  <p:nvPr/>
                </p:nvSpPr>
                <p:spPr>
                  <a:xfrm>
                    <a:off x="2595157" y="365690"/>
                    <a:ext cx="16030" cy="23644"/>
                  </a:xfrm>
                  <a:custGeom>
                    <a:avLst/>
                    <a:gdLst/>
                    <a:ahLst/>
                    <a:cxnLst/>
                    <a:rect l="l" t="t" r="r" b="b"/>
                    <a:pathLst>
                      <a:path w="16030" h="23644" extrusionOk="0">
                        <a:moveTo>
                          <a:pt x="15755" y="7297"/>
                        </a:moveTo>
                        <a:lnTo>
                          <a:pt x="14226" y="4224"/>
                        </a:lnTo>
                        <a:cubicBezTo>
                          <a:pt x="12543" y="2176"/>
                          <a:pt x="10231" y="738"/>
                          <a:pt x="7649" y="134"/>
                        </a:cubicBezTo>
                        <a:cubicBezTo>
                          <a:pt x="5002" y="-421"/>
                          <a:pt x="2294" y="763"/>
                          <a:pt x="906" y="3083"/>
                        </a:cubicBezTo>
                        <a:cubicBezTo>
                          <a:pt x="259" y="4737"/>
                          <a:pt x="66" y="6534"/>
                          <a:pt x="346" y="8289"/>
                        </a:cubicBezTo>
                        <a:cubicBezTo>
                          <a:pt x="539" y="11009"/>
                          <a:pt x="733" y="13730"/>
                          <a:pt x="926" y="16451"/>
                        </a:cubicBezTo>
                        <a:cubicBezTo>
                          <a:pt x="775" y="18814"/>
                          <a:pt x="1632" y="21131"/>
                          <a:pt x="3285" y="22828"/>
                        </a:cubicBezTo>
                        <a:cubicBezTo>
                          <a:pt x="5681" y="24156"/>
                          <a:pt x="8653" y="23839"/>
                          <a:pt x="10715" y="22036"/>
                        </a:cubicBezTo>
                        <a:cubicBezTo>
                          <a:pt x="15264" y="18623"/>
                          <a:pt x="17263" y="12778"/>
                          <a:pt x="15755" y="7297"/>
                        </a:cubicBez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0" name="Google Shape;1230;p47"/>
                  <p:cNvSpPr/>
                  <p:nvPr/>
                </p:nvSpPr>
                <p:spPr>
                  <a:xfrm>
                    <a:off x="2609635" y="360533"/>
                    <a:ext cx="28773" cy="23938"/>
                  </a:xfrm>
                  <a:custGeom>
                    <a:avLst/>
                    <a:gdLst/>
                    <a:ahLst/>
                    <a:cxnLst/>
                    <a:rect l="l" t="t" r="r" b="b"/>
                    <a:pathLst>
                      <a:path w="28773" h="23938" extrusionOk="0">
                        <a:moveTo>
                          <a:pt x="28994" y="7890"/>
                        </a:moveTo>
                        <a:cubicBezTo>
                          <a:pt x="26502" y="5286"/>
                          <a:pt x="23620" y="3086"/>
                          <a:pt x="20450" y="1369"/>
                        </a:cubicBezTo>
                        <a:cubicBezTo>
                          <a:pt x="17219" y="-346"/>
                          <a:pt x="13374" y="-458"/>
                          <a:pt x="10049" y="1067"/>
                        </a:cubicBezTo>
                        <a:cubicBezTo>
                          <a:pt x="7200" y="2939"/>
                          <a:pt x="5044" y="5693"/>
                          <a:pt x="3910" y="8906"/>
                        </a:cubicBezTo>
                        <a:cubicBezTo>
                          <a:pt x="2650" y="11714"/>
                          <a:pt x="1573" y="14601"/>
                          <a:pt x="687" y="17548"/>
                        </a:cubicBezTo>
                        <a:cubicBezTo>
                          <a:pt x="173" y="18804"/>
                          <a:pt x="82" y="20192"/>
                          <a:pt x="426" y="21504"/>
                        </a:cubicBezTo>
                        <a:cubicBezTo>
                          <a:pt x="1356" y="23964"/>
                          <a:pt x="4753" y="24350"/>
                          <a:pt x="7270" y="23582"/>
                        </a:cubicBezTo>
                        <a:cubicBezTo>
                          <a:pt x="11409" y="22285"/>
                          <a:pt x="14713" y="19147"/>
                          <a:pt x="16220" y="15083"/>
                        </a:cubicBezTo>
                        <a:cubicBezTo>
                          <a:pt x="16565" y="13508"/>
                          <a:pt x="17257" y="12030"/>
                          <a:pt x="18248" y="10757"/>
                        </a:cubicBezTo>
                        <a:cubicBezTo>
                          <a:pt x="20781" y="8286"/>
                          <a:pt x="25384" y="10126"/>
                          <a:pt x="28331" y="8167"/>
                        </a:cubicBezTo>
                        <a:lnTo>
                          <a:pt x="27183" y="8337"/>
                        </a:ln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1" name="Google Shape;1231;p47"/>
                <p:cNvGrpSpPr/>
                <p:nvPr/>
              </p:nvGrpSpPr>
              <p:grpSpPr>
                <a:xfrm>
                  <a:off x="2355512" y="1461025"/>
                  <a:ext cx="134642" cy="144533"/>
                  <a:chOff x="2355512" y="1461025"/>
                  <a:chExt cx="134642" cy="144533"/>
                </a:xfrm>
              </p:grpSpPr>
              <p:sp>
                <p:nvSpPr>
                  <p:cNvPr id="1232" name="Google Shape;1232;p47"/>
                  <p:cNvSpPr/>
                  <p:nvPr/>
                </p:nvSpPr>
                <p:spPr>
                  <a:xfrm>
                    <a:off x="2406731" y="1461025"/>
                    <a:ext cx="81381" cy="93717"/>
                  </a:xfrm>
                  <a:custGeom>
                    <a:avLst/>
                    <a:gdLst/>
                    <a:ahLst/>
                    <a:cxnLst/>
                    <a:rect l="l" t="t" r="r" b="b"/>
                    <a:pathLst>
                      <a:path w="81381" h="93717" extrusionOk="0">
                        <a:moveTo>
                          <a:pt x="0" y="3149"/>
                        </a:moveTo>
                        <a:lnTo>
                          <a:pt x="7118" y="62580"/>
                        </a:lnTo>
                        <a:lnTo>
                          <a:pt x="26992" y="93718"/>
                        </a:lnTo>
                        <a:lnTo>
                          <a:pt x="53960" y="91302"/>
                        </a:lnTo>
                        <a:lnTo>
                          <a:pt x="80544" y="60362"/>
                        </a:lnTo>
                        <a:lnTo>
                          <a:pt x="81382" y="0"/>
                        </a:lnTo>
                        <a:lnTo>
                          <a:pt x="0" y="3149"/>
                        </a:ln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3" name="Google Shape;1233;p47"/>
                  <p:cNvSpPr/>
                  <p:nvPr/>
                </p:nvSpPr>
                <p:spPr>
                  <a:xfrm>
                    <a:off x="2355801" y="1578631"/>
                    <a:ext cx="134353" cy="26927"/>
                  </a:xfrm>
                  <a:custGeom>
                    <a:avLst/>
                    <a:gdLst/>
                    <a:ahLst/>
                    <a:cxnLst/>
                    <a:rect l="l" t="t" r="r" b="b"/>
                    <a:pathLst>
                      <a:path w="134353" h="26927" extrusionOk="0">
                        <a:moveTo>
                          <a:pt x="0" y="0"/>
                        </a:moveTo>
                        <a:lnTo>
                          <a:pt x="134353" y="0"/>
                        </a:lnTo>
                        <a:lnTo>
                          <a:pt x="134353" y="26927"/>
                        </a:lnTo>
                        <a:lnTo>
                          <a:pt x="0" y="2692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4" name="Google Shape;1234;p47"/>
                  <p:cNvSpPr/>
                  <p:nvPr/>
                </p:nvSpPr>
                <p:spPr>
                  <a:xfrm>
                    <a:off x="2407595" y="1516978"/>
                    <a:ext cx="82551" cy="61909"/>
                  </a:xfrm>
                  <a:custGeom>
                    <a:avLst/>
                    <a:gdLst/>
                    <a:ahLst/>
                    <a:cxnLst/>
                    <a:rect l="l" t="t" r="r" b="b"/>
                    <a:pathLst>
                      <a:path w="82551" h="61909" extrusionOk="0">
                        <a:moveTo>
                          <a:pt x="82737" y="61875"/>
                        </a:moveTo>
                        <a:cubicBezTo>
                          <a:pt x="82869" y="48326"/>
                          <a:pt x="82576" y="28807"/>
                          <a:pt x="82708" y="15259"/>
                        </a:cubicBezTo>
                        <a:cubicBezTo>
                          <a:pt x="82750" y="10921"/>
                          <a:pt x="82613" y="6091"/>
                          <a:pt x="79697" y="2991"/>
                        </a:cubicBezTo>
                        <a:cubicBezTo>
                          <a:pt x="77505" y="890"/>
                          <a:pt x="74527" y="-188"/>
                          <a:pt x="71497" y="25"/>
                        </a:cubicBezTo>
                        <a:cubicBezTo>
                          <a:pt x="68522" y="260"/>
                          <a:pt x="65584" y="835"/>
                          <a:pt x="62739" y="1737"/>
                        </a:cubicBezTo>
                        <a:cubicBezTo>
                          <a:pt x="48295" y="5481"/>
                          <a:pt x="33235" y="6222"/>
                          <a:pt x="18493" y="3913"/>
                        </a:cubicBezTo>
                        <a:cubicBezTo>
                          <a:pt x="14800" y="3015"/>
                          <a:pt x="10964" y="2874"/>
                          <a:pt x="7216" y="3498"/>
                        </a:cubicBezTo>
                        <a:cubicBezTo>
                          <a:pt x="3310" y="4320"/>
                          <a:pt x="443" y="7658"/>
                          <a:pt x="221" y="11639"/>
                        </a:cubicBezTo>
                        <a:lnTo>
                          <a:pt x="221" y="6190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5" name="Google Shape;1235;p47"/>
                  <p:cNvSpPr/>
                  <p:nvPr/>
                </p:nvSpPr>
                <p:spPr>
                  <a:xfrm>
                    <a:off x="2355512" y="1533777"/>
                    <a:ext cx="99525" cy="45079"/>
                  </a:xfrm>
                  <a:custGeom>
                    <a:avLst/>
                    <a:gdLst/>
                    <a:ahLst/>
                    <a:cxnLst/>
                    <a:rect l="l" t="t" r="r" b="b"/>
                    <a:pathLst>
                      <a:path w="99525" h="45079" extrusionOk="0">
                        <a:moveTo>
                          <a:pt x="93401" y="22722"/>
                        </a:moveTo>
                        <a:cubicBezTo>
                          <a:pt x="90259" y="15628"/>
                          <a:pt x="85084" y="9624"/>
                          <a:pt x="78528" y="5469"/>
                        </a:cubicBezTo>
                        <a:cubicBezTo>
                          <a:pt x="71127" y="1551"/>
                          <a:pt x="62814" y="-322"/>
                          <a:pt x="54446" y="43"/>
                        </a:cubicBezTo>
                        <a:cubicBezTo>
                          <a:pt x="41046" y="-450"/>
                          <a:pt x="27831" y="3286"/>
                          <a:pt x="16675" y="10721"/>
                        </a:cubicBezTo>
                        <a:cubicBezTo>
                          <a:pt x="5914" y="18541"/>
                          <a:pt x="-1344" y="31913"/>
                          <a:pt x="510" y="45078"/>
                        </a:cubicBezTo>
                        <a:lnTo>
                          <a:pt x="99747" y="44869"/>
                        </a:lnTo>
                        <a:cubicBezTo>
                          <a:pt x="98642" y="37234"/>
                          <a:pt x="96507" y="29784"/>
                          <a:pt x="93401" y="227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6" name="Google Shape;1236;p47"/>
                  <p:cNvSpPr/>
                  <p:nvPr/>
                </p:nvSpPr>
                <p:spPr>
                  <a:xfrm>
                    <a:off x="2402485" y="1532590"/>
                    <a:ext cx="47025" cy="13717"/>
                  </a:xfrm>
                  <a:custGeom>
                    <a:avLst/>
                    <a:gdLst/>
                    <a:ahLst/>
                    <a:cxnLst/>
                    <a:rect l="l" t="t" r="r" b="b"/>
                    <a:pathLst>
                      <a:path w="47025" h="13717" extrusionOk="0">
                        <a:moveTo>
                          <a:pt x="221" y="1274"/>
                        </a:moveTo>
                        <a:cubicBezTo>
                          <a:pt x="2555" y="447"/>
                          <a:pt x="5018" y="39"/>
                          <a:pt x="7494" y="70"/>
                        </a:cubicBezTo>
                        <a:cubicBezTo>
                          <a:pt x="19497" y="-526"/>
                          <a:pt x="31389" y="2621"/>
                          <a:pt x="41524" y="9073"/>
                        </a:cubicBezTo>
                        <a:cubicBezTo>
                          <a:pt x="43690" y="10272"/>
                          <a:pt x="45628" y="11844"/>
                          <a:pt x="47247" y="13716"/>
                        </a:cubicBezTo>
                        <a:cubicBezTo>
                          <a:pt x="33338" y="4579"/>
                          <a:pt x="16832" y="212"/>
                          <a:pt x="221" y="127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7" name="Google Shape;1237;p47"/>
                <p:cNvGrpSpPr/>
                <p:nvPr/>
              </p:nvGrpSpPr>
              <p:grpSpPr>
                <a:xfrm>
                  <a:off x="2368825" y="827455"/>
                  <a:ext cx="299895" cy="665508"/>
                  <a:chOff x="2368825" y="827455"/>
                  <a:chExt cx="299895" cy="665508"/>
                </a:xfrm>
              </p:grpSpPr>
              <p:grpSp>
                <p:nvGrpSpPr>
                  <p:cNvPr id="1238" name="Google Shape;1238;p47"/>
                  <p:cNvGrpSpPr/>
                  <p:nvPr/>
                </p:nvGrpSpPr>
                <p:grpSpPr>
                  <a:xfrm>
                    <a:off x="2368825" y="827455"/>
                    <a:ext cx="136286" cy="656996"/>
                    <a:chOff x="2368825" y="827455"/>
                    <a:chExt cx="136286" cy="656996"/>
                  </a:xfrm>
                </p:grpSpPr>
                <p:sp>
                  <p:nvSpPr>
                    <p:cNvPr id="1239" name="Google Shape;1239;p47"/>
                    <p:cNvSpPr/>
                    <p:nvPr/>
                  </p:nvSpPr>
                  <p:spPr>
                    <a:xfrm>
                      <a:off x="2368825" y="827455"/>
                      <a:ext cx="136286" cy="656996"/>
                    </a:xfrm>
                    <a:custGeom>
                      <a:avLst/>
                      <a:gdLst/>
                      <a:ahLst/>
                      <a:cxnLst/>
                      <a:rect l="l" t="t" r="r" b="b"/>
                      <a:pathLst>
                        <a:path w="136286" h="656996" extrusionOk="0">
                          <a:moveTo>
                            <a:pt x="129939" y="-2"/>
                          </a:moveTo>
                          <a:cubicBezTo>
                            <a:pt x="129539" y="1224"/>
                            <a:pt x="137746" y="77954"/>
                            <a:pt x="136347" y="119093"/>
                          </a:cubicBezTo>
                          <a:cubicBezTo>
                            <a:pt x="130667" y="286151"/>
                            <a:pt x="122726" y="651846"/>
                            <a:pt x="122726" y="651846"/>
                          </a:cubicBezTo>
                          <a:lnTo>
                            <a:pt x="38127" y="656995"/>
                          </a:lnTo>
                          <a:lnTo>
                            <a:pt x="33630" y="603795"/>
                          </a:lnTo>
                          <a:lnTo>
                            <a:pt x="16548" y="595784"/>
                          </a:lnTo>
                          <a:lnTo>
                            <a:pt x="221" y="84134"/>
                          </a:lnTo>
                          <a:lnTo>
                            <a:pt x="18253" y="-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0" name="Google Shape;1240;p47"/>
                    <p:cNvSpPr/>
                    <p:nvPr/>
                  </p:nvSpPr>
                  <p:spPr>
                    <a:xfrm>
                      <a:off x="2402313" y="1427047"/>
                      <a:ext cx="90173" cy="4737"/>
                    </a:xfrm>
                    <a:custGeom>
                      <a:avLst/>
                      <a:gdLst/>
                      <a:ahLst/>
                      <a:cxnLst/>
                      <a:rect l="l" t="t" r="r" b="b"/>
                      <a:pathLst>
                        <a:path w="90173" h="4737" extrusionOk="0">
                          <a:moveTo>
                            <a:pt x="90394" y="176"/>
                          </a:moveTo>
                          <a:cubicBezTo>
                            <a:pt x="90418" y="674"/>
                            <a:pt x="70250" y="2057"/>
                            <a:pt x="45354" y="3267"/>
                          </a:cubicBezTo>
                          <a:cubicBezTo>
                            <a:pt x="20448" y="4477"/>
                            <a:pt x="245" y="5054"/>
                            <a:pt x="221" y="4557"/>
                          </a:cubicBezTo>
                          <a:cubicBezTo>
                            <a:pt x="197" y="4060"/>
                            <a:pt x="20360" y="2676"/>
                            <a:pt x="45266" y="1467"/>
                          </a:cubicBezTo>
                          <a:cubicBezTo>
                            <a:pt x="70163" y="257"/>
                            <a:pt x="90370" y="-320"/>
                            <a:pt x="90394" y="17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1" name="Google Shape;1241;p47"/>
                    <p:cNvSpPr/>
                    <p:nvPr/>
                  </p:nvSpPr>
                  <p:spPr>
                    <a:xfrm>
                      <a:off x="2422599" y="1431512"/>
                      <a:ext cx="2648" cy="50720"/>
                    </a:xfrm>
                    <a:custGeom>
                      <a:avLst/>
                      <a:gdLst/>
                      <a:ahLst/>
                      <a:cxnLst/>
                      <a:rect l="l" t="t" r="r" b="b"/>
                      <a:pathLst>
                        <a:path w="2648" h="50720" extrusionOk="0">
                          <a:moveTo>
                            <a:pt x="2781" y="50719"/>
                          </a:moveTo>
                          <a:cubicBezTo>
                            <a:pt x="757" y="33892"/>
                            <a:pt x="-69" y="16942"/>
                            <a:pt x="311" y="-2"/>
                          </a:cubicBezTo>
                          <a:cubicBezTo>
                            <a:pt x="2334" y="16825"/>
                            <a:pt x="3159" y="33775"/>
                            <a:pt x="2781" y="5071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2" name="Google Shape;1242;p47"/>
                    <p:cNvSpPr/>
                    <p:nvPr/>
                  </p:nvSpPr>
                  <p:spPr>
                    <a:xfrm>
                      <a:off x="2449100" y="1430198"/>
                      <a:ext cx="1811" cy="50094"/>
                    </a:xfrm>
                    <a:custGeom>
                      <a:avLst/>
                      <a:gdLst/>
                      <a:ahLst/>
                      <a:cxnLst/>
                      <a:rect l="l" t="t" r="r" b="b"/>
                      <a:pathLst>
                        <a:path w="1811" h="50094" extrusionOk="0">
                          <a:moveTo>
                            <a:pt x="1247" y="50093"/>
                          </a:moveTo>
                          <a:cubicBezTo>
                            <a:pt x="-36" y="33422"/>
                            <a:pt x="-116" y="16681"/>
                            <a:pt x="1008" y="-2"/>
                          </a:cubicBezTo>
                          <a:cubicBezTo>
                            <a:pt x="2289" y="16669"/>
                            <a:pt x="2369" y="33411"/>
                            <a:pt x="1247" y="5009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3" name="Google Shape;1243;p47"/>
                    <p:cNvSpPr/>
                    <p:nvPr/>
                  </p:nvSpPr>
                  <p:spPr>
                    <a:xfrm>
                      <a:off x="2475070" y="1428927"/>
                      <a:ext cx="3462" cy="51258"/>
                    </a:xfrm>
                    <a:custGeom>
                      <a:avLst/>
                      <a:gdLst/>
                      <a:ahLst/>
                      <a:cxnLst/>
                      <a:rect l="l" t="t" r="r" b="b"/>
                      <a:pathLst>
                        <a:path w="3462" h="51258" extrusionOk="0">
                          <a:moveTo>
                            <a:pt x="1985" y="51257"/>
                          </a:moveTo>
                          <a:cubicBezTo>
                            <a:pt x="1471" y="51199"/>
                            <a:pt x="2439" y="39755"/>
                            <a:pt x="1716" y="25632"/>
                          </a:cubicBezTo>
                          <a:cubicBezTo>
                            <a:pt x="1030" y="11511"/>
                            <a:pt x="-197" y="62"/>
                            <a:pt x="364" y="-2"/>
                          </a:cubicBezTo>
                          <a:cubicBezTo>
                            <a:pt x="1163" y="2398"/>
                            <a:pt x="1657" y="4889"/>
                            <a:pt x="1834" y="7412"/>
                          </a:cubicBezTo>
                          <a:cubicBezTo>
                            <a:pt x="2482" y="12025"/>
                            <a:pt x="3192" y="18432"/>
                            <a:pt x="3518" y="25552"/>
                          </a:cubicBezTo>
                          <a:cubicBezTo>
                            <a:pt x="3815" y="31631"/>
                            <a:pt x="3712" y="37723"/>
                            <a:pt x="3209" y="43788"/>
                          </a:cubicBezTo>
                          <a:cubicBezTo>
                            <a:pt x="3156" y="46323"/>
                            <a:pt x="2744" y="48838"/>
                            <a:pt x="1985" y="5125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4" name="Google Shape;1244;p47"/>
                  <p:cNvGrpSpPr/>
                  <p:nvPr/>
                </p:nvGrpSpPr>
                <p:grpSpPr>
                  <a:xfrm>
                    <a:off x="2493115" y="829033"/>
                    <a:ext cx="175605" cy="663930"/>
                    <a:chOff x="2493115" y="829033"/>
                    <a:chExt cx="175605" cy="663930"/>
                  </a:xfrm>
                </p:grpSpPr>
                <p:sp>
                  <p:nvSpPr>
                    <p:cNvPr id="1245" name="Google Shape;1245;p47"/>
                    <p:cNvSpPr/>
                    <p:nvPr/>
                  </p:nvSpPr>
                  <p:spPr>
                    <a:xfrm>
                      <a:off x="2493115" y="829033"/>
                      <a:ext cx="175605" cy="663930"/>
                    </a:xfrm>
                    <a:custGeom>
                      <a:avLst/>
                      <a:gdLst/>
                      <a:ahLst/>
                      <a:cxnLst/>
                      <a:rect l="l" t="t" r="r" b="b"/>
                      <a:pathLst>
                        <a:path w="175605" h="663930" extrusionOk="0">
                          <a:moveTo>
                            <a:pt x="130645" y="18524"/>
                          </a:moveTo>
                          <a:cubicBezTo>
                            <a:pt x="130645" y="24311"/>
                            <a:pt x="179638" y="395409"/>
                            <a:pt x="175589" y="430131"/>
                          </a:cubicBezTo>
                          <a:cubicBezTo>
                            <a:pt x="172490" y="456700"/>
                            <a:pt x="167052" y="527465"/>
                            <a:pt x="159187" y="596160"/>
                          </a:cubicBezTo>
                          <a:lnTo>
                            <a:pt x="139798" y="611906"/>
                          </a:lnTo>
                          <a:lnTo>
                            <a:pt x="123798" y="663929"/>
                          </a:lnTo>
                          <a:lnTo>
                            <a:pt x="47449" y="658038"/>
                          </a:lnTo>
                          <a:lnTo>
                            <a:pt x="57351" y="420057"/>
                          </a:lnTo>
                          <a:lnTo>
                            <a:pt x="1238" y="129559"/>
                          </a:lnTo>
                          <a:lnTo>
                            <a:pt x="221" y="-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6" name="Google Shape;1246;p47"/>
                    <p:cNvSpPr/>
                    <p:nvPr/>
                  </p:nvSpPr>
                  <p:spPr>
                    <a:xfrm>
                      <a:off x="2542573" y="1435398"/>
                      <a:ext cx="90118" cy="5688"/>
                    </a:xfrm>
                    <a:custGeom>
                      <a:avLst/>
                      <a:gdLst/>
                      <a:ahLst/>
                      <a:cxnLst/>
                      <a:rect l="l" t="t" r="r" b="b"/>
                      <a:pathLst>
                        <a:path w="90118" h="5688" extrusionOk="0">
                          <a:moveTo>
                            <a:pt x="90339" y="5540"/>
                          </a:moveTo>
                          <a:cubicBezTo>
                            <a:pt x="90309" y="6037"/>
                            <a:pt x="70110" y="5232"/>
                            <a:pt x="45228" y="3742"/>
                          </a:cubicBezTo>
                          <a:cubicBezTo>
                            <a:pt x="20338" y="2252"/>
                            <a:pt x="191" y="642"/>
                            <a:pt x="221" y="145"/>
                          </a:cubicBezTo>
                          <a:cubicBezTo>
                            <a:pt x="251" y="-352"/>
                            <a:pt x="20446" y="453"/>
                            <a:pt x="45336" y="1943"/>
                          </a:cubicBezTo>
                          <a:cubicBezTo>
                            <a:pt x="70218" y="3433"/>
                            <a:pt x="90369" y="5044"/>
                            <a:pt x="90339" y="554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7" name="Google Shape;1247;p47"/>
                    <p:cNvSpPr/>
                    <p:nvPr/>
                  </p:nvSpPr>
                  <p:spPr>
                    <a:xfrm>
                      <a:off x="2559780" y="1437655"/>
                      <a:ext cx="3082" cy="50689"/>
                    </a:xfrm>
                    <a:custGeom>
                      <a:avLst/>
                      <a:gdLst/>
                      <a:ahLst/>
                      <a:cxnLst/>
                      <a:rect l="l" t="t" r="r" b="b"/>
                      <a:pathLst>
                        <a:path w="3082" h="50689" extrusionOk="0">
                          <a:moveTo>
                            <a:pt x="243" y="50688"/>
                          </a:moveTo>
                          <a:cubicBezTo>
                            <a:pt x="54" y="33741"/>
                            <a:pt x="1069" y="16802"/>
                            <a:pt x="3281" y="-2"/>
                          </a:cubicBezTo>
                          <a:cubicBezTo>
                            <a:pt x="3470" y="16945"/>
                            <a:pt x="2455" y="33884"/>
                            <a:pt x="243" y="5068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47"/>
                    <p:cNvSpPr/>
                    <p:nvPr/>
                  </p:nvSpPr>
                  <p:spPr>
                    <a:xfrm>
                      <a:off x="2584832" y="1439289"/>
                      <a:ext cx="5187" cy="49826"/>
                    </a:xfrm>
                    <a:custGeom>
                      <a:avLst/>
                      <a:gdLst/>
                      <a:ahLst/>
                      <a:cxnLst/>
                      <a:rect l="l" t="t" r="r" b="b"/>
                      <a:pathLst>
                        <a:path w="5187" h="49826" extrusionOk="0">
                          <a:moveTo>
                            <a:pt x="221" y="49825"/>
                          </a:moveTo>
                          <a:cubicBezTo>
                            <a:pt x="752" y="33113"/>
                            <a:pt x="2485" y="16461"/>
                            <a:pt x="5409" y="-2"/>
                          </a:cubicBezTo>
                          <a:cubicBezTo>
                            <a:pt x="4878" y="16710"/>
                            <a:pt x="3144" y="33362"/>
                            <a:pt x="221" y="4982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9" name="Google Shape;1249;p47"/>
                    <p:cNvSpPr/>
                    <p:nvPr/>
                  </p:nvSpPr>
                  <p:spPr>
                    <a:xfrm>
                      <a:off x="2609965" y="1440764"/>
                      <a:ext cx="5994" cy="51757"/>
                    </a:xfrm>
                    <a:custGeom>
                      <a:avLst/>
                      <a:gdLst/>
                      <a:ahLst/>
                      <a:cxnLst/>
                      <a:rect l="l" t="t" r="r" b="b"/>
                      <a:pathLst>
                        <a:path w="5994" h="51757" extrusionOk="0">
                          <a:moveTo>
                            <a:pt x="298" y="51756"/>
                          </a:moveTo>
                          <a:cubicBezTo>
                            <a:pt x="-225" y="51641"/>
                            <a:pt x="2049" y="40203"/>
                            <a:pt x="3484" y="25933"/>
                          </a:cubicBezTo>
                          <a:cubicBezTo>
                            <a:pt x="4967" y="11664"/>
                            <a:pt x="5055" y="5"/>
                            <a:pt x="5590" y="-2"/>
                          </a:cubicBezTo>
                          <a:cubicBezTo>
                            <a:pt x="6121" y="2511"/>
                            <a:pt x="6315" y="5083"/>
                            <a:pt x="6168" y="7647"/>
                          </a:cubicBezTo>
                          <a:cubicBezTo>
                            <a:pt x="6237" y="19991"/>
                            <a:pt x="4978" y="32307"/>
                            <a:pt x="2412" y="44381"/>
                          </a:cubicBezTo>
                          <a:cubicBezTo>
                            <a:pt x="2036" y="46922"/>
                            <a:pt x="1326" y="49402"/>
                            <a:pt x="298" y="5175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250" name="Google Shape;1250;p47"/>
                <p:cNvSpPr/>
                <p:nvPr/>
              </p:nvSpPr>
              <p:spPr>
                <a:xfrm>
                  <a:off x="2326083" y="519538"/>
                  <a:ext cx="325378" cy="466137"/>
                </a:xfrm>
                <a:custGeom>
                  <a:avLst/>
                  <a:gdLst/>
                  <a:ahLst/>
                  <a:cxnLst/>
                  <a:rect l="l" t="t" r="r" b="b"/>
                  <a:pathLst>
                    <a:path w="325378" h="466137" extrusionOk="0">
                      <a:moveTo>
                        <a:pt x="221" y="137364"/>
                      </a:moveTo>
                      <a:lnTo>
                        <a:pt x="62122" y="144726"/>
                      </a:lnTo>
                      <a:lnTo>
                        <a:pt x="60517" y="447624"/>
                      </a:lnTo>
                      <a:cubicBezTo>
                        <a:pt x="60517" y="447624"/>
                        <a:pt x="131756" y="473813"/>
                        <a:pt x="174725" y="463892"/>
                      </a:cubicBezTo>
                      <a:cubicBezTo>
                        <a:pt x="217695" y="453970"/>
                        <a:pt x="325599" y="422529"/>
                        <a:pt x="325599" y="422529"/>
                      </a:cubicBezTo>
                      <a:lnTo>
                        <a:pt x="260050" y="49811"/>
                      </a:lnTo>
                      <a:lnTo>
                        <a:pt x="241875" y="7286"/>
                      </a:lnTo>
                      <a:lnTo>
                        <a:pt x="210586" y="-2"/>
                      </a:lnTo>
                      <a:lnTo>
                        <a:pt x="96296" y="4573"/>
                      </a:lnTo>
                      <a:cubicBezTo>
                        <a:pt x="96296" y="4573"/>
                        <a:pt x="23487" y="9785"/>
                        <a:pt x="221" y="13736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1" name="Google Shape;1251;p47"/>
                <p:cNvSpPr/>
                <p:nvPr/>
              </p:nvSpPr>
              <p:spPr>
                <a:xfrm>
                  <a:off x="2407679" y="524112"/>
                  <a:ext cx="40997" cy="1170"/>
                </a:xfrm>
                <a:custGeom>
                  <a:avLst/>
                  <a:gdLst/>
                  <a:ahLst/>
                  <a:cxnLst/>
                  <a:rect l="l" t="t" r="r" b="b"/>
                  <a:pathLst>
                    <a:path w="40997" h="1170" extrusionOk="0">
                      <a:moveTo>
                        <a:pt x="221" y="1169"/>
                      </a:moveTo>
                      <a:cubicBezTo>
                        <a:pt x="14644" y="1169"/>
                        <a:pt x="26795" y="-2"/>
                        <a:pt x="41218" y="-2"/>
                      </a:cubicBezTo>
                    </a:path>
                  </a:pathLst>
                </a:custGeom>
                <a:noFill/>
                <a:ln w="9525" cap="rnd" cmpd="sng">
                  <a:solidFill>
                    <a:srgbClr val="00163B"/>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52" name="Google Shape;1252;p47"/>
                <p:cNvGrpSpPr/>
                <p:nvPr/>
              </p:nvGrpSpPr>
              <p:grpSpPr>
                <a:xfrm>
                  <a:off x="2049090" y="519784"/>
                  <a:ext cx="412587" cy="481396"/>
                  <a:chOff x="2049090" y="519784"/>
                  <a:chExt cx="412587" cy="481396"/>
                </a:xfrm>
              </p:grpSpPr>
              <p:grpSp>
                <p:nvGrpSpPr>
                  <p:cNvPr id="1253" name="Google Shape;1253;p47"/>
                  <p:cNvGrpSpPr/>
                  <p:nvPr/>
                </p:nvGrpSpPr>
                <p:grpSpPr>
                  <a:xfrm>
                    <a:off x="2049090" y="922264"/>
                    <a:ext cx="152197" cy="55274"/>
                    <a:chOff x="2049090" y="922264"/>
                    <a:chExt cx="152197" cy="55274"/>
                  </a:xfrm>
                </p:grpSpPr>
                <p:sp>
                  <p:nvSpPr>
                    <p:cNvPr id="1254" name="Google Shape;1254;p47"/>
                    <p:cNvSpPr/>
                    <p:nvPr/>
                  </p:nvSpPr>
                  <p:spPr>
                    <a:xfrm>
                      <a:off x="2049090" y="922264"/>
                      <a:ext cx="152197" cy="55195"/>
                    </a:xfrm>
                    <a:custGeom>
                      <a:avLst/>
                      <a:gdLst/>
                      <a:ahLst/>
                      <a:cxnLst/>
                      <a:rect l="l" t="t" r="r" b="b"/>
                      <a:pathLst>
                        <a:path w="152197" h="55195" extrusionOk="0">
                          <a:moveTo>
                            <a:pt x="102599" y="9743"/>
                          </a:moveTo>
                          <a:lnTo>
                            <a:pt x="87560" y="14219"/>
                          </a:lnTo>
                          <a:lnTo>
                            <a:pt x="1336" y="43567"/>
                          </a:lnTo>
                          <a:cubicBezTo>
                            <a:pt x="1336" y="43567"/>
                            <a:pt x="-6264" y="55463"/>
                            <a:pt x="18224" y="55189"/>
                          </a:cubicBezTo>
                          <a:cubicBezTo>
                            <a:pt x="42712" y="54915"/>
                            <a:pt x="137081" y="47919"/>
                            <a:pt x="137081" y="47919"/>
                          </a:cubicBezTo>
                          <a:lnTo>
                            <a:pt x="152419" y="13178"/>
                          </a:lnTo>
                          <a:lnTo>
                            <a:pt x="106704" y="-2"/>
                          </a:lnTo>
                          <a:close/>
                        </a:path>
                      </a:pathLst>
                    </a:custGeom>
                    <a:solidFill>
                      <a:srgbClr val="FFB0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5" name="Google Shape;1255;p47"/>
                    <p:cNvSpPr/>
                    <p:nvPr/>
                  </p:nvSpPr>
                  <p:spPr>
                    <a:xfrm>
                      <a:off x="2100330" y="939531"/>
                      <a:ext cx="85619" cy="38007"/>
                    </a:xfrm>
                    <a:custGeom>
                      <a:avLst/>
                      <a:gdLst/>
                      <a:ahLst/>
                      <a:cxnLst/>
                      <a:rect l="l" t="t" r="r" b="b"/>
                      <a:pathLst>
                        <a:path w="85619" h="38007" extrusionOk="0">
                          <a:moveTo>
                            <a:pt x="56483" y="-2"/>
                          </a:moveTo>
                          <a:cubicBezTo>
                            <a:pt x="49288" y="2891"/>
                            <a:pt x="44554" y="9788"/>
                            <a:pt x="38063" y="14029"/>
                          </a:cubicBezTo>
                          <a:cubicBezTo>
                            <a:pt x="28241" y="20447"/>
                            <a:pt x="15205" y="20342"/>
                            <a:pt x="4312" y="24208"/>
                          </a:cubicBezTo>
                          <a:cubicBezTo>
                            <a:pt x="1053" y="25430"/>
                            <a:pt x="-598" y="29060"/>
                            <a:pt x="624" y="32317"/>
                          </a:cubicBezTo>
                          <a:cubicBezTo>
                            <a:pt x="1284" y="34075"/>
                            <a:pt x="2694" y="35447"/>
                            <a:pt x="4470" y="36059"/>
                          </a:cubicBezTo>
                          <a:cubicBezTo>
                            <a:pt x="11324" y="37867"/>
                            <a:pt x="18448" y="38422"/>
                            <a:pt x="25500" y="37697"/>
                          </a:cubicBezTo>
                          <a:cubicBezTo>
                            <a:pt x="40879" y="36742"/>
                            <a:pt x="56191" y="34904"/>
                            <a:pt x="71360" y="32194"/>
                          </a:cubicBezTo>
                          <a:cubicBezTo>
                            <a:pt x="77079" y="31171"/>
                            <a:pt x="83650" y="29341"/>
                            <a:pt x="85841" y="23965"/>
                          </a:cubicBezTo>
                        </a:path>
                      </a:pathLst>
                    </a:custGeom>
                    <a:solidFill>
                      <a:srgbClr val="FFB094"/>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56" name="Google Shape;1256;p47"/>
                  <p:cNvSpPr/>
                  <p:nvPr/>
                </p:nvSpPr>
                <p:spPr>
                  <a:xfrm>
                    <a:off x="2338149" y="519784"/>
                    <a:ext cx="123528" cy="481396"/>
                  </a:xfrm>
                  <a:custGeom>
                    <a:avLst/>
                    <a:gdLst/>
                    <a:ahLst/>
                    <a:cxnLst/>
                    <a:rect l="l" t="t" r="r" b="b"/>
                    <a:pathLst>
                      <a:path w="123528" h="481396" extrusionOk="0">
                        <a:moveTo>
                          <a:pt x="123749" y="3561"/>
                        </a:moveTo>
                        <a:lnTo>
                          <a:pt x="97869" y="448534"/>
                        </a:lnTo>
                        <a:lnTo>
                          <a:pt x="97243" y="478138"/>
                        </a:lnTo>
                        <a:lnTo>
                          <a:pt x="21424" y="481395"/>
                        </a:lnTo>
                        <a:lnTo>
                          <a:pt x="27078" y="450143"/>
                        </a:lnTo>
                        <a:cubicBezTo>
                          <a:pt x="27078" y="450143"/>
                          <a:pt x="13365" y="446548"/>
                          <a:pt x="14034" y="408505"/>
                        </a:cubicBezTo>
                        <a:cubicBezTo>
                          <a:pt x="14403" y="387568"/>
                          <a:pt x="25009" y="212485"/>
                          <a:pt x="28691" y="115917"/>
                        </a:cubicBezTo>
                        <a:cubicBezTo>
                          <a:pt x="29041" y="106744"/>
                          <a:pt x="221" y="69382"/>
                          <a:pt x="221" y="69382"/>
                        </a:cubicBezTo>
                        <a:cubicBezTo>
                          <a:pt x="221" y="69382"/>
                          <a:pt x="38741" y="4679"/>
                          <a:pt x="73905" y="236"/>
                        </a:cubicBezTo>
                        <a:cubicBezTo>
                          <a:pt x="80878" y="-645"/>
                          <a:pt x="114720" y="1028"/>
                          <a:pt x="123749" y="356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7" name="Google Shape;1257;p47"/>
                  <p:cNvSpPr/>
                  <p:nvPr/>
                </p:nvSpPr>
                <p:spPr>
                  <a:xfrm>
                    <a:off x="2148339" y="586400"/>
                    <a:ext cx="251574" cy="349841"/>
                  </a:xfrm>
                  <a:custGeom>
                    <a:avLst/>
                    <a:gdLst/>
                    <a:ahLst/>
                    <a:cxnLst/>
                    <a:rect l="l" t="t" r="r" b="b"/>
                    <a:pathLst>
                      <a:path w="251574" h="349841" extrusionOk="0">
                        <a:moveTo>
                          <a:pt x="198554" y="-2"/>
                        </a:moveTo>
                        <a:lnTo>
                          <a:pt x="190031" y="3598"/>
                        </a:lnTo>
                        <a:lnTo>
                          <a:pt x="16786" y="274037"/>
                        </a:lnTo>
                        <a:cubicBezTo>
                          <a:pt x="9770" y="284990"/>
                          <a:pt x="7136" y="298180"/>
                          <a:pt x="9408" y="310985"/>
                        </a:cubicBezTo>
                        <a:lnTo>
                          <a:pt x="9408" y="310985"/>
                        </a:lnTo>
                        <a:lnTo>
                          <a:pt x="221" y="333752"/>
                        </a:lnTo>
                        <a:lnTo>
                          <a:pt x="54545" y="349840"/>
                        </a:lnTo>
                        <a:lnTo>
                          <a:pt x="62060" y="330439"/>
                        </a:lnTo>
                        <a:cubicBezTo>
                          <a:pt x="75805" y="326599"/>
                          <a:pt x="88360" y="319361"/>
                          <a:pt x="98568" y="309394"/>
                        </a:cubicBezTo>
                        <a:cubicBezTo>
                          <a:pt x="112799" y="296039"/>
                          <a:pt x="251795" y="76865"/>
                          <a:pt x="251795" y="7686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8" name="Google Shape;1258;p47"/>
                  <p:cNvSpPr/>
                  <p:nvPr/>
                </p:nvSpPr>
                <p:spPr>
                  <a:xfrm>
                    <a:off x="2157526" y="897387"/>
                    <a:ext cx="52651" cy="19453"/>
                  </a:xfrm>
                  <a:custGeom>
                    <a:avLst/>
                    <a:gdLst/>
                    <a:ahLst/>
                    <a:cxnLst/>
                    <a:rect l="l" t="t" r="r" b="b"/>
                    <a:pathLst>
                      <a:path w="52651" h="19453" extrusionOk="0">
                        <a:moveTo>
                          <a:pt x="52872" y="19452"/>
                        </a:moveTo>
                        <a:cubicBezTo>
                          <a:pt x="52872" y="19452"/>
                          <a:pt x="17932" y="6814"/>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9" name="Google Shape;1259;p47"/>
                  <p:cNvSpPr/>
                  <p:nvPr/>
                </p:nvSpPr>
                <p:spPr>
                  <a:xfrm>
                    <a:off x="2363618" y="970258"/>
                    <a:ext cx="72156" cy="2302"/>
                  </a:xfrm>
                  <a:custGeom>
                    <a:avLst/>
                    <a:gdLst/>
                    <a:ahLst/>
                    <a:cxnLst/>
                    <a:rect l="l" t="t" r="r" b="b"/>
                    <a:pathLst>
                      <a:path w="72156" h="2302" extrusionOk="0">
                        <a:moveTo>
                          <a:pt x="221" y="2301"/>
                        </a:moveTo>
                        <a:cubicBezTo>
                          <a:pt x="25451" y="766"/>
                          <a:pt x="47147" y="1534"/>
                          <a:pt x="72377"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0" name="Google Shape;1260;p47"/>
                  <p:cNvSpPr/>
                  <p:nvPr/>
                </p:nvSpPr>
                <p:spPr>
                  <a:xfrm>
                    <a:off x="2361872" y="655821"/>
                    <a:ext cx="4616" cy="77099"/>
                  </a:xfrm>
                  <a:custGeom>
                    <a:avLst/>
                    <a:gdLst/>
                    <a:ahLst/>
                    <a:cxnLst/>
                    <a:rect l="l" t="t" r="r" b="b"/>
                    <a:pathLst>
                      <a:path w="4616" h="77099" extrusionOk="0">
                        <a:moveTo>
                          <a:pt x="221" y="77098"/>
                        </a:moveTo>
                        <a:cubicBezTo>
                          <a:pt x="1760" y="51398"/>
                          <a:pt x="3299" y="25698"/>
                          <a:pt x="483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1" name="Google Shape;1261;p47"/>
                  <p:cNvSpPr/>
                  <p:nvPr/>
                </p:nvSpPr>
                <p:spPr>
                  <a:xfrm>
                    <a:off x="2335539" y="623396"/>
                    <a:ext cx="28422" cy="27700"/>
                  </a:xfrm>
                  <a:custGeom>
                    <a:avLst/>
                    <a:gdLst/>
                    <a:ahLst/>
                    <a:cxnLst/>
                    <a:rect l="l" t="t" r="r" b="b"/>
                    <a:pathLst>
                      <a:path w="28422" h="27700" extrusionOk="0">
                        <a:moveTo>
                          <a:pt x="221" y="-2"/>
                        </a:moveTo>
                        <a:cubicBezTo>
                          <a:pt x="8961" y="9955"/>
                          <a:pt x="18464" y="19216"/>
                          <a:pt x="28643" y="2769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2" name="Google Shape;1262;p47"/>
                  <p:cNvSpPr/>
                  <p:nvPr/>
                </p:nvSpPr>
                <p:spPr>
                  <a:xfrm>
                    <a:off x="2418258" y="538225"/>
                    <a:ext cx="29815" cy="432174"/>
                  </a:xfrm>
                  <a:custGeom>
                    <a:avLst/>
                    <a:gdLst/>
                    <a:ahLst/>
                    <a:cxnLst/>
                    <a:rect l="l" t="t" r="r" b="b"/>
                    <a:pathLst>
                      <a:path w="29815" h="432174" extrusionOk="0">
                        <a:moveTo>
                          <a:pt x="30037" y="-2"/>
                        </a:moveTo>
                        <a:cubicBezTo>
                          <a:pt x="18288" y="146220"/>
                          <a:pt x="11970" y="285951"/>
                          <a:pt x="221" y="43217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3" name="Google Shape;1263;p47"/>
                  <p:cNvSpPr/>
                  <p:nvPr/>
                </p:nvSpPr>
                <p:spPr>
                  <a:xfrm>
                    <a:off x="2398305" y="539603"/>
                    <a:ext cx="39052" cy="124740"/>
                  </a:xfrm>
                  <a:custGeom>
                    <a:avLst/>
                    <a:gdLst/>
                    <a:ahLst/>
                    <a:cxnLst/>
                    <a:rect l="l" t="t" r="r" b="b"/>
                    <a:pathLst>
                      <a:path w="39052" h="124740" extrusionOk="0">
                        <a:moveTo>
                          <a:pt x="221" y="124739"/>
                        </a:moveTo>
                        <a:cubicBezTo>
                          <a:pt x="2596" y="123965"/>
                          <a:pt x="4878" y="122931"/>
                          <a:pt x="7026" y="121656"/>
                        </a:cubicBezTo>
                        <a:cubicBezTo>
                          <a:pt x="12683" y="117850"/>
                          <a:pt x="16945" y="112307"/>
                          <a:pt x="19167" y="105865"/>
                        </a:cubicBezTo>
                        <a:cubicBezTo>
                          <a:pt x="22229" y="97802"/>
                          <a:pt x="22702" y="87367"/>
                          <a:pt x="22708" y="75942"/>
                        </a:cubicBezTo>
                        <a:cubicBezTo>
                          <a:pt x="22746" y="73071"/>
                          <a:pt x="22406" y="70207"/>
                          <a:pt x="21697" y="67424"/>
                        </a:cubicBezTo>
                        <a:cubicBezTo>
                          <a:pt x="21028" y="64604"/>
                          <a:pt x="19396" y="62105"/>
                          <a:pt x="17081" y="60358"/>
                        </a:cubicBezTo>
                        <a:cubicBezTo>
                          <a:pt x="14712" y="58595"/>
                          <a:pt x="11672" y="57997"/>
                          <a:pt x="8811" y="58732"/>
                        </a:cubicBezTo>
                        <a:cubicBezTo>
                          <a:pt x="7454" y="59164"/>
                          <a:pt x="6297" y="60068"/>
                          <a:pt x="5549" y="61279"/>
                        </a:cubicBezTo>
                        <a:cubicBezTo>
                          <a:pt x="4851" y="62552"/>
                          <a:pt x="4614" y="64026"/>
                          <a:pt x="4878" y="65454"/>
                        </a:cubicBezTo>
                        <a:cubicBezTo>
                          <a:pt x="5408" y="68434"/>
                          <a:pt x="7383" y="70957"/>
                          <a:pt x="10150" y="72189"/>
                        </a:cubicBezTo>
                        <a:cubicBezTo>
                          <a:pt x="12959" y="73154"/>
                          <a:pt x="16046" y="72890"/>
                          <a:pt x="18650" y="71461"/>
                        </a:cubicBezTo>
                        <a:cubicBezTo>
                          <a:pt x="23727" y="68529"/>
                          <a:pt x="27260" y="63518"/>
                          <a:pt x="28315" y="57754"/>
                        </a:cubicBezTo>
                        <a:cubicBezTo>
                          <a:pt x="29689" y="52284"/>
                          <a:pt x="30294" y="46795"/>
                          <a:pt x="31185" y="41769"/>
                        </a:cubicBezTo>
                        <a:cubicBezTo>
                          <a:pt x="32007" y="36742"/>
                          <a:pt x="32775" y="32045"/>
                          <a:pt x="33481" y="27729"/>
                        </a:cubicBezTo>
                        <a:cubicBezTo>
                          <a:pt x="34906" y="19340"/>
                          <a:pt x="36075" y="12463"/>
                          <a:pt x="36931" y="7419"/>
                        </a:cubicBezTo>
                        <a:cubicBezTo>
                          <a:pt x="37348" y="5189"/>
                          <a:pt x="37688" y="3368"/>
                          <a:pt x="37960" y="1912"/>
                        </a:cubicBezTo>
                        <a:cubicBezTo>
                          <a:pt x="37447" y="1731"/>
                          <a:pt x="37177" y="1168"/>
                          <a:pt x="37359" y="655"/>
                        </a:cubicBezTo>
                        <a:cubicBezTo>
                          <a:pt x="37540" y="143"/>
                          <a:pt x="38103" y="-126"/>
                          <a:pt x="38616" y="55"/>
                        </a:cubicBezTo>
                        <a:cubicBezTo>
                          <a:pt x="39129" y="236"/>
                          <a:pt x="39398" y="798"/>
                          <a:pt x="39217" y="1311"/>
                        </a:cubicBezTo>
                        <a:cubicBezTo>
                          <a:pt x="39082" y="1694"/>
                          <a:pt x="38725" y="1955"/>
                          <a:pt x="38319" y="1967"/>
                        </a:cubicBezTo>
                        <a:cubicBezTo>
                          <a:pt x="38136" y="3437"/>
                          <a:pt x="37906" y="5276"/>
                          <a:pt x="37625" y="7527"/>
                        </a:cubicBezTo>
                        <a:cubicBezTo>
                          <a:pt x="36909" y="12593"/>
                          <a:pt x="35933" y="19500"/>
                          <a:pt x="34741" y="27925"/>
                        </a:cubicBezTo>
                        <a:cubicBezTo>
                          <a:pt x="34102" y="32251"/>
                          <a:pt x="33407" y="36959"/>
                          <a:pt x="32663" y="41999"/>
                        </a:cubicBezTo>
                        <a:cubicBezTo>
                          <a:pt x="31831" y="47049"/>
                          <a:pt x="31304" y="52467"/>
                          <a:pt x="29923" y="58173"/>
                        </a:cubicBezTo>
                        <a:cubicBezTo>
                          <a:pt x="29220" y="61128"/>
                          <a:pt x="28062" y="63956"/>
                          <a:pt x="26489" y="66555"/>
                        </a:cubicBezTo>
                        <a:cubicBezTo>
                          <a:pt x="24763" y="69306"/>
                          <a:pt x="22330" y="71544"/>
                          <a:pt x="19445" y="73038"/>
                        </a:cubicBezTo>
                        <a:cubicBezTo>
                          <a:pt x="16388" y="74713"/>
                          <a:pt x="12761" y="75008"/>
                          <a:pt x="9472" y="73849"/>
                        </a:cubicBezTo>
                        <a:cubicBezTo>
                          <a:pt x="6120" y="72391"/>
                          <a:pt x="3725" y="69347"/>
                          <a:pt x="3098" y="65747"/>
                        </a:cubicBezTo>
                        <a:cubicBezTo>
                          <a:pt x="2765" y="63902"/>
                          <a:pt x="3083" y="61998"/>
                          <a:pt x="3999" y="60362"/>
                        </a:cubicBezTo>
                        <a:cubicBezTo>
                          <a:pt x="4972" y="58774"/>
                          <a:pt x="6485" y="57590"/>
                          <a:pt x="8260" y="57025"/>
                        </a:cubicBezTo>
                        <a:cubicBezTo>
                          <a:pt x="11656" y="56118"/>
                          <a:pt x="15280" y="56814"/>
                          <a:pt x="18098" y="58914"/>
                        </a:cubicBezTo>
                        <a:cubicBezTo>
                          <a:pt x="20735" y="60900"/>
                          <a:pt x="22594" y="63745"/>
                          <a:pt x="23355" y="66956"/>
                        </a:cubicBezTo>
                        <a:cubicBezTo>
                          <a:pt x="24090" y="69889"/>
                          <a:pt x="24431" y="72907"/>
                          <a:pt x="24370" y="75930"/>
                        </a:cubicBezTo>
                        <a:cubicBezTo>
                          <a:pt x="24271" y="87418"/>
                          <a:pt x="23673" y="98035"/>
                          <a:pt x="20360" y="106314"/>
                        </a:cubicBezTo>
                        <a:cubicBezTo>
                          <a:pt x="17959" y="112937"/>
                          <a:pt x="13388" y="118555"/>
                          <a:pt x="7390" y="122256"/>
                        </a:cubicBezTo>
                        <a:cubicBezTo>
                          <a:pt x="5753" y="123209"/>
                          <a:pt x="3996" y="123939"/>
                          <a:pt x="2166" y="124427"/>
                        </a:cubicBezTo>
                        <a:cubicBezTo>
                          <a:pt x="1535" y="124621"/>
                          <a:pt x="881" y="124726"/>
                          <a:pt x="221" y="12473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4" name="Google Shape;1264;p47"/>
                  <p:cNvSpPr/>
                  <p:nvPr/>
                </p:nvSpPr>
                <p:spPr>
                  <a:xfrm>
                    <a:off x="2354734" y="874229"/>
                    <a:ext cx="52931" cy="35983"/>
                  </a:xfrm>
                  <a:custGeom>
                    <a:avLst/>
                    <a:gdLst/>
                    <a:ahLst/>
                    <a:cxnLst/>
                    <a:rect l="l" t="t" r="r" b="b"/>
                    <a:pathLst>
                      <a:path w="52931" h="35983" extrusionOk="0">
                        <a:moveTo>
                          <a:pt x="221" y="35982"/>
                        </a:moveTo>
                        <a:cubicBezTo>
                          <a:pt x="23014" y="34248"/>
                          <a:pt x="43170" y="20546"/>
                          <a:pt x="53153"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65" name="Google Shape;1265;p47"/>
                <p:cNvGrpSpPr/>
                <p:nvPr/>
              </p:nvGrpSpPr>
              <p:grpSpPr>
                <a:xfrm>
                  <a:off x="2527013" y="437627"/>
                  <a:ext cx="299267" cy="556173"/>
                  <a:chOff x="2527013" y="437627"/>
                  <a:chExt cx="299267" cy="556173"/>
                </a:xfrm>
              </p:grpSpPr>
              <p:sp>
                <p:nvSpPr>
                  <p:cNvPr id="1266" name="Google Shape;1266;p47"/>
                  <p:cNvSpPr/>
                  <p:nvPr/>
                </p:nvSpPr>
                <p:spPr>
                  <a:xfrm>
                    <a:off x="2527013" y="514260"/>
                    <a:ext cx="127041" cy="466465"/>
                  </a:xfrm>
                  <a:custGeom>
                    <a:avLst/>
                    <a:gdLst/>
                    <a:ahLst/>
                    <a:cxnLst/>
                    <a:rect l="l" t="t" r="r" b="b"/>
                    <a:pathLst>
                      <a:path w="127041" h="466465" extrusionOk="0">
                        <a:moveTo>
                          <a:pt x="13539" y="-2"/>
                        </a:moveTo>
                        <a:cubicBezTo>
                          <a:pt x="13539" y="-2"/>
                          <a:pt x="59811" y="-112"/>
                          <a:pt x="74034" y="18865"/>
                        </a:cubicBezTo>
                        <a:cubicBezTo>
                          <a:pt x="84703" y="33101"/>
                          <a:pt x="127262" y="401736"/>
                          <a:pt x="127262" y="401736"/>
                        </a:cubicBezTo>
                        <a:lnTo>
                          <a:pt x="121722" y="466464"/>
                        </a:lnTo>
                        <a:lnTo>
                          <a:pt x="72234" y="452433"/>
                        </a:lnTo>
                        <a:lnTo>
                          <a:pt x="221" y="512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7" name="Google Shape;1267;p47"/>
                  <p:cNvSpPr/>
                  <p:nvPr/>
                </p:nvSpPr>
                <p:spPr>
                  <a:xfrm>
                    <a:off x="2587302" y="437627"/>
                    <a:ext cx="238978" cy="234468"/>
                  </a:xfrm>
                  <a:custGeom>
                    <a:avLst/>
                    <a:gdLst/>
                    <a:ahLst/>
                    <a:cxnLst/>
                    <a:rect l="l" t="t" r="r" b="b"/>
                    <a:pathLst>
                      <a:path w="238978" h="234468" extrusionOk="0">
                        <a:moveTo>
                          <a:pt x="100373" y="-2"/>
                        </a:moveTo>
                        <a:cubicBezTo>
                          <a:pt x="100716" y="339"/>
                          <a:pt x="117857" y="20259"/>
                          <a:pt x="117857" y="20259"/>
                        </a:cubicBezTo>
                        <a:cubicBezTo>
                          <a:pt x="117857" y="20259"/>
                          <a:pt x="133999" y="21455"/>
                          <a:pt x="137912" y="26522"/>
                        </a:cubicBezTo>
                        <a:cubicBezTo>
                          <a:pt x="171251" y="69686"/>
                          <a:pt x="220884" y="137059"/>
                          <a:pt x="228276" y="148771"/>
                        </a:cubicBezTo>
                        <a:cubicBezTo>
                          <a:pt x="238756" y="165376"/>
                          <a:pt x="250823" y="213284"/>
                          <a:pt x="216580" y="229266"/>
                        </a:cubicBezTo>
                        <a:cubicBezTo>
                          <a:pt x="182338" y="245248"/>
                          <a:pt x="104496" y="219294"/>
                          <a:pt x="104496" y="219294"/>
                        </a:cubicBezTo>
                        <a:lnTo>
                          <a:pt x="15885" y="185284"/>
                        </a:lnTo>
                        <a:lnTo>
                          <a:pt x="221" y="85401"/>
                        </a:lnTo>
                        <a:lnTo>
                          <a:pt x="128459" y="139542"/>
                        </a:lnTo>
                        <a:lnTo>
                          <a:pt x="75463" y="76631"/>
                        </a:lnTo>
                        <a:lnTo>
                          <a:pt x="71330" y="55771"/>
                        </a:lnTo>
                        <a:lnTo>
                          <a:pt x="55354" y="3584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8" name="Google Shape;1268;p47"/>
                  <p:cNvSpPr/>
                  <p:nvPr/>
                </p:nvSpPr>
                <p:spPr>
                  <a:xfrm>
                    <a:off x="2539834" y="519538"/>
                    <a:ext cx="114220" cy="474262"/>
                  </a:xfrm>
                  <a:custGeom>
                    <a:avLst/>
                    <a:gdLst/>
                    <a:ahLst/>
                    <a:cxnLst/>
                    <a:rect l="l" t="t" r="r" b="b"/>
                    <a:pathLst>
                      <a:path w="114220" h="474262" extrusionOk="0">
                        <a:moveTo>
                          <a:pt x="109780" y="457957"/>
                        </a:moveTo>
                        <a:lnTo>
                          <a:pt x="108646" y="474261"/>
                        </a:lnTo>
                        <a:lnTo>
                          <a:pt x="48784" y="474261"/>
                        </a:lnTo>
                        <a:lnTo>
                          <a:pt x="55777" y="455627"/>
                        </a:lnTo>
                        <a:cubicBezTo>
                          <a:pt x="55777" y="455627"/>
                          <a:pt x="55001" y="457180"/>
                          <a:pt x="48784" y="430394"/>
                        </a:cubicBezTo>
                        <a:cubicBezTo>
                          <a:pt x="42568" y="403609"/>
                          <a:pt x="34409" y="243086"/>
                          <a:pt x="34409" y="243086"/>
                        </a:cubicBezTo>
                        <a:lnTo>
                          <a:pt x="221" y="-2"/>
                        </a:lnTo>
                        <a:lnTo>
                          <a:pt x="50301" y="13078"/>
                        </a:lnTo>
                        <a:lnTo>
                          <a:pt x="67977" y="84259"/>
                        </a:lnTo>
                        <a:lnTo>
                          <a:pt x="114442" y="39196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9" name="Google Shape;1269;p47"/>
                  <p:cNvSpPr/>
                  <p:nvPr/>
                </p:nvSpPr>
                <p:spPr>
                  <a:xfrm>
                    <a:off x="2594744" y="973022"/>
                    <a:ext cx="56716" cy="1579"/>
                  </a:xfrm>
                  <a:custGeom>
                    <a:avLst/>
                    <a:gdLst/>
                    <a:ahLst/>
                    <a:cxnLst/>
                    <a:rect l="l" t="t" r="r" b="b"/>
                    <a:pathLst>
                      <a:path w="56716" h="1579" extrusionOk="0">
                        <a:moveTo>
                          <a:pt x="221" y="1578"/>
                        </a:moveTo>
                        <a:cubicBezTo>
                          <a:pt x="19127" y="1051"/>
                          <a:pt x="38032" y="525"/>
                          <a:pt x="5693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0" name="Google Shape;1270;p47"/>
                  <p:cNvSpPr/>
                  <p:nvPr/>
                </p:nvSpPr>
                <p:spPr>
                  <a:xfrm>
                    <a:off x="2614643" y="551911"/>
                    <a:ext cx="19581" cy="43273"/>
                  </a:xfrm>
                  <a:custGeom>
                    <a:avLst/>
                    <a:gdLst/>
                    <a:ahLst/>
                    <a:cxnLst/>
                    <a:rect l="l" t="t" r="r" b="b"/>
                    <a:pathLst>
                      <a:path w="19581" h="43273" extrusionOk="0">
                        <a:moveTo>
                          <a:pt x="19803" y="-2"/>
                        </a:moveTo>
                        <a:cubicBezTo>
                          <a:pt x="13275" y="14423"/>
                          <a:pt x="6748" y="28847"/>
                          <a:pt x="221" y="4327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1" name="Google Shape;1271;p47"/>
                  <p:cNvSpPr/>
                  <p:nvPr/>
                </p:nvSpPr>
                <p:spPr>
                  <a:xfrm>
                    <a:off x="2613678" y="587547"/>
                    <a:ext cx="8554" cy="69646"/>
                  </a:xfrm>
                  <a:custGeom>
                    <a:avLst/>
                    <a:gdLst/>
                    <a:ahLst/>
                    <a:cxnLst/>
                    <a:rect l="l" t="t" r="r" b="b"/>
                    <a:pathLst>
                      <a:path w="8554" h="69646" extrusionOk="0">
                        <a:moveTo>
                          <a:pt x="221" y="-2"/>
                        </a:moveTo>
                        <a:cubicBezTo>
                          <a:pt x="4028" y="23083"/>
                          <a:pt x="6879" y="46299"/>
                          <a:pt x="8775" y="6964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47"/>
                  <p:cNvSpPr/>
                  <p:nvPr/>
                </p:nvSpPr>
                <p:spPr>
                  <a:xfrm>
                    <a:off x="2559436" y="539454"/>
                    <a:ext cx="35464" cy="160107"/>
                  </a:xfrm>
                  <a:custGeom>
                    <a:avLst/>
                    <a:gdLst/>
                    <a:ahLst/>
                    <a:cxnLst/>
                    <a:rect l="l" t="t" r="r" b="b"/>
                    <a:pathLst>
                      <a:path w="35464" h="160107" extrusionOk="0">
                        <a:moveTo>
                          <a:pt x="35664" y="160106"/>
                        </a:moveTo>
                        <a:cubicBezTo>
                          <a:pt x="35177" y="160213"/>
                          <a:pt x="26853" y="124456"/>
                          <a:pt x="17074" y="80250"/>
                        </a:cubicBezTo>
                        <a:cubicBezTo>
                          <a:pt x="7291" y="36029"/>
                          <a:pt x="-243" y="106"/>
                          <a:pt x="243" y="-1"/>
                        </a:cubicBezTo>
                        <a:cubicBezTo>
                          <a:pt x="730" y="-109"/>
                          <a:pt x="9052" y="35640"/>
                          <a:pt x="18835" y="79861"/>
                        </a:cubicBezTo>
                        <a:cubicBezTo>
                          <a:pt x="28614" y="124067"/>
                          <a:pt x="36150" y="159998"/>
                          <a:pt x="35664" y="16010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47"/>
                  <p:cNvSpPr/>
                  <p:nvPr/>
                </p:nvSpPr>
                <p:spPr>
                  <a:xfrm>
                    <a:off x="2594606" y="873227"/>
                    <a:ext cx="56992" cy="33934"/>
                  </a:xfrm>
                  <a:custGeom>
                    <a:avLst/>
                    <a:gdLst/>
                    <a:ahLst/>
                    <a:cxnLst/>
                    <a:rect l="l" t="t" r="r" b="b"/>
                    <a:pathLst>
                      <a:path w="56992" h="33934" extrusionOk="0">
                        <a:moveTo>
                          <a:pt x="221" y="-2"/>
                        </a:moveTo>
                        <a:cubicBezTo>
                          <a:pt x="13456" y="18967"/>
                          <a:pt x="34219" y="31330"/>
                          <a:pt x="57214" y="3393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74" name="Google Shape;1274;p47"/>
              <p:cNvGrpSpPr/>
              <p:nvPr/>
            </p:nvGrpSpPr>
            <p:grpSpPr>
              <a:xfrm>
                <a:off x="1371396" y="2228819"/>
                <a:ext cx="1433921" cy="2377646"/>
                <a:chOff x="1371396" y="2228819"/>
                <a:chExt cx="1433921" cy="2377646"/>
              </a:xfrm>
            </p:grpSpPr>
            <p:grpSp>
              <p:nvGrpSpPr>
                <p:cNvPr id="1275" name="Google Shape;1275;p47"/>
                <p:cNvGrpSpPr/>
                <p:nvPr/>
              </p:nvGrpSpPr>
              <p:grpSpPr>
                <a:xfrm>
                  <a:off x="1371396" y="2228819"/>
                  <a:ext cx="535022" cy="689836"/>
                  <a:chOff x="1840489" y="708345"/>
                  <a:chExt cx="202629" cy="261262"/>
                </a:xfrm>
              </p:grpSpPr>
              <p:sp>
                <p:nvSpPr>
                  <p:cNvPr id="1276" name="Google Shape;1276;p47"/>
                  <p:cNvSpPr/>
                  <p:nvPr/>
                </p:nvSpPr>
                <p:spPr>
                  <a:xfrm>
                    <a:off x="1868538" y="738082"/>
                    <a:ext cx="148228" cy="147051"/>
                  </a:xfrm>
                  <a:custGeom>
                    <a:avLst/>
                    <a:gdLst/>
                    <a:ahLst/>
                    <a:cxnLst/>
                    <a:rect l="l" t="t" r="r" b="b"/>
                    <a:pathLst>
                      <a:path w="148228" h="147051" extrusionOk="0">
                        <a:moveTo>
                          <a:pt x="147801" y="109068"/>
                        </a:moveTo>
                        <a:cubicBezTo>
                          <a:pt x="145908" y="101582"/>
                          <a:pt x="139183" y="96325"/>
                          <a:pt x="131455" y="96292"/>
                        </a:cubicBezTo>
                        <a:cubicBezTo>
                          <a:pt x="139087" y="97384"/>
                          <a:pt x="146160" y="92087"/>
                          <a:pt x="147252" y="84461"/>
                        </a:cubicBezTo>
                        <a:cubicBezTo>
                          <a:pt x="148345" y="76836"/>
                          <a:pt x="143044" y="69769"/>
                          <a:pt x="135412" y="68677"/>
                        </a:cubicBezTo>
                        <a:cubicBezTo>
                          <a:pt x="135218" y="68649"/>
                          <a:pt x="135023" y="68625"/>
                          <a:pt x="134828" y="68606"/>
                        </a:cubicBezTo>
                        <a:cubicBezTo>
                          <a:pt x="140834" y="66275"/>
                          <a:pt x="144437" y="60114"/>
                          <a:pt x="143522" y="53741"/>
                        </a:cubicBezTo>
                        <a:cubicBezTo>
                          <a:pt x="142383" y="47487"/>
                          <a:pt x="138102" y="42260"/>
                          <a:pt x="132191" y="39909"/>
                        </a:cubicBezTo>
                        <a:cubicBezTo>
                          <a:pt x="126311" y="37666"/>
                          <a:pt x="119847" y="37463"/>
                          <a:pt x="113838" y="39333"/>
                        </a:cubicBezTo>
                        <a:cubicBezTo>
                          <a:pt x="118771" y="31520"/>
                          <a:pt x="116431" y="21191"/>
                          <a:pt x="108612" y="16262"/>
                        </a:cubicBezTo>
                        <a:cubicBezTo>
                          <a:pt x="101737" y="11929"/>
                          <a:pt x="92741" y="13156"/>
                          <a:pt x="87280" y="19173"/>
                        </a:cubicBezTo>
                        <a:cubicBezTo>
                          <a:pt x="87193" y="8497"/>
                          <a:pt x="78462" y="-88"/>
                          <a:pt x="67777" y="-1"/>
                        </a:cubicBezTo>
                        <a:cubicBezTo>
                          <a:pt x="57886" y="79"/>
                          <a:pt x="49648" y="7602"/>
                          <a:pt x="48681" y="17438"/>
                        </a:cubicBezTo>
                        <a:cubicBezTo>
                          <a:pt x="41492" y="13082"/>
                          <a:pt x="32130" y="15373"/>
                          <a:pt x="27771" y="22556"/>
                        </a:cubicBezTo>
                        <a:cubicBezTo>
                          <a:pt x="23877" y="28972"/>
                          <a:pt x="25247" y="37267"/>
                          <a:pt x="30997" y="42092"/>
                        </a:cubicBezTo>
                        <a:cubicBezTo>
                          <a:pt x="26236" y="39509"/>
                          <a:pt x="21030" y="37845"/>
                          <a:pt x="15651" y="37189"/>
                        </a:cubicBezTo>
                        <a:cubicBezTo>
                          <a:pt x="8579" y="35864"/>
                          <a:pt x="1771" y="40518"/>
                          <a:pt x="445" y="47584"/>
                        </a:cubicBezTo>
                        <a:cubicBezTo>
                          <a:pt x="-431" y="52247"/>
                          <a:pt x="1302" y="57017"/>
                          <a:pt x="4967" y="60033"/>
                        </a:cubicBezTo>
                        <a:cubicBezTo>
                          <a:pt x="9247" y="64103"/>
                          <a:pt x="14318" y="67251"/>
                          <a:pt x="19865" y="69282"/>
                        </a:cubicBezTo>
                        <a:cubicBezTo>
                          <a:pt x="8931" y="76204"/>
                          <a:pt x="5682" y="90673"/>
                          <a:pt x="12610" y="101598"/>
                        </a:cubicBezTo>
                        <a:cubicBezTo>
                          <a:pt x="14332" y="104315"/>
                          <a:pt x="16595" y="106647"/>
                          <a:pt x="19259" y="108451"/>
                        </a:cubicBezTo>
                        <a:cubicBezTo>
                          <a:pt x="10928" y="113866"/>
                          <a:pt x="8567" y="125005"/>
                          <a:pt x="13987" y="133329"/>
                        </a:cubicBezTo>
                        <a:cubicBezTo>
                          <a:pt x="15154" y="135123"/>
                          <a:pt x="16633" y="136694"/>
                          <a:pt x="18353" y="137968"/>
                        </a:cubicBezTo>
                        <a:lnTo>
                          <a:pt x="128626" y="147050"/>
                        </a:lnTo>
                        <a:cubicBezTo>
                          <a:pt x="134391" y="142255"/>
                          <a:pt x="139464" y="136686"/>
                          <a:pt x="143702" y="130502"/>
                        </a:cubicBezTo>
                        <a:cubicBezTo>
                          <a:pt x="147952" y="124221"/>
                          <a:pt x="149434" y="116472"/>
                          <a:pt x="147801" y="10906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77" name="Google Shape;1277;p47"/>
                  <p:cNvGrpSpPr/>
                  <p:nvPr/>
                </p:nvGrpSpPr>
                <p:grpSpPr>
                  <a:xfrm>
                    <a:off x="1962698" y="775174"/>
                    <a:ext cx="80420" cy="80510"/>
                    <a:chOff x="1962698" y="775174"/>
                    <a:chExt cx="80420" cy="80510"/>
                  </a:xfrm>
                </p:grpSpPr>
                <p:sp>
                  <p:nvSpPr>
                    <p:cNvPr id="1278" name="Google Shape;1278;p47"/>
                    <p:cNvSpPr/>
                    <p:nvPr/>
                  </p:nvSpPr>
                  <p:spPr>
                    <a:xfrm>
                      <a:off x="1962698" y="775174"/>
                      <a:ext cx="80420" cy="80510"/>
                    </a:xfrm>
                    <a:custGeom>
                      <a:avLst/>
                      <a:gdLst/>
                      <a:ahLst/>
                      <a:cxnLst/>
                      <a:rect l="l" t="t" r="r" b="b"/>
                      <a:pathLst>
                        <a:path w="80420" h="80510" extrusionOk="0">
                          <a:moveTo>
                            <a:pt x="53625" y="13159"/>
                          </a:moveTo>
                          <a:cubicBezTo>
                            <a:pt x="51643" y="4127"/>
                            <a:pt x="42709" y="-1590"/>
                            <a:pt x="33669" y="390"/>
                          </a:cubicBezTo>
                          <a:cubicBezTo>
                            <a:pt x="26645" y="1929"/>
                            <a:pt x="21386" y="7776"/>
                            <a:pt x="20602" y="14919"/>
                          </a:cubicBezTo>
                          <a:cubicBezTo>
                            <a:pt x="12295" y="12465"/>
                            <a:pt x="3569" y="17205"/>
                            <a:pt x="1114" y="25506"/>
                          </a:cubicBezTo>
                          <a:cubicBezTo>
                            <a:pt x="-600" y="31301"/>
                            <a:pt x="1172" y="37565"/>
                            <a:pt x="5670" y="41604"/>
                          </a:cubicBezTo>
                          <a:cubicBezTo>
                            <a:pt x="-2099" y="50122"/>
                            <a:pt x="-1487" y="63320"/>
                            <a:pt x="7037" y="71083"/>
                          </a:cubicBezTo>
                          <a:cubicBezTo>
                            <a:pt x="14948" y="78287"/>
                            <a:pt x="27029" y="78349"/>
                            <a:pt x="35013" y="71226"/>
                          </a:cubicBezTo>
                          <a:cubicBezTo>
                            <a:pt x="40885" y="80521"/>
                            <a:pt x="53186" y="83301"/>
                            <a:pt x="62489" y="77434"/>
                          </a:cubicBezTo>
                          <a:cubicBezTo>
                            <a:pt x="71086" y="72013"/>
                            <a:pt x="74217" y="60992"/>
                            <a:pt x="69755" y="51866"/>
                          </a:cubicBezTo>
                          <a:cubicBezTo>
                            <a:pt x="80093" y="45985"/>
                            <a:pt x="83702" y="32844"/>
                            <a:pt x="77817" y="22514"/>
                          </a:cubicBezTo>
                          <a:cubicBezTo>
                            <a:pt x="73234" y="14470"/>
                            <a:pt x="64017" y="10255"/>
                            <a:pt x="54929" y="12046"/>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9" name="Google Shape;1279;p47"/>
                    <p:cNvSpPr/>
                    <p:nvPr/>
                  </p:nvSpPr>
                  <p:spPr>
                    <a:xfrm>
                      <a:off x="1990745" y="804234"/>
                      <a:ext cx="22813" cy="22795"/>
                    </a:xfrm>
                    <a:custGeom>
                      <a:avLst/>
                      <a:gdLst/>
                      <a:ahLst/>
                      <a:cxnLst/>
                      <a:rect l="l" t="t" r="r" b="b"/>
                      <a:pathLst>
                        <a:path w="22813" h="22795" extrusionOk="0">
                          <a:moveTo>
                            <a:pt x="23035" y="11397"/>
                          </a:moveTo>
                          <a:cubicBezTo>
                            <a:pt x="23035" y="17692"/>
                            <a:pt x="17927" y="22795"/>
                            <a:pt x="11628" y="22794"/>
                          </a:cubicBezTo>
                          <a:cubicBezTo>
                            <a:pt x="5328" y="22794"/>
                            <a:pt x="221" y="17691"/>
                            <a:pt x="221" y="11396"/>
                          </a:cubicBezTo>
                          <a:cubicBezTo>
                            <a:pt x="221" y="5101"/>
                            <a:pt x="5328" y="-2"/>
                            <a:pt x="11628" y="-2"/>
                          </a:cubicBezTo>
                          <a:cubicBezTo>
                            <a:pt x="17928" y="-2"/>
                            <a:pt x="23035" y="5101"/>
                            <a:pt x="23035" y="11396"/>
                          </a:cubicBezTo>
                          <a:cubicBezTo>
                            <a:pt x="23035" y="11397"/>
                            <a:pt x="23035" y="11397"/>
                            <a:pt x="23035" y="1139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80" name="Google Shape;1280;p47"/>
                  <p:cNvGrpSpPr/>
                  <p:nvPr/>
                </p:nvGrpSpPr>
                <p:grpSpPr>
                  <a:xfrm>
                    <a:off x="1859832" y="788298"/>
                    <a:ext cx="67183" cy="67258"/>
                    <a:chOff x="1859832" y="788298"/>
                    <a:chExt cx="67183" cy="67258"/>
                  </a:xfrm>
                </p:grpSpPr>
                <p:sp>
                  <p:nvSpPr>
                    <p:cNvPr id="1281" name="Google Shape;1281;p47"/>
                    <p:cNvSpPr/>
                    <p:nvPr/>
                  </p:nvSpPr>
                  <p:spPr>
                    <a:xfrm>
                      <a:off x="1859832" y="788298"/>
                      <a:ext cx="67183" cy="67258"/>
                    </a:xfrm>
                    <a:custGeom>
                      <a:avLst/>
                      <a:gdLst/>
                      <a:ahLst/>
                      <a:cxnLst/>
                      <a:rect l="l" t="t" r="r" b="b"/>
                      <a:pathLst>
                        <a:path w="67183" h="67258" extrusionOk="0">
                          <a:moveTo>
                            <a:pt x="44834" y="10993"/>
                          </a:moveTo>
                          <a:cubicBezTo>
                            <a:pt x="43179" y="3447"/>
                            <a:pt x="35715" y="-1328"/>
                            <a:pt x="28164" y="326"/>
                          </a:cubicBezTo>
                          <a:cubicBezTo>
                            <a:pt x="22296" y="1611"/>
                            <a:pt x="17902" y="6495"/>
                            <a:pt x="17247" y="12463"/>
                          </a:cubicBezTo>
                          <a:cubicBezTo>
                            <a:pt x="10307" y="10413"/>
                            <a:pt x="3019" y="14373"/>
                            <a:pt x="967" y="21307"/>
                          </a:cubicBezTo>
                          <a:cubicBezTo>
                            <a:pt x="-465" y="26149"/>
                            <a:pt x="1016" y="31381"/>
                            <a:pt x="4773" y="34756"/>
                          </a:cubicBezTo>
                          <a:cubicBezTo>
                            <a:pt x="-1717" y="41871"/>
                            <a:pt x="-1206" y="52897"/>
                            <a:pt x="5915" y="59382"/>
                          </a:cubicBezTo>
                          <a:cubicBezTo>
                            <a:pt x="12524" y="65400"/>
                            <a:pt x="22616" y="65452"/>
                            <a:pt x="29286" y="59501"/>
                          </a:cubicBezTo>
                          <a:cubicBezTo>
                            <a:pt x="34191" y="67267"/>
                            <a:pt x="44467" y="69590"/>
                            <a:pt x="52239" y="64689"/>
                          </a:cubicBezTo>
                          <a:cubicBezTo>
                            <a:pt x="59421" y="60160"/>
                            <a:pt x="62038" y="50953"/>
                            <a:pt x="58309" y="43328"/>
                          </a:cubicBezTo>
                          <a:cubicBezTo>
                            <a:pt x="66945" y="38416"/>
                            <a:pt x="69961" y="27438"/>
                            <a:pt x="65045" y="18808"/>
                          </a:cubicBezTo>
                          <a:cubicBezTo>
                            <a:pt x="61216" y="12088"/>
                            <a:pt x="53516" y="8566"/>
                            <a:pt x="45924" y="10063"/>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47"/>
                    <p:cNvSpPr/>
                    <p:nvPr/>
                  </p:nvSpPr>
                  <p:spPr>
                    <a:xfrm>
                      <a:off x="1883262" y="812576"/>
                      <a:ext cx="19059" cy="19043"/>
                    </a:xfrm>
                    <a:custGeom>
                      <a:avLst/>
                      <a:gdLst/>
                      <a:ahLst/>
                      <a:cxnLst/>
                      <a:rect l="l" t="t" r="r" b="b"/>
                      <a:pathLst>
                        <a:path w="19059" h="19043" extrusionOk="0">
                          <a:moveTo>
                            <a:pt x="19059" y="9522"/>
                          </a:moveTo>
                          <a:cubicBezTo>
                            <a:pt x="19059" y="14781"/>
                            <a:pt x="14793" y="19044"/>
                            <a:pt x="9530" y="19044"/>
                          </a:cubicBezTo>
                          <a:cubicBezTo>
                            <a:pt x="4267" y="19044"/>
                            <a:pt x="0" y="14781"/>
                            <a:pt x="0" y="9522"/>
                          </a:cubicBezTo>
                          <a:cubicBezTo>
                            <a:pt x="0" y="4263"/>
                            <a:pt x="4267" y="0"/>
                            <a:pt x="9530" y="0"/>
                          </a:cubicBezTo>
                          <a:cubicBezTo>
                            <a:pt x="14793" y="0"/>
                            <a:pt x="19059" y="4263"/>
                            <a:pt x="19059" y="952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83" name="Google Shape;1283;p47"/>
                  <p:cNvGrpSpPr/>
                  <p:nvPr/>
                </p:nvGrpSpPr>
                <p:grpSpPr>
                  <a:xfrm>
                    <a:off x="1906017" y="708345"/>
                    <a:ext cx="67183" cy="67258"/>
                    <a:chOff x="1906017" y="708345"/>
                    <a:chExt cx="67183" cy="67258"/>
                  </a:xfrm>
                </p:grpSpPr>
                <p:sp>
                  <p:nvSpPr>
                    <p:cNvPr id="1284" name="Google Shape;1284;p47"/>
                    <p:cNvSpPr/>
                    <p:nvPr/>
                  </p:nvSpPr>
                  <p:spPr>
                    <a:xfrm>
                      <a:off x="1906017" y="708345"/>
                      <a:ext cx="67183" cy="67258"/>
                    </a:xfrm>
                    <a:custGeom>
                      <a:avLst/>
                      <a:gdLst/>
                      <a:ahLst/>
                      <a:cxnLst/>
                      <a:rect l="l" t="t" r="r" b="b"/>
                      <a:pathLst>
                        <a:path w="67183" h="67258" extrusionOk="0">
                          <a:moveTo>
                            <a:pt x="44834" y="10993"/>
                          </a:moveTo>
                          <a:cubicBezTo>
                            <a:pt x="43179" y="3447"/>
                            <a:pt x="35715" y="-1328"/>
                            <a:pt x="28164" y="326"/>
                          </a:cubicBezTo>
                          <a:cubicBezTo>
                            <a:pt x="22295" y="1611"/>
                            <a:pt x="17902" y="6495"/>
                            <a:pt x="17247" y="12463"/>
                          </a:cubicBezTo>
                          <a:cubicBezTo>
                            <a:pt x="10307" y="10413"/>
                            <a:pt x="3018" y="14373"/>
                            <a:pt x="967" y="21307"/>
                          </a:cubicBezTo>
                          <a:cubicBezTo>
                            <a:pt x="-465" y="26148"/>
                            <a:pt x="1016" y="31381"/>
                            <a:pt x="4773" y="34756"/>
                          </a:cubicBezTo>
                          <a:cubicBezTo>
                            <a:pt x="-1717" y="41871"/>
                            <a:pt x="-1206" y="52897"/>
                            <a:pt x="5916" y="59382"/>
                          </a:cubicBezTo>
                          <a:cubicBezTo>
                            <a:pt x="12524" y="65400"/>
                            <a:pt x="22617" y="65452"/>
                            <a:pt x="29287" y="59502"/>
                          </a:cubicBezTo>
                          <a:cubicBezTo>
                            <a:pt x="34192" y="67267"/>
                            <a:pt x="44468" y="69589"/>
                            <a:pt x="52240" y="64688"/>
                          </a:cubicBezTo>
                          <a:cubicBezTo>
                            <a:pt x="59421" y="60159"/>
                            <a:pt x="62038" y="50953"/>
                            <a:pt x="58309" y="43328"/>
                          </a:cubicBezTo>
                          <a:cubicBezTo>
                            <a:pt x="66946" y="38416"/>
                            <a:pt x="69962" y="27438"/>
                            <a:pt x="65046" y="18809"/>
                          </a:cubicBezTo>
                          <a:cubicBezTo>
                            <a:pt x="61217" y="12088"/>
                            <a:pt x="53517" y="8566"/>
                            <a:pt x="45924" y="10064"/>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5" name="Google Shape;1285;p47"/>
                    <p:cNvSpPr/>
                    <p:nvPr/>
                  </p:nvSpPr>
                  <p:spPr>
                    <a:xfrm>
                      <a:off x="1929447" y="732622"/>
                      <a:ext cx="19059" cy="19043"/>
                    </a:xfrm>
                    <a:custGeom>
                      <a:avLst/>
                      <a:gdLst/>
                      <a:ahLst/>
                      <a:cxnLst/>
                      <a:rect l="l" t="t" r="r" b="b"/>
                      <a:pathLst>
                        <a:path w="19059" h="19043" extrusionOk="0">
                          <a:moveTo>
                            <a:pt x="19059" y="9522"/>
                          </a:moveTo>
                          <a:cubicBezTo>
                            <a:pt x="19059" y="14781"/>
                            <a:pt x="14792" y="19044"/>
                            <a:pt x="9530" y="19044"/>
                          </a:cubicBezTo>
                          <a:cubicBezTo>
                            <a:pt x="4266" y="19044"/>
                            <a:pt x="0" y="14781"/>
                            <a:pt x="0" y="9522"/>
                          </a:cubicBezTo>
                          <a:cubicBezTo>
                            <a:pt x="0" y="4263"/>
                            <a:pt x="4267" y="0"/>
                            <a:pt x="9530" y="0"/>
                          </a:cubicBezTo>
                          <a:cubicBezTo>
                            <a:pt x="14793" y="0"/>
                            <a:pt x="19059" y="4263"/>
                            <a:pt x="19059" y="952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86" name="Google Shape;1286;p47"/>
                  <p:cNvSpPr/>
                  <p:nvPr/>
                </p:nvSpPr>
                <p:spPr>
                  <a:xfrm>
                    <a:off x="1997898" y="740927"/>
                    <a:ext cx="25650" cy="21168"/>
                  </a:xfrm>
                  <a:custGeom>
                    <a:avLst/>
                    <a:gdLst/>
                    <a:ahLst/>
                    <a:cxnLst/>
                    <a:rect l="l" t="t" r="r" b="b"/>
                    <a:pathLst>
                      <a:path w="25650" h="21168" extrusionOk="0">
                        <a:moveTo>
                          <a:pt x="221" y="20613"/>
                        </a:moveTo>
                        <a:cubicBezTo>
                          <a:pt x="195" y="9254"/>
                          <a:pt x="9389" y="25"/>
                          <a:pt x="20757" y="-2"/>
                        </a:cubicBezTo>
                        <a:cubicBezTo>
                          <a:pt x="22481" y="-6"/>
                          <a:pt x="24200" y="207"/>
                          <a:pt x="25871" y="631"/>
                        </a:cubicBezTo>
                        <a:cubicBezTo>
                          <a:pt x="25782" y="6949"/>
                          <a:pt x="22970" y="12920"/>
                          <a:pt x="18157" y="17017"/>
                        </a:cubicBezTo>
                        <a:cubicBezTo>
                          <a:pt x="12963" y="20713"/>
                          <a:pt x="6439" y="22021"/>
                          <a:pt x="221" y="20613"/>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7" name="Google Shape;1287;p47"/>
                  <p:cNvSpPr/>
                  <p:nvPr/>
                </p:nvSpPr>
                <p:spPr>
                  <a:xfrm>
                    <a:off x="1840489" y="852872"/>
                    <a:ext cx="25650" cy="21168"/>
                  </a:xfrm>
                  <a:custGeom>
                    <a:avLst/>
                    <a:gdLst/>
                    <a:ahLst/>
                    <a:cxnLst/>
                    <a:rect l="l" t="t" r="r" b="b"/>
                    <a:pathLst>
                      <a:path w="25650" h="21168" extrusionOk="0">
                        <a:moveTo>
                          <a:pt x="221" y="20613"/>
                        </a:moveTo>
                        <a:cubicBezTo>
                          <a:pt x="195" y="9254"/>
                          <a:pt x="9390" y="24"/>
                          <a:pt x="20758" y="-2"/>
                        </a:cubicBezTo>
                        <a:cubicBezTo>
                          <a:pt x="22482" y="-6"/>
                          <a:pt x="24200" y="207"/>
                          <a:pt x="25871" y="631"/>
                        </a:cubicBezTo>
                        <a:cubicBezTo>
                          <a:pt x="25782" y="6949"/>
                          <a:pt x="22970" y="12921"/>
                          <a:pt x="18157" y="17017"/>
                        </a:cubicBezTo>
                        <a:cubicBezTo>
                          <a:pt x="12963" y="20713"/>
                          <a:pt x="6439" y="22021"/>
                          <a:pt x="221" y="20613"/>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8" name="Google Shape;1288;p47"/>
                  <p:cNvSpPr/>
                  <p:nvPr/>
                </p:nvSpPr>
                <p:spPr>
                  <a:xfrm>
                    <a:off x="1867538" y="740985"/>
                    <a:ext cx="13939" cy="20614"/>
                  </a:xfrm>
                  <a:custGeom>
                    <a:avLst/>
                    <a:gdLst/>
                    <a:ahLst/>
                    <a:cxnLst/>
                    <a:rect l="l" t="t" r="r" b="b"/>
                    <a:pathLst>
                      <a:path w="13939" h="20614" extrusionOk="0">
                        <a:moveTo>
                          <a:pt x="13056" y="20613"/>
                        </a:moveTo>
                        <a:cubicBezTo>
                          <a:pt x="4858" y="19416"/>
                          <a:pt x="-817" y="11806"/>
                          <a:pt x="380" y="3615"/>
                        </a:cubicBezTo>
                        <a:cubicBezTo>
                          <a:pt x="562" y="2372"/>
                          <a:pt x="899" y="1157"/>
                          <a:pt x="1384" y="-2"/>
                        </a:cubicBezTo>
                        <a:cubicBezTo>
                          <a:pt x="5932" y="739"/>
                          <a:pt x="9940" y="3403"/>
                          <a:pt x="12380" y="7309"/>
                        </a:cubicBezTo>
                        <a:cubicBezTo>
                          <a:pt x="14491" y="11445"/>
                          <a:pt x="14737" y="16284"/>
                          <a:pt x="13056" y="20613"/>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89" name="Google Shape;1289;p47"/>
                  <p:cNvGrpSpPr/>
                  <p:nvPr/>
                </p:nvGrpSpPr>
                <p:grpSpPr>
                  <a:xfrm>
                    <a:off x="1868818" y="862588"/>
                    <a:ext cx="165431" cy="107019"/>
                    <a:chOff x="1868818" y="862588"/>
                    <a:chExt cx="165431" cy="107019"/>
                  </a:xfrm>
                </p:grpSpPr>
                <p:sp>
                  <p:nvSpPr>
                    <p:cNvPr id="1290" name="Google Shape;1290;p47"/>
                    <p:cNvSpPr/>
                    <p:nvPr/>
                  </p:nvSpPr>
                  <p:spPr>
                    <a:xfrm>
                      <a:off x="1869351" y="862588"/>
                      <a:ext cx="163631" cy="30659"/>
                    </a:xfrm>
                    <a:custGeom>
                      <a:avLst/>
                      <a:gdLst/>
                      <a:ahLst/>
                      <a:cxnLst/>
                      <a:rect l="l" t="t" r="r" b="b"/>
                      <a:pathLst>
                        <a:path w="163631" h="30659" extrusionOk="0">
                          <a:moveTo>
                            <a:pt x="0" y="0"/>
                          </a:moveTo>
                          <a:lnTo>
                            <a:pt x="163632" y="0"/>
                          </a:lnTo>
                          <a:lnTo>
                            <a:pt x="163632" y="30660"/>
                          </a:lnTo>
                          <a:lnTo>
                            <a:pt x="0" y="3066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47"/>
                    <p:cNvSpPr/>
                    <p:nvPr/>
                  </p:nvSpPr>
                  <p:spPr>
                    <a:xfrm>
                      <a:off x="1885428" y="881911"/>
                      <a:ext cx="132211" cy="87696"/>
                    </a:xfrm>
                    <a:custGeom>
                      <a:avLst/>
                      <a:gdLst/>
                      <a:ahLst/>
                      <a:cxnLst/>
                      <a:rect l="l" t="t" r="r" b="b"/>
                      <a:pathLst>
                        <a:path w="132211" h="87696" extrusionOk="0">
                          <a:moveTo>
                            <a:pt x="221" y="-2"/>
                          </a:moveTo>
                          <a:cubicBezTo>
                            <a:pt x="965" y="2228"/>
                            <a:pt x="9709" y="87695"/>
                            <a:pt x="9709" y="87695"/>
                          </a:cubicBezTo>
                          <a:lnTo>
                            <a:pt x="121276" y="87695"/>
                          </a:lnTo>
                          <a:lnTo>
                            <a:pt x="132433" y="-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47"/>
                    <p:cNvSpPr/>
                    <p:nvPr/>
                  </p:nvSpPr>
                  <p:spPr>
                    <a:xfrm>
                      <a:off x="1868818" y="893848"/>
                      <a:ext cx="165431" cy="3460"/>
                    </a:xfrm>
                    <a:custGeom>
                      <a:avLst/>
                      <a:gdLst/>
                      <a:ahLst/>
                      <a:cxnLst/>
                      <a:rect l="l" t="t" r="r" b="b"/>
                      <a:pathLst>
                        <a:path w="165431" h="3460" extrusionOk="0">
                          <a:moveTo>
                            <a:pt x="221" y="-2"/>
                          </a:moveTo>
                          <a:lnTo>
                            <a:pt x="165652"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293" name="Google Shape;1293;p47"/>
                <p:cNvSpPr/>
                <p:nvPr/>
              </p:nvSpPr>
              <p:spPr>
                <a:xfrm>
                  <a:off x="2601488" y="3395080"/>
                  <a:ext cx="75887" cy="1211384"/>
                </a:xfrm>
                <a:custGeom>
                  <a:avLst/>
                  <a:gdLst/>
                  <a:ahLst/>
                  <a:cxnLst/>
                  <a:rect l="l" t="t" r="r" b="b"/>
                  <a:pathLst>
                    <a:path w="28745" h="453702" extrusionOk="0">
                      <a:moveTo>
                        <a:pt x="0" y="0"/>
                      </a:moveTo>
                      <a:lnTo>
                        <a:pt x="28746" y="0"/>
                      </a:lnTo>
                      <a:lnTo>
                        <a:pt x="28746" y="453702"/>
                      </a:lnTo>
                      <a:lnTo>
                        <a:pt x="0" y="4537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47"/>
                <p:cNvSpPr/>
                <p:nvPr/>
              </p:nvSpPr>
              <p:spPr>
                <a:xfrm>
                  <a:off x="1514025" y="3367235"/>
                  <a:ext cx="75887" cy="1236325"/>
                </a:xfrm>
                <a:custGeom>
                  <a:avLst/>
                  <a:gdLst/>
                  <a:ahLst/>
                  <a:cxnLst/>
                  <a:rect l="l" t="t" r="r" b="b"/>
                  <a:pathLst>
                    <a:path w="28745" h="463043" extrusionOk="0">
                      <a:moveTo>
                        <a:pt x="0" y="0"/>
                      </a:moveTo>
                      <a:lnTo>
                        <a:pt x="28745" y="0"/>
                      </a:lnTo>
                      <a:lnTo>
                        <a:pt x="28745" y="463043"/>
                      </a:lnTo>
                      <a:lnTo>
                        <a:pt x="0" y="4630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5" name="Google Shape;1295;p47"/>
                <p:cNvSpPr/>
                <p:nvPr/>
              </p:nvSpPr>
              <p:spPr>
                <a:xfrm>
                  <a:off x="1402808" y="2916990"/>
                  <a:ext cx="1402394" cy="83461"/>
                </a:xfrm>
                <a:custGeom>
                  <a:avLst/>
                  <a:gdLst/>
                  <a:ahLst/>
                  <a:cxnLst/>
                  <a:rect l="l" t="t" r="r" b="b"/>
                  <a:pathLst>
                    <a:path w="531210" h="31614" extrusionOk="0">
                      <a:moveTo>
                        <a:pt x="0" y="0"/>
                      </a:moveTo>
                      <a:lnTo>
                        <a:pt x="531210" y="0"/>
                      </a:lnTo>
                      <a:lnTo>
                        <a:pt x="531210" y="31614"/>
                      </a:lnTo>
                      <a:lnTo>
                        <a:pt x="0" y="3161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6" name="Google Shape;1296;p47"/>
                <p:cNvSpPr/>
                <p:nvPr/>
              </p:nvSpPr>
              <p:spPr>
                <a:xfrm>
                  <a:off x="1464059" y="3002220"/>
                  <a:ext cx="1251423" cy="419720"/>
                </a:xfrm>
                <a:custGeom>
                  <a:avLst/>
                  <a:gdLst/>
                  <a:ahLst/>
                  <a:cxnLst/>
                  <a:rect l="l" t="t" r="r" b="b"/>
                  <a:pathLst>
                    <a:path w="474024" h="158985" extrusionOk="0">
                      <a:moveTo>
                        <a:pt x="0" y="0"/>
                      </a:moveTo>
                      <a:lnTo>
                        <a:pt x="474025" y="0"/>
                      </a:lnTo>
                      <a:lnTo>
                        <a:pt x="474025" y="158985"/>
                      </a:lnTo>
                      <a:lnTo>
                        <a:pt x="0" y="15898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47"/>
                <p:cNvSpPr/>
                <p:nvPr/>
              </p:nvSpPr>
              <p:spPr>
                <a:xfrm>
                  <a:off x="1402808" y="3002220"/>
                  <a:ext cx="1402508" cy="2635"/>
                </a:xfrm>
                <a:custGeom>
                  <a:avLst/>
                  <a:gdLst/>
                  <a:ahLst/>
                  <a:cxnLst/>
                  <a:rect l="l" t="t" r="r" b="b"/>
                  <a:pathLst>
                    <a:path w="531253" h="998" extrusionOk="0">
                      <a:moveTo>
                        <a:pt x="221" y="-2"/>
                      </a:moveTo>
                      <a:cubicBezTo>
                        <a:pt x="175569" y="-2"/>
                        <a:pt x="356126" y="996"/>
                        <a:pt x="531475" y="99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47"/>
                <p:cNvSpPr/>
                <p:nvPr/>
              </p:nvSpPr>
              <p:spPr>
                <a:xfrm>
                  <a:off x="1545039" y="3048524"/>
                  <a:ext cx="1103024" cy="312386"/>
                </a:xfrm>
                <a:custGeom>
                  <a:avLst/>
                  <a:gdLst/>
                  <a:ahLst/>
                  <a:cxnLst/>
                  <a:rect l="l" t="t" r="r" b="b"/>
                  <a:pathLst>
                    <a:path w="417812" h="118328" extrusionOk="0">
                      <a:moveTo>
                        <a:pt x="0" y="0"/>
                      </a:moveTo>
                      <a:lnTo>
                        <a:pt x="417812" y="0"/>
                      </a:lnTo>
                      <a:lnTo>
                        <a:pt x="417812" y="118329"/>
                      </a:lnTo>
                      <a:lnTo>
                        <a:pt x="0" y="118329"/>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9" name="Google Shape;1299;p47"/>
                <p:cNvSpPr/>
                <p:nvPr/>
              </p:nvSpPr>
              <p:spPr>
                <a:xfrm>
                  <a:off x="2077826" y="3160890"/>
                  <a:ext cx="88857" cy="88788"/>
                </a:xfrm>
                <a:custGeom>
                  <a:avLst/>
                  <a:gdLst/>
                  <a:ahLst/>
                  <a:cxnLst/>
                  <a:rect l="l" t="t" r="r" b="b"/>
                  <a:pathLst>
                    <a:path w="33658" h="33632" extrusionOk="0">
                      <a:moveTo>
                        <a:pt x="33880" y="16814"/>
                      </a:moveTo>
                      <a:cubicBezTo>
                        <a:pt x="33880" y="26101"/>
                        <a:pt x="26346" y="33630"/>
                        <a:pt x="17051" y="33631"/>
                      </a:cubicBezTo>
                      <a:cubicBezTo>
                        <a:pt x="7757" y="33631"/>
                        <a:pt x="221" y="26103"/>
                        <a:pt x="221" y="16815"/>
                      </a:cubicBezTo>
                      <a:cubicBezTo>
                        <a:pt x="221" y="7528"/>
                        <a:pt x="7755" y="-1"/>
                        <a:pt x="17050" y="-2"/>
                      </a:cubicBezTo>
                      <a:cubicBezTo>
                        <a:pt x="17050" y="-2"/>
                        <a:pt x="17050" y="-2"/>
                        <a:pt x="17051" y="-2"/>
                      </a:cubicBezTo>
                      <a:cubicBezTo>
                        <a:pt x="26345" y="-1"/>
                        <a:pt x="33879" y="7527"/>
                        <a:pt x="33880" y="16814"/>
                      </a:cubicBezTo>
                      <a:close/>
                    </a:path>
                  </a:pathLst>
                </a:custGeom>
                <a:solidFill>
                  <a:schemeClr val="accent3"/>
                </a:solid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00" name="Google Shape;1300;p47"/>
                <p:cNvGrpSpPr/>
                <p:nvPr/>
              </p:nvGrpSpPr>
              <p:grpSpPr>
                <a:xfrm>
                  <a:off x="2312408" y="2455994"/>
                  <a:ext cx="160006" cy="462218"/>
                  <a:chOff x="2196879" y="794383"/>
                  <a:chExt cx="60599" cy="175056"/>
                </a:xfrm>
              </p:grpSpPr>
              <p:grpSp>
                <p:nvGrpSpPr>
                  <p:cNvPr id="1301" name="Google Shape;1301;p47"/>
                  <p:cNvGrpSpPr/>
                  <p:nvPr/>
                </p:nvGrpSpPr>
                <p:grpSpPr>
                  <a:xfrm>
                    <a:off x="2196879" y="801986"/>
                    <a:ext cx="60599" cy="167453"/>
                    <a:chOff x="2196879" y="801986"/>
                    <a:chExt cx="60599" cy="167453"/>
                  </a:xfrm>
                </p:grpSpPr>
                <p:sp>
                  <p:nvSpPr>
                    <p:cNvPr id="1302" name="Google Shape;1302;p47"/>
                    <p:cNvSpPr/>
                    <p:nvPr/>
                  </p:nvSpPr>
                  <p:spPr>
                    <a:xfrm>
                      <a:off x="2196879" y="804896"/>
                      <a:ext cx="60599" cy="164543"/>
                    </a:xfrm>
                    <a:custGeom>
                      <a:avLst/>
                      <a:gdLst/>
                      <a:ahLst/>
                      <a:cxnLst/>
                      <a:rect l="l" t="t" r="r" b="b"/>
                      <a:pathLst>
                        <a:path w="60599" h="164543" extrusionOk="0">
                          <a:moveTo>
                            <a:pt x="470" y="98666"/>
                          </a:moveTo>
                          <a:cubicBezTo>
                            <a:pt x="409" y="95858"/>
                            <a:pt x="1356" y="93120"/>
                            <a:pt x="3140" y="90949"/>
                          </a:cubicBezTo>
                          <a:lnTo>
                            <a:pt x="4547" y="89237"/>
                          </a:lnTo>
                          <a:cubicBezTo>
                            <a:pt x="6303" y="87100"/>
                            <a:pt x="6192" y="83990"/>
                            <a:pt x="4288" y="81983"/>
                          </a:cubicBezTo>
                          <a:lnTo>
                            <a:pt x="3447" y="81096"/>
                          </a:lnTo>
                          <a:cubicBezTo>
                            <a:pt x="1305" y="78837"/>
                            <a:pt x="146" y="75823"/>
                            <a:pt x="225" y="72712"/>
                          </a:cubicBezTo>
                          <a:lnTo>
                            <a:pt x="1321" y="29269"/>
                          </a:lnTo>
                          <a:cubicBezTo>
                            <a:pt x="1553" y="20223"/>
                            <a:pt x="8829" y="12941"/>
                            <a:pt x="17881" y="12695"/>
                          </a:cubicBezTo>
                          <a:lnTo>
                            <a:pt x="17881" y="-2"/>
                          </a:lnTo>
                          <a:lnTo>
                            <a:pt x="41969" y="-2"/>
                          </a:lnTo>
                          <a:lnTo>
                            <a:pt x="41969" y="12672"/>
                          </a:lnTo>
                          <a:lnTo>
                            <a:pt x="42396" y="12672"/>
                          </a:lnTo>
                          <a:cubicBezTo>
                            <a:pt x="51722" y="12672"/>
                            <a:pt x="59315" y="20163"/>
                            <a:pt x="59434" y="29481"/>
                          </a:cubicBezTo>
                          <a:lnTo>
                            <a:pt x="59987" y="72792"/>
                          </a:lnTo>
                          <a:cubicBezTo>
                            <a:pt x="60027" y="75979"/>
                            <a:pt x="58849" y="79062"/>
                            <a:pt x="56693" y="81411"/>
                          </a:cubicBezTo>
                          <a:cubicBezTo>
                            <a:pt x="54705" y="83576"/>
                            <a:pt x="54777" y="86921"/>
                            <a:pt x="56856" y="88998"/>
                          </a:cubicBezTo>
                          <a:lnTo>
                            <a:pt x="57152" y="89295"/>
                          </a:lnTo>
                          <a:cubicBezTo>
                            <a:pt x="59531" y="91671"/>
                            <a:pt x="60853" y="94903"/>
                            <a:pt x="60820" y="98263"/>
                          </a:cubicBezTo>
                          <a:lnTo>
                            <a:pt x="60745" y="106153"/>
                          </a:lnTo>
                          <a:cubicBezTo>
                            <a:pt x="60731" y="107592"/>
                            <a:pt x="60151" y="108969"/>
                            <a:pt x="59131" y="109986"/>
                          </a:cubicBezTo>
                          <a:lnTo>
                            <a:pt x="58536" y="110577"/>
                          </a:lnTo>
                          <a:lnTo>
                            <a:pt x="59337" y="111510"/>
                          </a:lnTo>
                          <a:cubicBezTo>
                            <a:pt x="60201" y="112519"/>
                            <a:pt x="60671" y="113806"/>
                            <a:pt x="60658" y="115134"/>
                          </a:cubicBezTo>
                          <a:lnTo>
                            <a:pt x="60579" y="123387"/>
                          </a:lnTo>
                          <a:cubicBezTo>
                            <a:pt x="60564" y="124913"/>
                            <a:pt x="59914" y="126364"/>
                            <a:pt x="58785" y="127391"/>
                          </a:cubicBezTo>
                          <a:lnTo>
                            <a:pt x="58268" y="127862"/>
                          </a:lnTo>
                          <a:lnTo>
                            <a:pt x="59272" y="129104"/>
                          </a:lnTo>
                          <a:cubicBezTo>
                            <a:pt x="60072" y="130094"/>
                            <a:pt x="60503" y="131331"/>
                            <a:pt x="60491" y="132603"/>
                          </a:cubicBezTo>
                          <a:lnTo>
                            <a:pt x="60373" y="144865"/>
                          </a:lnTo>
                          <a:cubicBezTo>
                            <a:pt x="60361" y="146174"/>
                            <a:pt x="59880" y="147435"/>
                            <a:pt x="59018" y="148421"/>
                          </a:cubicBezTo>
                          <a:lnTo>
                            <a:pt x="58133" y="149432"/>
                          </a:lnTo>
                          <a:lnTo>
                            <a:pt x="58947" y="150371"/>
                          </a:lnTo>
                          <a:cubicBezTo>
                            <a:pt x="59823" y="151382"/>
                            <a:pt x="60298" y="152678"/>
                            <a:pt x="60285" y="154014"/>
                          </a:cubicBezTo>
                          <a:lnTo>
                            <a:pt x="60236" y="159108"/>
                          </a:lnTo>
                          <a:cubicBezTo>
                            <a:pt x="60211" y="162115"/>
                            <a:pt x="57765" y="164539"/>
                            <a:pt x="54756" y="164542"/>
                          </a:cubicBezTo>
                          <a:cubicBezTo>
                            <a:pt x="49527" y="164544"/>
                            <a:pt x="41642" y="164533"/>
                            <a:pt x="35970" y="164522"/>
                          </a:cubicBezTo>
                          <a:cubicBezTo>
                            <a:pt x="26929" y="164534"/>
                            <a:pt x="13870" y="164547"/>
                            <a:pt x="6571" y="164540"/>
                          </a:cubicBezTo>
                          <a:cubicBezTo>
                            <a:pt x="3567" y="164535"/>
                            <a:pt x="1126" y="162115"/>
                            <a:pt x="1099" y="159114"/>
                          </a:cubicBezTo>
                          <a:lnTo>
                            <a:pt x="1016" y="151550"/>
                          </a:lnTo>
                          <a:lnTo>
                            <a:pt x="2333" y="149666"/>
                          </a:lnTo>
                          <a:lnTo>
                            <a:pt x="998" y="147856"/>
                          </a:lnTo>
                          <a:lnTo>
                            <a:pt x="822" y="129564"/>
                          </a:lnTo>
                          <a:lnTo>
                            <a:pt x="2233" y="127583"/>
                          </a:lnTo>
                          <a:lnTo>
                            <a:pt x="1605" y="126595"/>
                          </a:lnTo>
                          <a:cubicBezTo>
                            <a:pt x="1066" y="125748"/>
                            <a:pt x="770" y="124769"/>
                            <a:pt x="750" y="123766"/>
                          </a:cubicBezTo>
                          <a:lnTo>
                            <a:pt x="564" y="114795"/>
                          </a:lnTo>
                          <a:cubicBezTo>
                            <a:pt x="536" y="113464"/>
                            <a:pt x="993" y="112169"/>
                            <a:pt x="1850" y="111150"/>
                          </a:cubicBezTo>
                          <a:lnTo>
                            <a:pt x="2333" y="110577"/>
                          </a:lnTo>
                          <a:lnTo>
                            <a:pt x="702" y="10924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3" name="Google Shape;1303;p47"/>
                    <p:cNvSpPr/>
                    <p:nvPr/>
                  </p:nvSpPr>
                  <p:spPr>
                    <a:xfrm>
                      <a:off x="2198991" y="954564"/>
                      <a:ext cx="55788" cy="3460"/>
                    </a:xfrm>
                    <a:custGeom>
                      <a:avLst/>
                      <a:gdLst/>
                      <a:ahLst/>
                      <a:cxnLst/>
                      <a:rect l="l" t="t" r="r" b="b"/>
                      <a:pathLst>
                        <a:path w="55788" h="3460" extrusionOk="0">
                          <a:moveTo>
                            <a:pt x="56010"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4" name="Google Shape;1304;p47"/>
                    <p:cNvSpPr/>
                    <p:nvPr/>
                  </p:nvSpPr>
                  <p:spPr>
                    <a:xfrm>
                      <a:off x="2198991" y="932838"/>
                      <a:ext cx="55788" cy="3460"/>
                    </a:xfrm>
                    <a:custGeom>
                      <a:avLst/>
                      <a:gdLst/>
                      <a:ahLst/>
                      <a:cxnLst/>
                      <a:rect l="l" t="t" r="r" b="b"/>
                      <a:pathLst>
                        <a:path w="55788" h="3460" extrusionOk="0">
                          <a:moveTo>
                            <a:pt x="56010"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5" name="Google Shape;1305;p47"/>
                    <p:cNvSpPr/>
                    <p:nvPr/>
                  </p:nvSpPr>
                  <p:spPr>
                    <a:xfrm>
                      <a:off x="2199612" y="915475"/>
                      <a:ext cx="55788" cy="3460"/>
                    </a:xfrm>
                    <a:custGeom>
                      <a:avLst/>
                      <a:gdLst/>
                      <a:ahLst/>
                      <a:cxnLst/>
                      <a:rect l="l" t="t" r="r" b="b"/>
                      <a:pathLst>
                        <a:path w="55788" h="3460" extrusionOk="0">
                          <a:moveTo>
                            <a:pt x="56010"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6" name="Google Shape;1306;p47"/>
                    <p:cNvSpPr/>
                    <p:nvPr/>
                  </p:nvSpPr>
                  <p:spPr>
                    <a:xfrm>
                      <a:off x="2203882" y="890735"/>
                      <a:ext cx="48072" cy="3460"/>
                    </a:xfrm>
                    <a:custGeom>
                      <a:avLst/>
                      <a:gdLst/>
                      <a:ahLst/>
                      <a:cxnLst/>
                      <a:rect l="l" t="t" r="r" b="b"/>
                      <a:pathLst>
                        <a:path w="48072" h="3460" extrusionOk="0">
                          <a:moveTo>
                            <a:pt x="48294"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47"/>
                    <p:cNvSpPr/>
                    <p:nvPr/>
                  </p:nvSpPr>
                  <p:spPr>
                    <a:xfrm>
                      <a:off x="2197644" y="849314"/>
                      <a:ext cx="57878" cy="3460"/>
                    </a:xfrm>
                    <a:custGeom>
                      <a:avLst/>
                      <a:gdLst/>
                      <a:ahLst/>
                      <a:cxnLst/>
                      <a:rect l="l" t="t" r="r" b="b"/>
                      <a:pathLst>
                        <a:path w="57878" h="3460" extrusionOk="0">
                          <a:moveTo>
                            <a:pt x="58099"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8" name="Google Shape;1308;p47"/>
                    <p:cNvSpPr/>
                    <p:nvPr/>
                  </p:nvSpPr>
                  <p:spPr>
                    <a:xfrm>
                      <a:off x="2198511" y="839618"/>
                      <a:ext cx="57878" cy="3460"/>
                    </a:xfrm>
                    <a:custGeom>
                      <a:avLst/>
                      <a:gdLst/>
                      <a:ahLst/>
                      <a:cxnLst/>
                      <a:rect l="l" t="t" r="r" b="b"/>
                      <a:pathLst>
                        <a:path w="57878" h="3460" extrusionOk="0">
                          <a:moveTo>
                            <a:pt x="58099"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47"/>
                    <p:cNvSpPr/>
                    <p:nvPr/>
                  </p:nvSpPr>
                  <p:spPr>
                    <a:xfrm>
                      <a:off x="2213478" y="817799"/>
                      <a:ext cx="25123" cy="3460"/>
                    </a:xfrm>
                    <a:custGeom>
                      <a:avLst/>
                      <a:gdLst/>
                      <a:ahLst/>
                      <a:cxnLst/>
                      <a:rect l="l" t="t" r="r" b="b"/>
                      <a:pathLst>
                        <a:path w="25123" h="3460" extrusionOk="0">
                          <a:moveTo>
                            <a:pt x="25345"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47"/>
                    <p:cNvSpPr/>
                    <p:nvPr/>
                  </p:nvSpPr>
                  <p:spPr>
                    <a:xfrm>
                      <a:off x="2213133" y="808948"/>
                      <a:ext cx="26833" cy="3751"/>
                    </a:xfrm>
                    <a:custGeom>
                      <a:avLst/>
                      <a:gdLst/>
                      <a:ahLst/>
                      <a:cxnLst/>
                      <a:rect l="l" t="t" r="r" b="b"/>
                      <a:pathLst>
                        <a:path w="26833" h="3751" extrusionOk="0">
                          <a:moveTo>
                            <a:pt x="2098" y="3750"/>
                          </a:moveTo>
                          <a:lnTo>
                            <a:pt x="25177" y="3750"/>
                          </a:lnTo>
                          <a:cubicBezTo>
                            <a:pt x="26214" y="3750"/>
                            <a:pt x="27054" y="2910"/>
                            <a:pt x="27054" y="1874"/>
                          </a:cubicBezTo>
                          <a:lnTo>
                            <a:pt x="27054" y="1874"/>
                          </a:lnTo>
                          <a:cubicBezTo>
                            <a:pt x="27054" y="838"/>
                            <a:pt x="26214" y="-2"/>
                            <a:pt x="25177" y="-2"/>
                          </a:cubicBezTo>
                          <a:lnTo>
                            <a:pt x="2098" y="-2"/>
                          </a:lnTo>
                          <a:cubicBezTo>
                            <a:pt x="1062" y="-2"/>
                            <a:pt x="221" y="838"/>
                            <a:pt x="221" y="1874"/>
                          </a:cubicBezTo>
                          <a:cubicBezTo>
                            <a:pt x="221" y="1874"/>
                            <a:pt x="221" y="1874"/>
                            <a:pt x="221" y="1874"/>
                          </a:cubicBezTo>
                          <a:lnTo>
                            <a:pt x="221" y="1874"/>
                          </a:lnTo>
                          <a:cubicBezTo>
                            <a:pt x="221" y="2910"/>
                            <a:pt x="1061" y="3750"/>
                            <a:pt x="2098" y="3750"/>
                          </a:cubicBezTo>
                          <a:cubicBezTo>
                            <a:pt x="2098" y="3750"/>
                            <a:pt x="2098" y="3750"/>
                            <a:pt x="2098" y="375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47"/>
                    <p:cNvSpPr/>
                    <p:nvPr/>
                  </p:nvSpPr>
                  <p:spPr>
                    <a:xfrm>
                      <a:off x="2213988" y="813309"/>
                      <a:ext cx="25123" cy="3460"/>
                    </a:xfrm>
                    <a:custGeom>
                      <a:avLst/>
                      <a:gdLst/>
                      <a:ahLst/>
                      <a:cxnLst/>
                      <a:rect l="l" t="t" r="r" b="b"/>
                      <a:pathLst>
                        <a:path w="25123" h="3460" extrusionOk="0">
                          <a:moveTo>
                            <a:pt x="25345"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47"/>
                    <p:cNvSpPr/>
                    <p:nvPr/>
                  </p:nvSpPr>
                  <p:spPr>
                    <a:xfrm>
                      <a:off x="2213133" y="801986"/>
                      <a:ext cx="26833" cy="3751"/>
                    </a:xfrm>
                    <a:custGeom>
                      <a:avLst/>
                      <a:gdLst/>
                      <a:ahLst/>
                      <a:cxnLst/>
                      <a:rect l="l" t="t" r="r" b="b"/>
                      <a:pathLst>
                        <a:path w="26833" h="3751" extrusionOk="0">
                          <a:moveTo>
                            <a:pt x="2098" y="3750"/>
                          </a:moveTo>
                          <a:lnTo>
                            <a:pt x="25177" y="3750"/>
                          </a:lnTo>
                          <a:cubicBezTo>
                            <a:pt x="26214" y="3750"/>
                            <a:pt x="27054" y="2910"/>
                            <a:pt x="27054" y="1874"/>
                          </a:cubicBezTo>
                          <a:lnTo>
                            <a:pt x="27054" y="1874"/>
                          </a:lnTo>
                          <a:cubicBezTo>
                            <a:pt x="27054" y="838"/>
                            <a:pt x="26214" y="-2"/>
                            <a:pt x="25177" y="-2"/>
                          </a:cubicBezTo>
                          <a:lnTo>
                            <a:pt x="2098" y="-2"/>
                          </a:lnTo>
                          <a:cubicBezTo>
                            <a:pt x="1061" y="-2"/>
                            <a:pt x="221" y="838"/>
                            <a:pt x="221" y="1874"/>
                          </a:cubicBezTo>
                          <a:lnTo>
                            <a:pt x="221" y="1874"/>
                          </a:lnTo>
                          <a:cubicBezTo>
                            <a:pt x="221" y="2910"/>
                            <a:pt x="1061" y="3750"/>
                            <a:pt x="2098" y="3750"/>
                          </a:cubicBezTo>
                          <a:cubicBezTo>
                            <a:pt x="2098" y="3750"/>
                            <a:pt x="2098" y="3750"/>
                            <a:pt x="2098" y="375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47"/>
                    <p:cNvSpPr/>
                    <p:nvPr/>
                  </p:nvSpPr>
                  <p:spPr>
                    <a:xfrm>
                      <a:off x="2213988" y="806347"/>
                      <a:ext cx="25123" cy="3460"/>
                    </a:xfrm>
                    <a:custGeom>
                      <a:avLst/>
                      <a:gdLst/>
                      <a:ahLst/>
                      <a:cxnLst/>
                      <a:rect l="l" t="t" r="r" b="b"/>
                      <a:pathLst>
                        <a:path w="25123" h="3460" extrusionOk="0">
                          <a:moveTo>
                            <a:pt x="25345"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14" name="Google Shape;1314;p47"/>
                  <p:cNvSpPr/>
                  <p:nvPr/>
                </p:nvSpPr>
                <p:spPr>
                  <a:xfrm>
                    <a:off x="2208668" y="794383"/>
                    <a:ext cx="35262" cy="14978"/>
                  </a:xfrm>
                  <a:custGeom>
                    <a:avLst/>
                    <a:gdLst/>
                    <a:ahLst/>
                    <a:cxnLst/>
                    <a:rect l="l" t="t" r="r" b="b"/>
                    <a:pathLst>
                      <a:path w="35262" h="14978" extrusionOk="0">
                        <a:moveTo>
                          <a:pt x="0" y="0"/>
                        </a:moveTo>
                        <a:lnTo>
                          <a:pt x="35262" y="0"/>
                        </a:lnTo>
                        <a:lnTo>
                          <a:pt x="35262" y="14978"/>
                        </a:lnTo>
                        <a:lnTo>
                          <a:pt x="0" y="1497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15" name="Google Shape;1315;p47"/>
              <p:cNvGrpSpPr/>
              <p:nvPr/>
            </p:nvGrpSpPr>
            <p:grpSpPr>
              <a:xfrm>
                <a:off x="1252291" y="1006953"/>
                <a:ext cx="930036" cy="664125"/>
                <a:chOff x="1924215" y="288526"/>
                <a:chExt cx="352233" cy="251524"/>
              </a:xfrm>
            </p:grpSpPr>
            <p:sp>
              <p:nvSpPr>
                <p:cNvPr id="1316" name="Google Shape;1316;p47"/>
                <p:cNvSpPr/>
                <p:nvPr/>
              </p:nvSpPr>
              <p:spPr>
                <a:xfrm>
                  <a:off x="1947839" y="295107"/>
                  <a:ext cx="40012" cy="168203"/>
                </a:xfrm>
                <a:custGeom>
                  <a:avLst/>
                  <a:gdLst/>
                  <a:ahLst/>
                  <a:cxnLst/>
                  <a:rect l="l" t="t" r="r" b="b"/>
                  <a:pathLst>
                    <a:path w="40012" h="168203" extrusionOk="0">
                      <a:moveTo>
                        <a:pt x="0" y="0"/>
                      </a:moveTo>
                      <a:lnTo>
                        <a:pt x="40013" y="0"/>
                      </a:lnTo>
                      <a:lnTo>
                        <a:pt x="40013" y="168204"/>
                      </a:lnTo>
                      <a:lnTo>
                        <a:pt x="0" y="168204"/>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7" name="Google Shape;1317;p47"/>
                <p:cNvSpPr/>
                <p:nvPr/>
              </p:nvSpPr>
              <p:spPr>
                <a:xfrm>
                  <a:off x="1988242" y="295107"/>
                  <a:ext cx="20006" cy="168203"/>
                </a:xfrm>
                <a:custGeom>
                  <a:avLst/>
                  <a:gdLst/>
                  <a:ahLst/>
                  <a:cxnLst/>
                  <a:rect l="l" t="t" r="r" b="b"/>
                  <a:pathLst>
                    <a:path w="20006" h="168203" extrusionOk="0">
                      <a:moveTo>
                        <a:pt x="0" y="0"/>
                      </a:moveTo>
                      <a:lnTo>
                        <a:pt x="20006" y="0"/>
                      </a:lnTo>
                      <a:lnTo>
                        <a:pt x="20006" y="168204"/>
                      </a:lnTo>
                      <a:lnTo>
                        <a:pt x="0" y="16820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8" name="Google Shape;1318;p47"/>
                <p:cNvSpPr/>
                <p:nvPr/>
              </p:nvSpPr>
              <p:spPr>
                <a:xfrm rot="-622908">
                  <a:off x="2022974" y="291820"/>
                  <a:ext cx="51824" cy="168010"/>
                </a:xfrm>
                <a:custGeom>
                  <a:avLst/>
                  <a:gdLst/>
                  <a:ahLst/>
                  <a:cxnLst/>
                  <a:rect l="l" t="t" r="r" b="b"/>
                  <a:pathLst>
                    <a:path w="51884" h="168203" extrusionOk="0">
                      <a:moveTo>
                        <a:pt x="221" y="-2"/>
                      </a:moveTo>
                      <a:lnTo>
                        <a:pt x="52105" y="-2"/>
                      </a:lnTo>
                      <a:lnTo>
                        <a:pt x="52105" y="168202"/>
                      </a:lnTo>
                      <a:lnTo>
                        <a:pt x="221" y="1682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47"/>
                <p:cNvSpPr/>
                <p:nvPr/>
              </p:nvSpPr>
              <p:spPr>
                <a:xfrm>
                  <a:off x="1967452" y="497500"/>
                  <a:ext cx="26894" cy="42550"/>
                </a:xfrm>
                <a:custGeom>
                  <a:avLst/>
                  <a:gdLst/>
                  <a:ahLst/>
                  <a:cxnLst/>
                  <a:rect l="l" t="t" r="r" b="b"/>
                  <a:pathLst>
                    <a:path w="26894" h="42550" extrusionOk="0">
                      <a:moveTo>
                        <a:pt x="0" y="0"/>
                      </a:moveTo>
                      <a:lnTo>
                        <a:pt x="26894" y="0"/>
                      </a:lnTo>
                      <a:lnTo>
                        <a:pt x="26894" y="42551"/>
                      </a:lnTo>
                      <a:lnTo>
                        <a:pt x="0" y="42551"/>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47"/>
                <p:cNvSpPr/>
                <p:nvPr/>
              </p:nvSpPr>
              <p:spPr>
                <a:xfrm>
                  <a:off x="2210847" y="497500"/>
                  <a:ext cx="26894" cy="42550"/>
                </a:xfrm>
                <a:custGeom>
                  <a:avLst/>
                  <a:gdLst/>
                  <a:ahLst/>
                  <a:cxnLst/>
                  <a:rect l="l" t="t" r="r" b="b"/>
                  <a:pathLst>
                    <a:path w="26894" h="42550" extrusionOk="0">
                      <a:moveTo>
                        <a:pt x="0" y="0"/>
                      </a:moveTo>
                      <a:lnTo>
                        <a:pt x="26894" y="0"/>
                      </a:lnTo>
                      <a:lnTo>
                        <a:pt x="26894" y="42551"/>
                      </a:lnTo>
                      <a:lnTo>
                        <a:pt x="0" y="42551"/>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47"/>
                <p:cNvSpPr/>
                <p:nvPr/>
              </p:nvSpPr>
              <p:spPr>
                <a:xfrm>
                  <a:off x="2109404" y="434416"/>
                  <a:ext cx="167044" cy="28894"/>
                </a:xfrm>
                <a:custGeom>
                  <a:avLst/>
                  <a:gdLst/>
                  <a:ahLst/>
                  <a:cxnLst/>
                  <a:rect l="l" t="t" r="r" b="b"/>
                  <a:pathLst>
                    <a:path w="167044" h="28894" extrusionOk="0">
                      <a:moveTo>
                        <a:pt x="0" y="0"/>
                      </a:moveTo>
                      <a:lnTo>
                        <a:pt x="167044" y="0"/>
                      </a:lnTo>
                      <a:lnTo>
                        <a:pt x="167044" y="28894"/>
                      </a:lnTo>
                      <a:lnTo>
                        <a:pt x="0" y="2889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47"/>
                <p:cNvSpPr/>
                <p:nvPr/>
              </p:nvSpPr>
              <p:spPr>
                <a:xfrm>
                  <a:off x="2097916" y="416987"/>
                  <a:ext cx="167044" cy="17965"/>
                </a:xfrm>
                <a:custGeom>
                  <a:avLst/>
                  <a:gdLst/>
                  <a:ahLst/>
                  <a:cxnLst/>
                  <a:rect l="l" t="t" r="r" b="b"/>
                  <a:pathLst>
                    <a:path w="167044" h="17965" extrusionOk="0">
                      <a:moveTo>
                        <a:pt x="0" y="0"/>
                      </a:moveTo>
                      <a:lnTo>
                        <a:pt x="167045" y="0"/>
                      </a:lnTo>
                      <a:lnTo>
                        <a:pt x="167045" y="17966"/>
                      </a:lnTo>
                      <a:lnTo>
                        <a:pt x="0" y="1796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47"/>
                <p:cNvSpPr/>
                <p:nvPr/>
              </p:nvSpPr>
              <p:spPr>
                <a:xfrm>
                  <a:off x="1924215" y="463310"/>
                  <a:ext cx="349016" cy="34189"/>
                </a:xfrm>
                <a:custGeom>
                  <a:avLst/>
                  <a:gdLst/>
                  <a:ahLst/>
                  <a:cxnLst/>
                  <a:rect l="l" t="t" r="r" b="b"/>
                  <a:pathLst>
                    <a:path w="349016" h="34189" extrusionOk="0">
                      <a:moveTo>
                        <a:pt x="0" y="0"/>
                      </a:moveTo>
                      <a:lnTo>
                        <a:pt x="349017" y="0"/>
                      </a:lnTo>
                      <a:lnTo>
                        <a:pt x="349017" y="34190"/>
                      </a:lnTo>
                      <a:lnTo>
                        <a:pt x="0" y="34190"/>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24" name="Google Shape;1324;p47"/>
            <p:cNvGrpSpPr/>
            <p:nvPr/>
          </p:nvGrpSpPr>
          <p:grpSpPr>
            <a:xfrm>
              <a:off x="1088012" y="4160010"/>
              <a:ext cx="7318443" cy="450259"/>
              <a:chOff x="1088012" y="4160010"/>
              <a:chExt cx="7318443" cy="450259"/>
            </a:xfrm>
          </p:grpSpPr>
          <p:sp>
            <p:nvSpPr>
              <p:cNvPr id="1325" name="Google Shape;1325;p47"/>
              <p:cNvSpPr/>
              <p:nvPr/>
            </p:nvSpPr>
            <p:spPr>
              <a:xfrm>
                <a:off x="6061275" y="4160010"/>
                <a:ext cx="1145629" cy="444536"/>
              </a:xfrm>
              <a:custGeom>
                <a:avLst/>
                <a:gdLst/>
                <a:ahLst/>
                <a:cxnLst/>
                <a:rect l="l" t="t" r="r" b="b"/>
                <a:pathLst>
                  <a:path w="420029" h="162983" extrusionOk="0">
                    <a:moveTo>
                      <a:pt x="392515" y="111140"/>
                    </a:moveTo>
                    <a:cubicBezTo>
                      <a:pt x="375913" y="101073"/>
                      <a:pt x="355171" y="100719"/>
                      <a:pt x="338236" y="110215"/>
                    </a:cubicBezTo>
                    <a:cubicBezTo>
                      <a:pt x="337880" y="84171"/>
                      <a:pt x="317828" y="61157"/>
                      <a:pt x="294081" y="54609"/>
                    </a:cubicBezTo>
                    <a:cubicBezTo>
                      <a:pt x="270334" y="48062"/>
                      <a:pt x="244418" y="56108"/>
                      <a:pt x="224773" y="71711"/>
                    </a:cubicBezTo>
                    <a:cubicBezTo>
                      <a:pt x="223177" y="31003"/>
                      <a:pt x="185212" y="-3854"/>
                      <a:pt x="147037" y="342"/>
                    </a:cubicBezTo>
                    <a:cubicBezTo>
                      <a:pt x="108863" y="4537"/>
                      <a:pt x="78429" y="46910"/>
                      <a:pt x="84721" y="87102"/>
                    </a:cubicBezTo>
                    <a:cubicBezTo>
                      <a:pt x="65135" y="81502"/>
                      <a:pt x="44053" y="85481"/>
                      <a:pt x="27862" y="97834"/>
                    </a:cubicBezTo>
                    <a:cubicBezTo>
                      <a:pt x="11703" y="110181"/>
                      <a:pt x="1240" y="141873"/>
                      <a:pt x="221" y="162982"/>
                    </a:cubicBezTo>
                    <a:lnTo>
                      <a:pt x="420251" y="160682"/>
                    </a:lnTo>
                    <a:cubicBezTo>
                      <a:pt x="419736" y="140611"/>
                      <a:pt x="409362" y="122081"/>
                      <a:pt x="392515" y="11114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6" name="Google Shape;1326;p47"/>
              <p:cNvSpPr/>
              <p:nvPr/>
            </p:nvSpPr>
            <p:spPr>
              <a:xfrm>
                <a:off x="1088012" y="4600840"/>
                <a:ext cx="7318443" cy="9429"/>
              </a:xfrm>
              <a:custGeom>
                <a:avLst/>
                <a:gdLst/>
                <a:ahLst/>
                <a:cxnLst/>
                <a:rect l="l" t="t" r="r" b="b"/>
                <a:pathLst>
                  <a:path w="2981036" h="3460" extrusionOk="0">
                    <a:moveTo>
                      <a:pt x="221" y="-2"/>
                    </a:moveTo>
                    <a:lnTo>
                      <a:pt x="298125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27" name="Google Shape;1327;p47"/>
          <p:cNvGrpSpPr/>
          <p:nvPr/>
        </p:nvGrpSpPr>
        <p:grpSpPr>
          <a:xfrm>
            <a:off x="4429358" y="539493"/>
            <a:ext cx="2676619" cy="626576"/>
            <a:chOff x="1730608" y="537443"/>
            <a:chExt cx="2676619" cy="626576"/>
          </a:xfrm>
        </p:grpSpPr>
        <p:sp>
          <p:nvSpPr>
            <p:cNvPr id="1328" name="Google Shape;1328;p47"/>
            <p:cNvSpPr/>
            <p:nvPr/>
          </p:nvSpPr>
          <p:spPr>
            <a:xfrm>
              <a:off x="2532883" y="9846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47"/>
            <p:cNvSpPr/>
            <p:nvPr/>
          </p:nvSpPr>
          <p:spPr>
            <a:xfrm>
              <a:off x="3985958" y="661756"/>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47"/>
            <p:cNvSpPr/>
            <p:nvPr/>
          </p:nvSpPr>
          <p:spPr>
            <a:xfrm>
              <a:off x="1730608" y="5374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noFill/>
            <a:ln w="9525" cap="flat"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34"/>
        <p:cNvGrpSpPr/>
        <p:nvPr/>
      </p:nvGrpSpPr>
      <p:grpSpPr>
        <a:xfrm>
          <a:off x="0" y="0"/>
          <a:ext cx="0" cy="0"/>
          <a:chOff x="0" y="0"/>
          <a:chExt cx="0" cy="0"/>
        </a:xfrm>
      </p:grpSpPr>
      <p:sp>
        <p:nvSpPr>
          <p:cNvPr id="1335" name="Google Shape;1335;p48"/>
          <p:cNvSpPr txBox="1">
            <a:spLocks noGrp="1"/>
          </p:cNvSpPr>
          <p:nvPr>
            <p:ph type="title"/>
          </p:nvPr>
        </p:nvSpPr>
        <p:spPr>
          <a:xfrm>
            <a:off x="986400" y="3632313"/>
            <a:ext cx="3577200" cy="4128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—Someone Famous</a:t>
            </a:r>
            <a:endParaRPr/>
          </a:p>
        </p:txBody>
      </p:sp>
      <p:sp>
        <p:nvSpPr>
          <p:cNvPr id="1336" name="Google Shape;1336;p48"/>
          <p:cNvSpPr txBox="1">
            <a:spLocks noGrp="1"/>
          </p:cNvSpPr>
          <p:nvPr>
            <p:ph type="subTitle" idx="1"/>
          </p:nvPr>
        </p:nvSpPr>
        <p:spPr>
          <a:xfrm>
            <a:off x="986400" y="1098388"/>
            <a:ext cx="3577200" cy="238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grpSp>
        <p:nvGrpSpPr>
          <p:cNvPr id="1337" name="Google Shape;1337;p48"/>
          <p:cNvGrpSpPr/>
          <p:nvPr/>
        </p:nvGrpSpPr>
        <p:grpSpPr>
          <a:xfrm>
            <a:off x="4786171" y="1921568"/>
            <a:ext cx="3657312" cy="2825097"/>
            <a:chOff x="4786171" y="1921568"/>
            <a:chExt cx="3657312" cy="2825097"/>
          </a:xfrm>
        </p:grpSpPr>
        <p:sp>
          <p:nvSpPr>
            <p:cNvPr id="1338" name="Google Shape;1338;p48"/>
            <p:cNvSpPr/>
            <p:nvPr/>
          </p:nvSpPr>
          <p:spPr>
            <a:xfrm>
              <a:off x="4786171" y="4192561"/>
              <a:ext cx="3657312" cy="9489"/>
            </a:xfrm>
            <a:custGeom>
              <a:avLst/>
              <a:gdLst/>
              <a:ahLst/>
              <a:cxnLst/>
              <a:rect l="l" t="t" r="r" b="b"/>
              <a:pathLst>
                <a:path w="629215" h="3460" extrusionOk="0">
                  <a:moveTo>
                    <a:pt x="221" y="-2"/>
                  </a:moveTo>
                  <a:lnTo>
                    <a:pt x="629437"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39" name="Google Shape;1339;p48"/>
            <p:cNvGrpSpPr/>
            <p:nvPr/>
          </p:nvGrpSpPr>
          <p:grpSpPr>
            <a:xfrm>
              <a:off x="5655322" y="2241619"/>
              <a:ext cx="1598215" cy="2505045"/>
              <a:chOff x="5021397" y="2309169"/>
              <a:chExt cx="1598215" cy="2505045"/>
            </a:xfrm>
          </p:grpSpPr>
          <p:sp>
            <p:nvSpPr>
              <p:cNvPr id="1340" name="Google Shape;1340;p48"/>
              <p:cNvSpPr/>
              <p:nvPr/>
            </p:nvSpPr>
            <p:spPr>
              <a:xfrm>
                <a:off x="5504257" y="2902233"/>
                <a:ext cx="399755" cy="624560"/>
              </a:xfrm>
              <a:custGeom>
                <a:avLst/>
                <a:gdLst/>
                <a:ahLst/>
                <a:cxnLst/>
                <a:rect l="l" t="t" r="r" b="b"/>
                <a:pathLst>
                  <a:path w="145763" h="227734" extrusionOk="0">
                    <a:moveTo>
                      <a:pt x="145984" y="65"/>
                    </a:moveTo>
                    <a:cubicBezTo>
                      <a:pt x="145984" y="65"/>
                      <a:pt x="138561" y="-1455"/>
                      <a:pt x="125587" y="9971"/>
                    </a:cubicBezTo>
                    <a:cubicBezTo>
                      <a:pt x="95507" y="36459"/>
                      <a:pt x="221" y="214296"/>
                      <a:pt x="221" y="214296"/>
                    </a:cubicBezTo>
                    <a:cubicBezTo>
                      <a:pt x="221" y="214296"/>
                      <a:pt x="67208" y="229546"/>
                      <a:pt x="68624" y="227553"/>
                    </a:cubicBezTo>
                    <a:cubicBezTo>
                      <a:pt x="70040" y="225560"/>
                      <a:pt x="127294" y="90003"/>
                      <a:pt x="127294" y="90003"/>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41" name="Google Shape;1341;p48"/>
              <p:cNvGrpSpPr/>
              <p:nvPr/>
            </p:nvGrpSpPr>
            <p:grpSpPr>
              <a:xfrm>
                <a:off x="5872692" y="2309169"/>
                <a:ext cx="462939" cy="678989"/>
                <a:chOff x="3273714" y="654321"/>
                <a:chExt cx="168919" cy="247752"/>
              </a:xfrm>
            </p:grpSpPr>
            <p:sp>
              <p:nvSpPr>
                <p:cNvPr id="1342" name="Google Shape;1342;p48"/>
                <p:cNvSpPr/>
                <p:nvPr/>
              </p:nvSpPr>
              <p:spPr>
                <a:xfrm>
                  <a:off x="3335606" y="787120"/>
                  <a:ext cx="79854" cy="114953"/>
                </a:xfrm>
                <a:custGeom>
                  <a:avLst/>
                  <a:gdLst/>
                  <a:ahLst/>
                  <a:cxnLst/>
                  <a:rect l="l" t="t" r="r" b="b"/>
                  <a:pathLst>
                    <a:path w="79854" h="114953" extrusionOk="0">
                      <a:moveTo>
                        <a:pt x="0" y="49837"/>
                      </a:moveTo>
                      <a:lnTo>
                        <a:pt x="4915" y="114954"/>
                      </a:lnTo>
                      <a:lnTo>
                        <a:pt x="79854" y="109306"/>
                      </a:lnTo>
                      <a:lnTo>
                        <a:pt x="74205" y="0"/>
                      </a:lnTo>
                      <a:lnTo>
                        <a:pt x="0" y="49837"/>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3" name="Google Shape;1343;p48"/>
                <p:cNvSpPr/>
                <p:nvPr/>
              </p:nvSpPr>
              <p:spPr>
                <a:xfrm>
                  <a:off x="3285943" y="659705"/>
                  <a:ext cx="126272" cy="177142"/>
                </a:xfrm>
                <a:custGeom>
                  <a:avLst/>
                  <a:gdLst/>
                  <a:ahLst/>
                  <a:cxnLst/>
                  <a:rect l="l" t="t" r="r" b="b"/>
                  <a:pathLst>
                    <a:path w="126272" h="177142" extrusionOk="0">
                      <a:moveTo>
                        <a:pt x="264" y="57647"/>
                      </a:moveTo>
                      <a:cubicBezTo>
                        <a:pt x="12" y="59115"/>
                        <a:pt x="832" y="122832"/>
                        <a:pt x="3777" y="137830"/>
                      </a:cubicBezTo>
                      <a:cubicBezTo>
                        <a:pt x="6723" y="152828"/>
                        <a:pt x="21753" y="177307"/>
                        <a:pt x="51348" y="177140"/>
                      </a:cubicBezTo>
                      <a:cubicBezTo>
                        <a:pt x="87026" y="176940"/>
                        <a:pt x="126494" y="130031"/>
                        <a:pt x="126494" y="130031"/>
                      </a:cubicBezTo>
                      <a:lnTo>
                        <a:pt x="119015" y="30941"/>
                      </a:lnTo>
                      <a:cubicBezTo>
                        <a:pt x="119015" y="30941"/>
                        <a:pt x="97340" y="-3301"/>
                        <a:pt x="54930" y="258"/>
                      </a:cubicBezTo>
                      <a:cubicBezTo>
                        <a:pt x="12521" y="3816"/>
                        <a:pt x="264" y="57647"/>
                        <a:pt x="264" y="57647"/>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4" name="Google Shape;1344;p48"/>
                <p:cNvSpPr/>
                <p:nvPr/>
              </p:nvSpPr>
              <p:spPr>
                <a:xfrm>
                  <a:off x="3286072" y="738209"/>
                  <a:ext cx="31809" cy="24516"/>
                </a:xfrm>
                <a:custGeom>
                  <a:avLst/>
                  <a:gdLst/>
                  <a:ahLst/>
                  <a:cxnLst/>
                  <a:rect l="l" t="t" r="r" b="b"/>
                  <a:pathLst>
                    <a:path w="31809" h="24516" extrusionOk="0">
                      <a:moveTo>
                        <a:pt x="221" y="721"/>
                      </a:moveTo>
                      <a:cubicBezTo>
                        <a:pt x="2414" y="27"/>
                        <a:pt x="4733" y="-171"/>
                        <a:pt x="7012" y="143"/>
                      </a:cubicBezTo>
                      <a:cubicBezTo>
                        <a:pt x="27731" y="2655"/>
                        <a:pt x="32030" y="17046"/>
                        <a:pt x="32030" y="17046"/>
                      </a:cubicBezTo>
                      <a:cubicBezTo>
                        <a:pt x="32030" y="17046"/>
                        <a:pt x="25024" y="25624"/>
                        <a:pt x="8135" y="24395"/>
                      </a:cubicBezTo>
                      <a:cubicBezTo>
                        <a:pt x="5652" y="24262"/>
                        <a:pt x="3214" y="23679"/>
                        <a:pt x="940" y="2267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5" name="Google Shape;1345;p48"/>
                <p:cNvSpPr/>
                <p:nvPr/>
              </p:nvSpPr>
              <p:spPr>
                <a:xfrm>
                  <a:off x="3344880" y="712981"/>
                  <a:ext cx="32627" cy="10162"/>
                </a:xfrm>
                <a:custGeom>
                  <a:avLst/>
                  <a:gdLst/>
                  <a:ahLst/>
                  <a:cxnLst/>
                  <a:rect l="l" t="t" r="r" b="b"/>
                  <a:pathLst>
                    <a:path w="32627" h="10162" extrusionOk="0">
                      <a:moveTo>
                        <a:pt x="402" y="9159"/>
                      </a:moveTo>
                      <a:cubicBezTo>
                        <a:pt x="-249" y="8140"/>
                        <a:pt x="861" y="6046"/>
                        <a:pt x="3702" y="4099"/>
                      </a:cubicBezTo>
                      <a:cubicBezTo>
                        <a:pt x="7396" y="1742"/>
                        <a:pt x="11632" y="370"/>
                        <a:pt x="16007" y="112"/>
                      </a:cubicBezTo>
                      <a:cubicBezTo>
                        <a:pt x="20406" y="-311"/>
                        <a:pt x="24839" y="451"/>
                        <a:pt x="28843" y="2319"/>
                      </a:cubicBezTo>
                      <a:cubicBezTo>
                        <a:pt x="31956" y="3913"/>
                        <a:pt x="33279" y="5920"/>
                        <a:pt x="32726" y="6988"/>
                      </a:cubicBezTo>
                      <a:cubicBezTo>
                        <a:pt x="32153" y="8131"/>
                        <a:pt x="30135" y="8338"/>
                        <a:pt x="27352" y="8515"/>
                      </a:cubicBezTo>
                      <a:cubicBezTo>
                        <a:pt x="24557" y="8651"/>
                        <a:pt x="20843" y="8796"/>
                        <a:pt x="16689" y="9098"/>
                      </a:cubicBezTo>
                      <a:cubicBezTo>
                        <a:pt x="8355" y="9597"/>
                        <a:pt x="1820" y="11183"/>
                        <a:pt x="402" y="91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48"/>
                <p:cNvSpPr/>
                <p:nvPr/>
              </p:nvSpPr>
              <p:spPr>
                <a:xfrm>
                  <a:off x="3318217" y="758114"/>
                  <a:ext cx="10304" cy="20265"/>
                </a:xfrm>
                <a:custGeom>
                  <a:avLst/>
                  <a:gdLst/>
                  <a:ahLst/>
                  <a:cxnLst/>
                  <a:rect l="l" t="t" r="r" b="b"/>
                  <a:pathLst>
                    <a:path w="10304" h="20265" extrusionOk="0">
                      <a:moveTo>
                        <a:pt x="7075" y="-2"/>
                      </a:moveTo>
                      <a:cubicBezTo>
                        <a:pt x="4872" y="4177"/>
                        <a:pt x="2812" y="8426"/>
                        <a:pt x="892" y="12747"/>
                      </a:cubicBezTo>
                      <a:cubicBezTo>
                        <a:pt x="213" y="13852"/>
                        <a:pt x="40" y="15195"/>
                        <a:pt x="417" y="16436"/>
                      </a:cubicBezTo>
                      <a:cubicBezTo>
                        <a:pt x="991" y="17341"/>
                        <a:pt x="1884" y="17999"/>
                        <a:pt x="2919" y="18278"/>
                      </a:cubicBezTo>
                      <a:cubicBezTo>
                        <a:pt x="5371" y="19226"/>
                        <a:pt x="7923" y="19892"/>
                        <a:pt x="10526" y="2026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48"/>
                <p:cNvSpPr/>
                <p:nvPr/>
              </p:nvSpPr>
              <p:spPr>
                <a:xfrm>
                  <a:off x="3399521" y="740215"/>
                  <a:ext cx="43112" cy="52327"/>
                </a:xfrm>
                <a:custGeom>
                  <a:avLst/>
                  <a:gdLst/>
                  <a:ahLst/>
                  <a:cxnLst/>
                  <a:rect l="l" t="t" r="r" b="b"/>
                  <a:pathLst>
                    <a:path w="43112" h="52327" extrusionOk="0">
                      <a:moveTo>
                        <a:pt x="1414" y="15049"/>
                      </a:moveTo>
                      <a:cubicBezTo>
                        <a:pt x="1198" y="7161"/>
                        <a:pt x="12999" y="1234"/>
                        <a:pt x="20816" y="109"/>
                      </a:cubicBezTo>
                      <a:cubicBezTo>
                        <a:pt x="28874" y="-737"/>
                        <a:pt x="36653" y="3331"/>
                        <a:pt x="40551" y="10428"/>
                      </a:cubicBezTo>
                      <a:cubicBezTo>
                        <a:pt x="44230" y="17566"/>
                        <a:pt x="44262" y="26033"/>
                        <a:pt x="40636" y="33198"/>
                      </a:cubicBezTo>
                      <a:cubicBezTo>
                        <a:pt x="36947" y="40264"/>
                        <a:pt x="30853" y="45781"/>
                        <a:pt x="23452" y="48754"/>
                      </a:cubicBezTo>
                      <a:cubicBezTo>
                        <a:pt x="16078" y="51675"/>
                        <a:pt x="8122" y="52830"/>
                        <a:pt x="221" y="52125"/>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48"/>
                <p:cNvSpPr/>
                <p:nvPr/>
              </p:nvSpPr>
              <p:spPr>
                <a:xfrm>
                  <a:off x="3335596" y="812676"/>
                  <a:ext cx="51590" cy="39988"/>
                </a:xfrm>
                <a:custGeom>
                  <a:avLst/>
                  <a:gdLst/>
                  <a:ahLst/>
                  <a:cxnLst/>
                  <a:rect l="l" t="t" r="r" b="b"/>
                  <a:pathLst>
                    <a:path w="51590" h="39988" extrusionOk="0">
                      <a:moveTo>
                        <a:pt x="51812" y="-2"/>
                      </a:moveTo>
                      <a:cubicBezTo>
                        <a:pt x="51812" y="-2"/>
                        <a:pt x="48645" y="33930"/>
                        <a:pt x="1416" y="39987"/>
                      </a:cubicBezTo>
                      <a:lnTo>
                        <a:pt x="221" y="24159"/>
                      </a:lnTo>
                      <a:cubicBezTo>
                        <a:pt x="9615" y="23674"/>
                        <a:pt x="31227" y="18585"/>
                        <a:pt x="51812"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48"/>
                <p:cNvSpPr/>
                <p:nvPr/>
              </p:nvSpPr>
              <p:spPr>
                <a:xfrm>
                  <a:off x="3287676" y="719024"/>
                  <a:ext cx="24452" cy="9217"/>
                </a:xfrm>
                <a:custGeom>
                  <a:avLst/>
                  <a:gdLst/>
                  <a:ahLst/>
                  <a:cxnLst/>
                  <a:rect l="l" t="t" r="r" b="b"/>
                  <a:pathLst>
                    <a:path w="24452" h="9217" extrusionOk="0">
                      <a:moveTo>
                        <a:pt x="268" y="5577"/>
                      </a:moveTo>
                      <a:cubicBezTo>
                        <a:pt x="-28" y="4385"/>
                        <a:pt x="1081" y="2912"/>
                        <a:pt x="3355" y="1743"/>
                      </a:cubicBezTo>
                      <a:cubicBezTo>
                        <a:pt x="9389" y="-956"/>
                        <a:pt x="16367" y="-502"/>
                        <a:pt x="21999" y="2957"/>
                      </a:cubicBezTo>
                      <a:cubicBezTo>
                        <a:pt x="24102" y="4411"/>
                        <a:pt x="25011" y="6016"/>
                        <a:pt x="24562" y="7159"/>
                      </a:cubicBezTo>
                      <a:cubicBezTo>
                        <a:pt x="23550" y="9475"/>
                        <a:pt x="18226" y="9373"/>
                        <a:pt x="12241" y="9033"/>
                      </a:cubicBezTo>
                      <a:cubicBezTo>
                        <a:pt x="6263" y="8594"/>
                        <a:pt x="970" y="8004"/>
                        <a:pt x="268" y="55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48"/>
                <p:cNvSpPr/>
                <p:nvPr/>
              </p:nvSpPr>
              <p:spPr>
                <a:xfrm>
                  <a:off x="3286002" y="738247"/>
                  <a:ext cx="14590" cy="24465"/>
                </a:xfrm>
                <a:custGeom>
                  <a:avLst/>
                  <a:gdLst/>
                  <a:ahLst/>
                  <a:cxnLst/>
                  <a:rect l="l" t="t" r="r" b="b"/>
                  <a:pathLst>
                    <a:path w="14590" h="24465" extrusionOk="0">
                      <a:moveTo>
                        <a:pt x="8209" y="24394"/>
                      </a:moveTo>
                      <a:cubicBezTo>
                        <a:pt x="5725" y="24262"/>
                        <a:pt x="3287" y="23679"/>
                        <a:pt x="1013" y="22673"/>
                      </a:cubicBezTo>
                      <a:lnTo>
                        <a:pt x="377" y="14242"/>
                      </a:lnTo>
                      <a:cubicBezTo>
                        <a:pt x="262" y="12726"/>
                        <a:pt x="211" y="11208"/>
                        <a:pt x="223" y="9687"/>
                      </a:cubicBezTo>
                      <a:lnTo>
                        <a:pt x="294" y="721"/>
                      </a:lnTo>
                      <a:cubicBezTo>
                        <a:pt x="2487" y="27"/>
                        <a:pt x="4807" y="-171"/>
                        <a:pt x="7085" y="143"/>
                      </a:cubicBezTo>
                      <a:cubicBezTo>
                        <a:pt x="8913" y="330"/>
                        <a:pt x="10722" y="674"/>
                        <a:pt x="12491" y="1170"/>
                      </a:cubicBezTo>
                      <a:cubicBezTo>
                        <a:pt x="12549" y="1482"/>
                        <a:pt x="17202" y="18909"/>
                        <a:pt x="13168" y="24426"/>
                      </a:cubicBezTo>
                      <a:cubicBezTo>
                        <a:pt x="11821" y="24459"/>
                        <a:pt x="9711" y="24504"/>
                        <a:pt x="8209" y="2439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48"/>
                <p:cNvSpPr/>
                <p:nvPr/>
              </p:nvSpPr>
              <p:spPr>
                <a:xfrm>
                  <a:off x="3407992" y="751133"/>
                  <a:ext cx="24092" cy="27105"/>
                </a:xfrm>
                <a:custGeom>
                  <a:avLst/>
                  <a:gdLst/>
                  <a:ahLst/>
                  <a:cxnLst/>
                  <a:rect l="l" t="t" r="r" b="b"/>
                  <a:pathLst>
                    <a:path w="24092" h="27105" extrusionOk="0">
                      <a:moveTo>
                        <a:pt x="221" y="7212"/>
                      </a:moveTo>
                      <a:cubicBezTo>
                        <a:pt x="2098" y="4657"/>
                        <a:pt x="4573" y="2600"/>
                        <a:pt x="7431" y="1223"/>
                      </a:cubicBezTo>
                      <a:cubicBezTo>
                        <a:pt x="10313" y="-148"/>
                        <a:pt x="13608" y="-377"/>
                        <a:pt x="16653" y="581"/>
                      </a:cubicBezTo>
                      <a:cubicBezTo>
                        <a:pt x="21527" y="2514"/>
                        <a:pt x="24608" y="7356"/>
                        <a:pt x="24291" y="12586"/>
                      </a:cubicBezTo>
                      <a:cubicBezTo>
                        <a:pt x="23813" y="17752"/>
                        <a:pt x="20762" y="22330"/>
                        <a:pt x="16176" y="24763"/>
                      </a:cubicBezTo>
                      <a:cubicBezTo>
                        <a:pt x="11595" y="27110"/>
                        <a:pt x="6318" y="27717"/>
                        <a:pt x="1323" y="2647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48"/>
                <p:cNvSpPr/>
                <p:nvPr/>
              </p:nvSpPr>
              <p:spPr>
                <a:xfrm>
                  <a:off x="3338276" y="732420"/>
                  <a:ext cx="49821" cy="25961"/>
                </a:xfrm>
                <a:custGeom>
                  <a:avLst/>
                  <a:gdLst/>
                  <a:ahLst/>
                  <a:cxnLst/>
                  <a:rect l="l" t="t" r="r" b="b"/>
                  <a:pathLst>
                    <a:path w="49821" h="25961" extrusionOk="0">
                      <a:moveTo>
                        <a:pt x="50042" y="8734"/>
                      </a:moveTo>
                      <a:cubicBezTo>
                        <a:pt x="50042" y="8734"/>
                        <a:pt x="41641" y="-3874"/>
                        <a:pt x="21395" y="1204"/>
                      </a:cubicBezTo>
                      <a:cubicBezTo>
                        <a:pt x="1149" y="6282"/>
                        <a:pt x="221" y="20563"/>
                        <a:pt x="221" y="20563"/>
                      </a:cubicBezTo>
                      <a:cubicBezTo>
                        <a:pt x="221" y="20563"/>
                        <a:pt x="15193" y="29123"/>
                        <a:pt x="29795" y="24682"/>
                      </a:cubicBezTo>
                      <a:cubicBezTo>
                        <a:pt x="46051" y="19737"/>
                        <a:pt x="50042" y="8734"/>
                        <a:pt x="50042" y="873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3" name="Google Shape;1353;p48"/>
                <p:cNvSpPr/>
                <p:nvPr/>
              </p:nvSpPr>
              <p:spPr>
                <a:xfrm>
                  <a:off x="3336716" y="733303"/>
                  <a:ext cx="26478" cy="25112"/>
                </a:xfrm>
                <a:custGeom>
                  <a:avLst/>
                  <a:gdLst/>
                  <a:ahLst/>
                  <a:cxnLst/>
                  <a:rect l="l" t="t" r="r" b="b"/>
                  <a:pathLst>
                    <a:path w="26478" h="25112" extrusionOk="0">
                      <a:moveTo>
                        <a:pt x="21395" y="206"/>
                      </a:moveTo>
                      <a:cubicBezTo>
                        <a:pt x="21744" y="118"/>
                        <a:pt x="22062" y="76"/>
                        <a:pt x="22405" y="-2"/>
                      </a:cubicBezTo>
                      <a:cubicBezTo>
                        <a:pt x="22549" y="225"/>
                        <a:pt x="30388" y="12928"/>
                        <a:pt x="24526" y="25011"/>
                      </a:cubicBezTo>
                      <a:cubicBezTo>
                        <a:pt x="16067" y="25583"/>
                        <a:pt x="7625" y="23691"/>
                        <a:pt x="221" y="19565"/>
                      </a:cubicBezTo>
                      <a:cubicBezTo>
                        <a:pt x="221" y="19565"/>
                        <a:pt x="1149" y="5284"/>
                        <a:pt x="21395" y="2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4" name="Google Shape;1354;p48"/>
                <p:cNvSpPr/>
                <p:nvPr/>
              </p:nvSpPr>
              <p:spPr>
                <a:xfrm>
                  <a:off x="3273714" y="654321"/>
                  <a:ext cx="151889" cy="91209"/>
                </a:xfrm>
                <a:custGeom>
                  <a:avLst/>
                  <a:gdLst/>
                  <a:ahLst/>
                  <a:cxnLst/>
                  <a:rect l="l" t="t" r="r" b="b"/>
                  <a:pathLst>
                    <a:path w="151889" h="91209" extrusionOk="0">
                      <a:moveTo>
                        <a:pt x="221" y="60448"/>
                      </a:moveTo>
                      <a:lnTo>
                        <a:pt x="45194" y="56316"/>
                      </a:lnTo>
                      <a:cubicBezTo>
                        <a:pt x="45194" y="56316"/>
                        <a:pt x="48660" y="24409"/>
                        <a:pt x="73432" y="16377"/>
                      </a:cubicBezTo>
                      <a:lnTo>
                        <a:pt x="78253" y="15012"/>
                      </a:lnTo>
                      <a:cubicBezTo>
                        <a:pt x="78253" y="15012"/>
                        <a:pt x="65760" y="26512"/>
                        <a:pt x="69365" y="54670"/>
                      </a:cubicBezTo>
                      <a:lnTo>
                        <a:pt x="88528" y="53790"/>
                      </a:lnTo>
                      <a:lnTo>
                        <a:pt x="90407" y="23900"/>
                      </a:lnTo>
                      <a:lnTo>
                        <a:pt x="97537" y="54080"/>
                      </a:lnTo>
                      <a:lnTo>
                        <a:pt x="124844" y="55740"/>
                      </a:lnTo>
                      <a:lnTo>
                        <a:pt x="133534" y="91208"/>
                      </a:lnTo>
                      <a:lnTo>
                        <a:pt x="152110" y="84214"/>
                      </a:lnTo>
                      <a:lnTo>
                        <a:pt x="147625" y="54572"/>
                      </a:lnTo>
                      <a:cubicBezTo>
                        <a:pt x="144901" y="36426"/>
                        <a:pt x="133953" y="20550"/>
                        <a:pt x="117954" y="11543"/>
                      </a:cubicBezTo>
                      <a:cubicBezTo>
                        <a:pt x="106023" y="4847"/>
                        <a:pt x="91169" y="-822"/>
                        <a:pt x="75969" y="96"/>
                      </a:cubicBezTo>
                      <a:cubicBezTo>
                        <a:pt x="41039" y="2205"/>
                        <a:pt x="3395" y="31830"/>
                        <a:pt x="221" y="6044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48"/>
                <p:cNvSpPr/>
                <p:nvPr/>
              </p:nvSpPr>
              <p:spPr>
                <a:xfrm>
                  <a:off x="3323346" y="779128"/>
                  <a:ext cx="22738" cy="20699"/>
                </a:xfrm>
                <a:custGeom>
                  <a:avLst/>
                  <a:gdLst/>
                  <a:ahLst/>
                  <a:cxnLst/>
                  <a:rect l="l" t="t" r="r" b="b"/>
                  <a:pathLst>
                    <a:path w="22738" h="20699" extrusionOk="0">
                      <a:moveTo>
                        <a:pt x="221" y="9570"/>
                      </a:moveTo>
                      <a:cubicBezTo>
                        <a:pt x="2665" y="6284"/>
                        <a:pt x="5766" y="3541"/>
                        <a:pt x="9328" y="1516"/>
                      </a:cubicBezTo>
                      <a:cubicBezTo>
                        <a:pt x="10842" y="520"/>
                        <a:pt x="12616" y="-8"/>
                        <a:pt x="14428" y="-2"/>
                      </a:cubicBezTo>
                      <a:cubicBezTo>
                        <a:pt x="16695" y="348"/>
                        <a:pt x="18717" y="1619"/>
                        <a:pt x="20012" y="3511"/>
                      </a:cubicBezTo>
                      <a:cubicBezTo>
                        <a:pt x="22725" y="6725"/>
                        <a:pt x="23639" y="11087"/>
                        <a:pt x="22445" y="15120"/>
                      </a:cubicBezTo>
                      <a:cubicBezTo>
                        <a:pt x="21042" y="19169"/>
                        <a:pt x="16782" y="21482"/>
                        <a:pt x="12618" y="2045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56" name="Google Shape;1356;p48"/>
              <p:cNvSpPr/>
              <p:nvPr/>
            </p:nvSpPr>
            <p:spPr>
              <a:xfrm>
                <a:off x="5151207" y="3569360"/>
                <a:ext cx="1464097" cy="702853"/>
              </a:xfrm>
              <a:custGeom>
                <a:avLst/>
                <a:gdLst/>
                <a:ahLst/>
                <a:cxnLst/>
                <a:rect l="l" t="t" r="r" b="b"/>
                <a:pathLst>
                  <a:path w="533855" h="256282" extrusionOk="0">
                    <a:moveTo>
                      <a:pt x="201081" y="75508"/>
                    </a:moveTo>
                    <a:lnTo>
                      <a:pt x="29150" y="-2"/>
                    </a:lnTo>
                    <a:cubicBezTo>
                      <a:pt x="29150" y="-2"/>
                      <a:pt x="221" y="59995"/>
                      <a:pt x="221" y="61450"/>
                    </a:cubicBezTo>
                    <a:cubicBezTo>
                      <a:pt x="221" y="62904"/>
                      <a:pt x="229221" y="233549"/>
                      <a:pt x="229221" y="233549"/>
                    </a:cubicBezTo>
                    <a:lnTo>
                      <a:pt x="258816" y="251971"/>
                    </a:lnTo>
                    <a:cubicBezTo>
                      <a:pt x="258816" y="251971"/>
                      <a:pt x="346632" y="261667"/>
                      <a:pt x="383990" y="251971"/>
                    </a:cubicBezTo>
                    <a:cubicBezTo>
                      <a:pt x="421349" y="242276"/>
                      <a:pt x="479084" y="215612"/>
                      <a:pt x="502372" y="177799"/>
                    </a:cubicBezTo>
                    <a:cubicBezTo>
                      <a:pt x="525661" y="139985"/>
                      <a:pt x="556226" y="70661"/>
                      <a:pt x="510135" y="38665"/>
                    </a:cubicBezTo>
                    <a:cubicBezTo>
                      <a:pt x="510135" y="38665"/>
                      <a:pt x="478529" y="8449"/>
                      <a:pt x="446092" y="22667"/>
                    </a:cubicBezTo>
                    <a:cubicBezTo>
                      <a:pt x="442078" y="24426"/>
                      <a:pt x="415332" y="40304"/>
                      <a:pt x="415332" y="40304"/>
                    </a:cubicBezTo>
                    <a:lnTo>
                      <a:pt x="412806" y="22017"/>
                    </a:lnTo>
                    <a:lnTo>
                      <a:pt x="263907" y="96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48"/>
              <p:cNvSpPr/>
              <p:nvPr/>
            </p:nvSpPr>
            <p:spPr>
              <a:xfrm>
                <a:off x="5691726" y="3775177"/>
                <a:ext cx="230688" cy="128854"/>
              </a:xfrm>
              <a:custGeom>
                <a:avLst/>
                <a:gdLst/>
                <a:ahLst/>
                <a:cxnLst/>
                <a:rect l="l" t="t" r="r" b="b"/>
                <a:pathLst>
                  <a:path w="84116" h="46984" extrusionOk="0">
                    <a:moveTo>
                      <a:pt x="221" y="-2"/>
                    </a:moveTo>
                    <a:cubicBezTo>
                      <a:pt x="30369" y="11550"/>
                      <a:pt x="58697" y="27373"/>
                      <a:pt x="84337" y="4698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48"/>
              <p:cNvSpPr/>
              <p:nvPr/>
            </p:nvSpPr>
            <p:spPr>
              <a:xfrm>
                <a:off x="5963173" y="3588205"/>
                <a:ext cx="32027" cy="297153"/>
              </a:xfrm>
              <a:custGeom>
                <a:avLst/>
                <a:gdLst/>
                <a:ahLst/>
                <a:cxnLst/>
                <a:rect l="l" t="t" r="r" b="b"/>
                <a:pathLst>
                  <a:path w="11678" h="108351" extrusionOk="0">
                    <a:moveTo>
                      <a:pt x="5596" y="108350"/>
                    </a:moveTo>
                    <a:cubicBezTo>
                      <a:pt x="-3308" y="72426"/>
                      <a:pt x="-1111" y="34649"/>
                      <a:pt x="11900"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48"/>
              <p:cNvSpPr/>
              <p:nvPr/>
            </p:nvSpPr>
            <p:spPr>
              <a:xfrm>
                <a:off x="6010043" y="3613729"/>
                <a:ext cx="37213" cy="37183"/>
              </a:xfrm>
              <a:custGeom>
                <a:avLst/>
                <a:gdLst/>
                <a:ahLst/>
                <a:cxnLst/>
                <a:rect l="l" t="t" r="r" b="b"/>
                <a:pathLst>
                  <a:path w="13569" h="13558" extrusionOk="0">
                    <a:moveTo>
                      <a:pt x="9883" y="640"/>
                    </a:moveTo>
                    <a:cubicBezTo>
                      <a:pt x="6490" y="-948"/>
                      <a:pt x="2452" y="513"/>
                      <a:pt x="863" y="3903"/>
                    </a:cubicBezTo>
                    <a:cubicBezTo>
                      <a:pt x="-726" y="7293"/>
                      <a:pt x="736" y="11328"/>
                      <a:pt x="4129" y="12915"/>
                    </a:cubicBezTo>
                    <a:cubicBezTo>
                      <a:pt x="7521" y="14503"/>
                      <a:pt x="11560" y="13042"/>
                      <a:pt x="13149" y="9652"/>
                    </a:cubicBezTo>
                    <a:cubicBezTo>
                      <a:pt x="14691" y="6361"/>
                      <a:pt x="13361" y="2439"/>
                      <a:pt x="10133" y="763"/>
                    </a:cubicBezTo>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48"/>
              <p:cNvSpPr/>
              <p:nvPr/>
            </p:nvSpPr>
            <p:spPr>
              <a:xfrm>
                <a:off x="5021397" y="3568300"/>
                <a:ext cx="522943" cy="480020"/>
              </a:xfrm>
              <a:custGeom>
                <a:avLst/>
                <a:gdLst/>
                <a:ahLst/>
                <a:cxnLst/>
                <a:rect l="l" t="t" r="r" b="b"/>
                <a:pathLst>
                  <a:path w="190681" h="175030" extrusionOk="0">
                    <a:moveTo>
                      <a:pt x="76515" y="385"/>
                    </a:moveTo>
                    <a:cubicBezTo>
                      <a:pt x="76515" y="385"/>
                      <a:pt x="19208" y="-7531"/>
                      <a:pt x="1803" y="48274"/>
                    </a:cubicBezTo>
                    <a:cubicBezTo>
                      <a:pt x="-13385" y="96970"/>
                      <a:pt x="85770" y="175029"/>
                      <a:pt x="85770" y="175029"/>
                    </a:cubicBezTo>
                    <a:lnTo>
                      <a:pt x="190903" y="12708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48"/>
              <p:cNvSpPr/>
              <p:nvPr/>
            </p:nvSpPr>
            <p:spPr>
              <a:xfrm>
                <a:off x="5593101" y="3971364"/>
                <a:ext cx="635788" cy="499319"/>
              </a:xfrm>
              <a:custGeom>
                <a:avLst/>
                <a:gdLst/>
                <a:ahLst/>
                <a:cxnLst/>
                <a:rect l="l" t="t" r="r" b="b"/>
                <a:pathLst>
                  <a:path w="231828" h="182067" extrusionOk="0">
                    <a:moveTo>
                      <a:pt x="135304" y="0"/>
                    </a:moveTo>
                    <a:lnTo>
                      <a:pt x="231828" y="57057"/>
                    </a:lnTo>
                    <a:lnTo>
                      <a:pt x="36916" y="182068"/>
                    </a:lnTo>
                    <a:lnTo>
                      <a:pt x="0" y="110624"/>
                    </a:lnTo>
                    <a:lnTo>
                      <a:pt x="135304"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62" name="Google Shape;1362;p48"/>
              <p:cNvGrpSpPr/>
              <p:nvPr/>
            </p:nvGrpSpPr>
            <p:grpSpPr>
              <a:xfrm>
                <a:off x="5243466" y="4057842"/>
                <a:ext cx="754306" cy="523178"/>
                <a:chOff x="3044120" y="1292383"/>
                <a:chExt cx="275234" cy="190899"/>
              </a:xfrm>
            </p:grpSpPr>
            <p:sp>
              <p:nvSpPr>
                <p:cNvPr id="1363" name="Google Shape;1363;p48"/>
                <p:cNvSpPr/>
                <p:nvPr/>
              </p:nvSpPr>
              <p:spPr>
                <a:xfrm>
                  <a:off x="3044120" y="1292383"/>
                  <a:ext cx="275234" cy="190899"/>
                </a:xfrm>
                <a:custGeom>
                  <a:avLst/>
                  <a:gdLst/>
                  <a:ahLst/>
                  <a:cxnLst/>
                  <a:rect l="l" t="t" r="r" b="b"/>
                  <a:pathLst>
                    <a:path w="275234" h="190899" extrusionOk="0">
                      <a:moveTo>
                        <a:pt x="189326" y="174187"/>
                      </a:moveTo>
                      <a:lnTo>
                        <a:pt x="217653" y="117281"/>
                      </a:lnTo>
                      <a:lnTo>
                        <a:pt x="217652" y="117281"/>
                      </a:lnTo>
                      <a:lnTo>
                        <a:pt x="275456" y="85915"/>
                      </a:lnTo>
                      <a:lnTo>
                        <a:pt x="209422" y="-2"/>
                      </a:lnTo>
                      <a:lnTo>
                        <a:pt x="156943" y="60089"/>
                      </a:lnTo>
                      <a:cubicBezTo>
                        <a:pt x="139483" y="54232"/>
                        <a:pt x="85740" y="43384"/>
                        <a:pt x="53819" y="36160"/>
                      </a:cubicBezTo>
                      <a:cubicBezTo>
                        <a:pt x="20033" y="28514"/>
                        <a:pt x="3901" y="48411"/>
                        <a:pt x="3901" y="48411"/>
                      </a:cubicBezTo>
                      <a:cubicBezTo>
                        <a:pt x="-5571" y="69623"/>
                        <a:pt x="5586" y="82421"/>
                        <a:pt x="11164" y="87788"/>
                      </a:cubicBezTo>
                      <a:cubicBezTo>
                        <a:pt x="27231" y="103244"/>
                        <a:pt x="47918" y="106119"/>
                        <a:pt x="68608" y="114440"/>
                      </a:cubicBezTo>
                      <a:cubicBezTo>
                        <a:pt x="80220" y="119109"/>
                        <a:pt x="92586" y="122667"/>
                        <a:pt x="102421" y="130403"/>
                      </a:cubicBezTo>
                      <a:cubicBezTo>
                        <a:pt x="117565" y="142316"/>
                        <a:pt x="122708" y="160000"/>
                        <a:pt x="134093" y="175539"/>
                      </a:cubicBezTo>
                      <a:cubicBezTo>
                        <a:pt x="139654" y="183702"/>
                        <a:pt x="148393" y="189153"/>
                        <a:pt x="158175" y="190561"/>
                      </a:cubicBezTo>
                      <a:cubicBezTo>
                        <a:pt x="166630" y="192315"/>
                        <a:pt x="181776" y="187274"/>
                        <a:pt x="189326" y="17418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48"/>
                <p:cNvSpPr/>
                <p:nvPr/>
              </p:nvSpPr>
              <p:spPr>
                <a:xfrm>
                  <a:off x="3071482" y="1326841"/>
                  <a:ext cx="22331" cy="64156"/>
                </a:xfrm>
                <a:custGeom>
                  <a:avLst/>
                  <a:gdLst/>
                  <a:ahLst/>
                  <a:cxnLst/>
                  <a:rect l="l" t="t" r="r" b="b"/>
                  <a:pathLst>
                    <a:path w="22331" h="64156" extrusionOk="0">
                      <a:moveTo>
                        <a:pt x="13715" y="-2"/>
                      </a:moveTo>
                      <a:cubicBezTo>
                        <a:pt x="22701" y="9578"/>
                        <a:pt x="24255" y="22560"/>
                        <a:pt x="20968" y="35272"/>
                      </a:cubicBezTo>
                      <a:cubicBezTo>
                        <a:pt x="18263" y="47315"/>
                        <a:pt x="10774" y="57741"/>
                        <a:pt x="221" y="6415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48"/>
                <p:cNvSpPr/>
                <p:nvPr/>
              </p:nvSpPr>
              <p:spPr>
                <a:xfrm>
                  <a:off x="3161717" y="1427017"/>
                  <a:ext cx="83483" cy="16571"/>
                </a:xfrm>
                <a:custGeom>
                  <a:avLst/>
                  <a:gdLst/>
                  <a:ahLst/>
                  <a:cxnLst/>
                  <a:rect l="l" t="t" r="r" b="b"/>
                  <a:pathLst>
                    <a:path w="83483" h="16571" extrusionOk="0">
                      <a:moveTo>
                        <a:pt x="221" y="11302"/>
                      </a:moveTo>
                      <a:cubicBezTo>
                        <a:pt x="26166" y="-5532"/>
                        <a:pt x="60085" y="-3391"/>
                        <a:pt x="83705" y="1657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48"/>
                <p:cNvSpPr/>
                <p:nvPr/>
              </p:nvSpPr>
              <p:spPr>
                <a:xfrm>
                  <a:off x="3215774" y="1303576"/>
                  <a:ext cx="43033" cy="56131"/>
                </a:xfrm>
                <a:custGeom>
                  <a:avLst/>
                  <a:gdLst/>
                  <a:ahLst/>
                  <a:cxnLst/>
                  <a:rect l="l" t="t" r="r" b="b"/>
                  <a:pathLst>
                    <a:path w="43033" h="56131" extrusionOk="0">
                      <a:moveTo>
                        <a:pt x="43255" y="-2"/>
                      </a:moveTo>
                      <a:cubicBezTo>
                        <a:pt x="27642" y="17703"/>
                        <a:pt x="13264" y="36458"/>
                        <a:pt x="221" y="5613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48"/>
                <p:cNvSpPr/>
                <p:nvPr/>
              </p:nvSpPr>
              <p:spPr>
                <a:xfrm>
                  <a:off x="3229338" y="1322910"/>
                  <a:ext cx="46465" cy="48306"/>
                </a:xfrm>
                <a:custGeom>
                  <a:avLst/>
                  <a:gdLst/>
                  <a:ahLst/>
                  <a:cxnLst/>
                  <a:rect l="l" t="t" r="r" b="b"/>
                  <a:pathLst>
                    <a:path w="46465" h="48306" extrusionOk="0">
                      <a:moveTo>
                        <a:pt x="46687" y="-2"/>
                      </a:moveTo>
                      <a:cubicBezTo>
                        <a:pt x="30245" y="15157"/>
                        <a:pt x="14728" y="31288"/>
                        <a:pt x="221" y="4830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48"/>
                <p:cNvSpPr/>
                <p:nvPr/>
              </p:nvSpPr>
              <p:spPr>
                <a:xfrm>
                  <a:off x="3241664" y="1346851"/>
                  <a:ext cx="48635" cy="40043"/>
                </a:xfrm>
                <a:custGeom>
                  <a:avLst/>
                  <a:gdLst/>
                  <a:ahLst/>
                  <a:cxnLst/>
                  <a:rect l="l" t="t" r="r" b="b"/>
                  <a:pathLst>
                    <a:path w="48635" h="40043" extrusionOk="0">
                      <a:moveTo>
                        <a:pt x="48857" y="-2"/>
                      </a:moveTo>
                      <a:cubicBezTo>
                        <a:pt x="32645" y="13346"/>
                        <a:pt x="16433" y="26694"/>
                        <a:pt x="221" y="4004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48"/>
                <p:cNvSpPr/>
                <p:nvPr/>
              </p:nvSpPr>
              <p:spPr>
                <a:xfrm>
                  <a:off x="3261217" y="1363199"/>
                  <a:ext cx="39490" cy="37575"/>
                </a:xfrm>
                <a:custGeom>
                  <a:avLst/>
                  <a:gdLst/>
                  <a:ahLst/>
                  <a:cxnLst/>
                  <a:rect l="l" t="t" r="r" b="b"/>
                  <a:pathLst>
                    <a:path w="39490" h="37575" extrusionOk="0">
                      <a:moveTo>
                        <a:pt x="39712" y="-2"/>
                      </a:moveTo>
                      <a:lnTo>
                        <a:pt x="221" y="37573"/>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70" name="Google Shape;1370;p48"/>
              <p:cNvSpPr/>
              <p:nvPr/>
            </p:nvSpPr>
            <p:spPr>
              <a:xfrm>
                <a:off x="5255859" y="3920484"/>
                <a:ext cx="616657" cy="525052"/>
              </a:xfrm>
              <a:custGeom>
                <a:avLst/>
                <a:gdLst/>
                <a:ahLst/>
                <a:cxnLst/>
                <a:rect l="l" t="t" r="r" b="b"/>
                <a:pathLst>
                  <a:path w="224852" h="191450" extrusionOk="0">
                    <a:moveTo>
                      <a:pt x="102028" y="0"/>
                    </a:moveTo>
                    <a:lnTo>
                      <a:pt x="0" y="46525"/>
                    </a:lnTo>
                    <a:lnTo>
                      <a:pt x="180577" y="191450"/>
                    </a:lnTo>
                    <a:lnTo>
                      <a:pt x="224852" y="124312"/>
                    </a:lnTo>
                    <a:lnTo>
                      <a:pt x="102028"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71" name="Google Shape;1371;p48"/>
              <p:cNvGrpSpPr/>
              <p:nvPr/>
            </p:nvGrpSpPr>
            <p:grpSpPr>
              <a:xfrm>
                <a:off x="5938165" y="3608773"/>
                <a:ext cx="681447" cy="600605"/>
                <a:chOff x="3297604" y="1128525"/>
                <a:chExt cx="248649" cy="219151"/>
              </a:xfrm>
            </p:grpSpPr>
            <p:sp>
              <p:nvSpPr>
                <p:cNvPr id="1372" name="Google Shape;1372;p48"/>
                <p:cNvSpPr/>
                <p:nvPr/>
              </p:nvSpPr>
              <p:spPr>
                <a:xfrm>
                  <a:off x="3298598" y="1128525"/>
                  <a:ext cx="247655" cy="219151"/>
                </a:xfrm>
                <a:custGeom>
                  <a:avLst/>
                  <a:gdLst/>
                  <a:ahLst/>
                  <a:cxnLst/>
                  <a:rect l="l" t="t" r="r" b="b"/>
                  <a:pathLst>
                    <a:path w="247655" h="219151" extrusionOk="0">
                      <a:moveTo>
                        <a:pt x="221" y="138675"/>
                      </a:moveTo>
                      <a:cubicBezTo>
                        <a:pt x="2162" y="139645"/>
                        <a:pt x="86097" y="219150"/>
                        <a:pt x="86097" y="219150"/>
                      </a:cubicBezTo>
                      <a:lnTo>
                        <a:pt x="237521" y="115593"/>
                      </a:lnTo>
                      <a:cubicBezTo>
                        <a:pt x="237521" y="115593"/>
                        <a:pt x="276768" y="32699"/>
                        <a:pt x="202454" y="1898"/>
                      </a:cubicBezTo>
                      <a:cubicBezTo>
                        <a:pt x="152161" y="-18948"/>
                        <a:pt x="221" y="138675"/>
                        <a:pt x="221" y="13867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48"/>
                <p:cNvSpPr/>
                <p:nvPr/>
              </p:nvSpPr>
              <p:spPr>
                <a:xfrm>
                  <a:off x="3297604" y="1150814"/>
                  <a:ext cx="219463" cy="196862"/>
                </a:xfrm>
                <a:custGeom>
                  <a:avLst/>
                  <a:gdLst/>
                  <a:ahLst/>
                  <a:cxnLst/>
                  <a:rect l="l" t="t" r="r" b="b"/>
                  <a:pathLst>
                    <a:path w="219463" h="196862" extrusionOk="0">
                      <a:moveTo>
                        <a:pt x="132539" y="-2"/>
                      </a:moveTo>
                      <a:cubicBezTo>
                        <a:pt x="88433" y="37877"/>
                        <a:pt x="44327" y="75755"/>
                        <a:pt x="221" y="113634"/>
                      </a:cubicBezTo>
                      <a:lnTo>
                        <a:pt x="87091" y="196861"/>
                      </a:lnTo>
                      <a:lnTo>
                        <a:pt x="219685" y="10618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74" name="Google Shape;1374;p48"/>
              <p:cNvSpPr/>
              <p:nvPr/>
            </p:nvSpPr>
            <p:spPr>
              <a:xfrm>
                <a:off x="5245954" y="3688444"/>
                <a:ext cx="291536" cy="228406"/>
              </a:xfrm>
              <a:custGeom>
                <a:avLst/>
                <a:gdLst/>
                <a:ahLst/>
                <a:cxnLst/>
                <a:rect l="l" t="t" r="r" b="b"/>
                <a:pathLst>
                  <a:path w="106303" h="83284" extrusionOk="0">
                    <a:moveTo>
                      <a:pt x="106524" y="83283"/>
                    </a:moveTo>
                    <a:cubicBezTo>
                      <a:pt x="73197" y="52936"/>
                      <a:pt x="37665" y="25098"/>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48"/>
              <p:cNvSpPr/>
              <p:nvPr/>
            </p:nvSpPr>
            <p:spPr>
              <a:xfrm>
                <a:off x="5543986" y="3929097"/>
                <a:ext cx="279595" cy="282977"/>
              </a:xfrm>
              <a:custGeom>
                <a:avLst/>
                <a:gdLst/>
                <a:ahLst/>
                <a:cxnLst/>
                <a:rect l="l" t="t" r="r" b="b"/>
                <a:pathLst>
                  <a:path w="101949" h="103182" extrusionOk="0">
                    <a:moveTo>
                      <a:pt x="101949" y="103183"/>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48"/>
              <p:cNvSpPr/>
              <p:nvPr/>
            </p:nvSpPr>
            <p:spPr>
              <a:xfrm>
                <a:off x="5799192" y="2902416"/>
                <a:ext cx="576512" cy="727780"/>
              </a:xfrm>
              <a:custGeom>
                <a:avLst/>
                <a:gdLst/>
                <a:ahLst/>
                <a:cxnLst/>
                <a:rect l="l" t="t" r="r" b="b"/>
                <a:pathLst>
                  <a:path w="210214" h="265371" extrusionOk="0">
                    <a:moveTo>
                      <a:pt x="100162" y="5903"/>
                    </a:moveTo>
                    <a:lnTo>
                      <a:pt x="38370" y="-2"/>
                    </a:lnTo>
                    <a:cubicBezTo>
                      <a:pt x="38370" y="-2"/>
                      <a:pt x="-1684" y="77661"/>
                      <a:pt x="292" y="92080"/>
                    </a:cubicBezTo>
                    <a:cubicBezTo>
                      <a:pt x="2268" y="106498"/>
                      <a:pt x="27473" y="244313"/>
                      <a:pt x="27473" y="244313"/>
                    </a:cubicBezTo>
                    <a:lnTo>
                      <a:pt x="176371" y="265370"/>
                    </a:lnTo>
                    <a:lnTo>
                      <a:pt x="210436" y="139067"/>
                    </a:lnTo>
                    <a:lnTo>
                      <a:pt x="206342" y="23527"/>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48"/>
              <p:cNvSpPr/>
              <p:nvPr/>
            </p:nvSpPr>
            <p:spPr>
              <a:xfrm>
                <a:off x="5798159" y="3063865"/>
                <a:ext cx="554627" cy="420019"/>
              </a:xfrm>
              <a:custGeom>
                <a:avLst/>
                <a:gdLst/>
                <a:ahLst/>
                <a:cxnLst/>
                <a:rect l="l" t="t" r="r" b="b"/>
                <a:pathLst>
                  <a:path w="202234" h="153152" extrusionOk="0">
                    <a:moveTo>
                      <a:pt x="0" y="27930"/>
                    </a:moveTo>
                    <a:lnTo>
                      <a:pt x="29909" y="0"/>
                    </a:lnTo>
                    <a:lnTo>
                      <a:pt x="105364" y="39416"/>
                    </a:lnTo>
                    <a:lnTo>
                      <a:pt x="185616" y="1893"/>
                    </a:lnTo>
                    <a:lnTo>
                      <a:pt x="202235" y="22946"/>
                    </a:lnTo>
                    <a:lnTo>
                      <a:pt x="199537" y="153152"/>
                    </a:lnTo>
                    <a:lnTo>
                      <a:pt x="10149" y="146967"/>
                    </a:lnTo>
                    <a:lnTo>
                      <a:pt x="0" y="2793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78" name="Google Shape;1378;p48"/>
              <p:cNvGrpSpPr/>
              <p:nvPr/>
            </p:nvGrpSpPr>
            <p:grpSpPr>
              <a:xfrm>
                <a:off x="5490512" y="2667125"/>
                <a:ext cx="999505" cy="1040411"/>
                <a:chOff x="3134263" y="784933"/>
                <a:chExt cx="364703" cy="379629"/>
              </a:xfrm>
            </p:grpSpPr>
            <p:grpSp>
              <p:nvGrpSpPr>
                <p:cNvPr id="1379" name="Google Shape;1379;p48"/>
                <p:cNvGrpSpPr/>
                <p:nvPr/>
              </p:nvGrpSpPr>
              <p:grpSpPr>
                <a:xfrm>
                  <a:off x="3259576" y="784933"/>
                  <a:ext cx="39640" cy="34941"/>
                  <a:chOff x="3259576" y="784933"/>
                  <a:chExt cx="39640" cy="34941"/>
                </a:xfrm>
              </p:grpSpPr>
              <p:sp>
                <p:nvSpPr>
                  <p:cNvPr id="1380" name="Google Shape;1380;p48"/>
                  <p:cNvSpPr/>
                  <p:nvPr/>
                </p:nvSpPr>
                <p:spPr>
                  <a:xfrm>
                    <a:off x="3259576" y="784933"/>
                    <a:ext cx="39640" cy="34941"/>
                  </a:xfrm>
                  <a:custGeom>
                    <a:avLst/>
                    <a:gdLst/>
                    <a:ahLst/>
                    <a:cxnLst/>
                    <a:rect l="l" t="t" r="r" b="b"/>
                    <a:pathLst>
                      <a:path w="39640" h="34941" extrusionOk="0">
                        <a:moveTo>
                          <a:pt x="5541" y="25997"/>
                        </a:moveTo>
                        <a:lnTo>
                          <a:pt x="5541" y="25997"/>
                        </a:lnTo>
                        <a:cubicBezTo>
                          <a:pt x="-710" y="20820"/>
                          <a:pt x="-1577" y="11560"/>
                          <a:pt x="3604" y="5314"/>
                        </a:cubicBezTo>
                        <a:lnTo>
                          <a:pt x="3604" y="5314"/>
                        </a:lnTo>
                        <a:cubicBezTo>
                          <a:pt x="8785" y="-932"/>
                          <a:pt x="18052" y="-1799"/>
                          <a:pt x="24303" y="3378"/>
                        </a:cubicBezTo>
                        <a:cubicBezTo>
                          <a:pt x="24303" y="3378"/>
                          <a:pt x="24303" y="3379"/>
                          <a:pt x="24303" y="3379"/>
                        </a:cubicBezTo>
                        <a:lnTo>
                          <a:pt x="24304" y="3379"/>
                        </a:lnTo>
                        <a:cubicBezTo>
                          <a:pt x="30554" y="8556"/>
                          <a:pt x="43871" y="26354"/>
                          <a:pt x="38690" y="32601"/>
                        </a:cubicBezTo>
                        <a:lnTo>
                          <a:pt x="38690" y="32601"/>
                        </a:lnTo>
                        <a:cubicBezTo>
                          <a:pt x="33509" y="38847"/>
                          <a:pt x="11792" y="31174"/>
                          <a:pt x="5541" y="2599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48"/>
                  <p:cNvSpPr/>
                  <p:nvPr/>
                </p:nvSpPr>
                <p:spPr>
                  <a:xfrm>
                    <a:off x="3261634" y="792604"/>
                    <a:ext cx="29460" cy="18992"/>
                  </a:xfrm>
                  <a:custGeom>
                    <a:avLst/>
                    <a:gdLst/>
                    <a:ahLst/>
                    <a:cxnLst/>
                    <a:rect l="l" t="t" r="r" b="b"/>
                    <a:pathLst>
                      <a:path w="29460" h="18992" extrusionOk="0">
                        <a:moveTo>
                          <a:pt x="221" y="-2"/>
                        </a:moveTo>
                        <a:cubicBezTo>
                          <a:pt x="11498" y="3722"/>
                          <a:pt x="21638" y="10259"/>
                          <a:pt x="29682" y="1899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82" name="Google Shape;1382;p48"/>
                <p:cNvGrpSpPr/>
                <p:nvPr/>
              </p:nvGrpSpPr>
              <p:grpSpPr>
                <a:xfrm>
                  <a:off x="3134263" y="797871"/>
                  <a:ext cx="364703" cy="366691"/>
                  <a:chOff x="3134263" y="797871"/>
                  <a:chExt cx="364703" cy="366691"/>
                </a:xfrm>
              </p:grpSpPr>
              <p:sp>
                <p:nvSpPr>
                  <p:cNvPr id="1383" name="Google Shape;1383;p48"/>
                  <p:cNvSpPr/>
                  <p:nvPr/>
                </p:nvSpPr>
                <p:spPr>
                  <a:xfrm>
                    <a:off x="3182468" y="839483"/>
                    <a:ext cx="83833" cy="103316"/>
                  </a:xfrm>
                  <a:custGeom>
                    <a:avLst/>
                    <a:gdLst/>
                    <a:ahLst/>
                    <a:cxnLst/>
                    <a:rect l="l" t="t" r="r" b="b"/>
                    <a:pathLst>
                      <a:path w="83833" h="103316" extrusionOk="0">
                        <a:moveTo>
                          <a:pt x="43197" y="2556"/>
                        </a:moveTo>
                        <a:cubicBezTo>
                          <a:pt x="43197" y="2556"/>
                          <a:pt x="31676" y="-3199"/>
                          <a:pt x="27486" y="2556"/>
                        </a:cubicBezTo>
                        <a:cubicBezTo>
                          <a:pt x="23296" y="8312"/>
                          <a:pt x="-793" y="48605"/>
                          <a:pt x="254" y="52791"/>
                        </a:cubicBezTo>
                        <a:cubicBezTo>
                          <a:pt x="1302" y="56977"/>
                          <a:pt x="23041" y="102414"/>
                          <a:pt x="23041" y="102414"/>
                        </a:cubicBezTo>
                        <a:lnTo>
                          <a:pt x="60622" y="103315"/>
                        </a:lnTo>
                        <a:cubicBezTo>
                          <a:pt x="60622" y="103315"/>
                          <a:pt x="81426" y="78955"/>
                          <a:pt x="73047" y="63780"/>
                        </a:cubicBezTo>
                        <a:cubicBezTo>
                          <a:pt x="65978" y="52331"/>
                          <a:pt x="57537" y="41787"/>
                          <a:pt x="47910" y="32383"/>
                        </a:cubicBezTo>
                        <a:lnTo>
                          <a:pt x="64144" y="31860"/>
                        </a:lnTo>
                        <a:cubicBezTo>
                          <a:pt x="64144" y="31860"/>
                          <a:pt x="84462" y="33238"/>
                          <a:pt x="83938" y="24342"/>
                        </a:cubicBezTo>
                        <a:lnTo>
                          <a:pt x="65699" y="17724"/>
                        </a:lnTo>
                        <a:cubicBezTo>
                          <a:pt x="65699" y="17724"/>
                          <a:pt x="82493" y="23488"/>
                          <a:pt x="84054" y="13545"/>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48"/>
                  <p:cNvSpPr/>
                  <p:nvPr/>
                </p:nvSpPr>
                <p:spPr>
                  <a:xfrm>
                    <a:off x="3134263" y="918721"/>
                    <a:ext cx="114261" cy="199895"/>
                  </a:xfrm>
                  <a:custGeom>
                    <a:avLst/>
                    <a:gdLst/>
                    <a:ahLst/>
                    <a:cxnLst/>
                    <a:rect l="l" t="t" r="r" b="b"/>
                    <a:pathLst>
                      <a:path w="114261" h="199895" extrusionOk="0">
                        <a:moveTo>
                          <a:pt x="20739" y="110672"/>
                        </a:moveTo>
                        <a:cubicBezTo>
                          <a:pt x="19896" y="112780"/>
                          <a:pt x="-2464" y="147247"/>
                          <a:pt x="490" y="164112"/>
                        </a:cubicBezTo>
                        <a:cubicBezTo>
                          <a:pt x="3443" y="180977"/>
                          <a:pt x="7237" y="196683"/>
                          <a:pt x="28757" y="199213"/>
                        </a:cubicBezTo>
                        <a:cubicBezTo>
                          <a:pt x="50277" y="201742"/>
                          <a:pt x="65571" y="197668"/>
                          <a:pt x="73588" y="179538"/>
                        </a:cubicBezTo>
                        <a:cubicBezTo>
                          <a:pt x="81605" y="161408"/>
                          <a:pt x="114482" y="2042"/>
                          <a:pt x="114482" y="2042"/>
                        </a:cubicBezTo>
                        <a:lnTo>
                          <a:pt x="80944" y="-2"/>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48"/>
                  <p:cNvSpPr/>
                  <p:nvPr/>
                </p:nvSpPr>
                <p:spPr>
                  <a:xfrm>
                    <a:off x="3236036" y="999509"/>
                    <a:ext cx="152843" cy="77139"/>
                  </a:xfrm>
                  <a:custGeom>
                    <a:avLst/>
                    <a:gdLst/>
                    <a:ahLst/>
                    <a:cxnLst/>
                    <a:rect l="l" t="t" r="r" b="b"/>
                    <a:pathLst>
                      <a:path w="152843" h="77139" extrusionOk="0">
                        <a:moveTo>
                          <a:pt x="244" y="-2"/>
                        </a:moveTo>
                        <a:cubicBezTo>
                          <a:pt x="244" y="2825"/>
                          <a:pt x="-3292" y="80554"/>
                          <a:pt x="77328" y="77021"/>
                        </a:cubicBezTo>
                        <a:cubicBezTo>
                          <a:pt x="157948" y="73488"/>
                          <a:pt x="153006" y="-2"/>
                          <a:pt x="153006" y="-2"/>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48"/>
                  <p:cNvSpPr/>
                  <p:nvPr/>
                </p:nvSpPr>
                <p:spPr>
                  <a:xfrm>
                    <a:off x="3315945" y="985225"/>
                    <a:ext cx="107736" cy="97609"/>
                  </a:xfrm>
                  <a:custGeom>
                    <a:avLst/>
                    <a:gdLst/>
                    <a:ahLst/>
                    <a:cxnLst/>
                    <a:rect l="l" t="t" r="r" b="b"/>
                    <a:pathLst>
                      <a:path w="107736" h="97609" extrusionOk="0">
                        <a:moveTo>
                          <a:pt x="45102" y="14282"/>
                        </a:moveTo>
                        <a:cubicBezTo>
                          <a:pt x="45102" y="14282"/>
                          <a:pt x="45481" y="9755"/>
                          <a:pt x="53439" y="6346"/>
                        </a:cubicBezTo>
                        <a:cubicBezTo>
                          <a:pt x="55897" y="5294"/>
                          <a:pt x="58717" y="4061"/>
                          <a:pt x="61442" y="2859"/>
                        </a:cubicBezTo>
                        <a:cubicBezTo>
                          <a:pt x="71147" y="-1623"/>
                          <a:pt x="82478" y="-797"/>
                          <a:pt x="91430" y="5045"/>
                        </a:cubicBezTo>
                        <a:cubicBezTo>
                          <a:pt x="94928" y="7157"/>
                          <a:pt x="97576" y="10425"/>
                          <a:pt x="98916" y="14282"/>
                        </a:cubicBezTo>
                        <a:cubicBezTo>
                          <a:pt x="100744" y="21186"/>
                          <a:pt x="103807" y="27702"/>
                          <a:pt x="107957" y="33515"/>
                        </a:cubicBezTo>
                        <a:lnTo>
                          <a:pt x="84336" y="78434"/>
                        </a:lnTo>
                        <a:cubicBezTo>
                          <a:pt x="84336" y="78434"/>
                          <a:pt x="57229" y="97607"/>
                          <a:pt x="51545" y="97607"/>
                        </a:cubicBezTo>
                        <a:lnTo>
                          <a:pt x="383" y="97607"/>
                        </a:lnTo>
                        <a:cubicBezTo>
                          <a:pt x="383" y="97607"/>
                          <a:pt x="-1891" y="93567"/>
                          <a:pt x="10615" y="91422"/>
                        </a:cubicBezTo>
                        <a:cubicBezTo>
                          <a:pt x="23121" y="89276"/>
                          <a:pt x="29564" y="88519"/>
                          <a:pt x="29564" y="88519"/>
                        </a:cubicBezTo>
                        <a:cubicBezTo>
                          <a:pt x="29564" y="88519"/>
                          <a:pt x="24934" y="81974"/>
                          <a:pt x="35248" y="79052"/>
                        </a:cubicBezTo>
                        <a:cubicBezTo>
                          <a:pt x="40104" y="77329"/>
                          <a:pt x="45277" y="76683"/>
                          <a:pt x="50407" y="77159"/>
                        </a:cubicBezTo>
                        <a:lnTo>
                          <a:pt x="76177" y="36641"/>
                        </a:lnTo>
                        <a:lnTo>
                          <a:pt x="77830" y="29705"/>
                        </a:lnTo>
                        <a:lnTo>
                          <a:pt x="74323" y="21395"/>
                        </a:lnTo>
                        <a:lnTo>
                          <a:pt x="50407" y="20358"/>
                        </a:lnTo>
                        <a:cubicBezTo>
                          <a:pt x="47625" y="19508"/>
                          <a:pt x="45568" y="17152"/>
                          <a:pt x="45102" y="14282"/>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48"/>
                  <p:cNvSpPr/>
                  <p:nvPr/>
                </p:nvSpPr>
                <p:spPr>
                  <a:xfrm>
                    <a:off x="3393039" y="894302"/>
                    <a:ext cx="105927" cy="270260"/>
                  </a:xfrm>
                  <a:custGeom>
                    <a:avLst/>
                    <a:gdLst/>
                    <a:ahLst/>
                    <a:cxnLst/>
                    <a:rect l="l" t="t" r="r" b="b"/>
                    <a:pathLst>
                      <a:path w="105927" h="270260" extrusionOk="0">
                        <a:moveTo>
                          <a:pt x="60145" y="-2"/>
                        </a:moveTo>
                        <a:cubicBezTo>
                          <a:pt x="60145" y="-2"/>
                          <a:pt x="96426" y="3542"/>
                          <a:pt x="100361" y="34997"/>
                        </a:cubicBezTo>
                        <a:cubicBezTo>
                          <a:pt x="103792" y="62427"/>
                          <a:pt x="109805" y="224459"/>
                          <a:pt x="103151" y="247947"/>
                        </a:cubicBezTo>
                        <a:cubicBezTo>
                          <a:pt x="100925" y="255803"/>
                          <a:pt x="82408" y="278095"/>
                          <a:pt x="59150" y="267417"/>
                        </a:cubicBezTo>
                        <a:cubicBezTo>
                          <a:pt x="35892" y="256740"/>
                          <a:pt x="221" y="159372"/>
                          <a:pt x="221" y="159372"/>
                        </a:cubicBezTo>
                        <a:lnTo>
                          <a:pt x="30864" y="124438"/>
                        </a:lnTo>
                        <a:cubicBezTo>
                          <a:pt x="30864" y="124438"/>
                          <a:pt x="51568" y="172576"/>
                          <a:pt x="52845" y="170692"/>
                        </a:cubicBezTo>
                        <a:cubicBezTo>
                          <a:pt x="54122" y="168807"/>
                          <a:pt x="60145" y="-2"/>
                          <a:pt x="60145" y="-2"/>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48"/>
                  <p:cNvSpPr/>
                  <p:nvPr/>
                </p:nvSpPr>
                <p:spPr>
                  <a:xfrm>
                    <a:off x="3231199" y="797871"/>
                    <a:ext cx="50104" cy="54773"/>
                  </a:xfrm>
                  <a:custGeom>
                    <a:avLst/>
                    <a:gdLst/>
                    <a:ahLst/>
                    <a:cxnLst/>
                    <a:rect l="l" t="t" r="r" b="b"/>
                    <a:pathLst>
                      <a:path w="50104" h="54773" extrusionOk="0">
                        <a:moveTo>
                          <a:pt x="221" y="52033"/>
                        </a:moveTo>
                        <a:lnTo>
                          <a:pt x="20154" y="22405"/>
                        </a:lnTo>
                        <a:cubicBezTo>
                          <a:pt x="19311" y="19902"/>
                          <a:pt x="19311" y="17191"/>
                          <a:pt x="20154" y="14687"/>
                        </a:cubicBezTo>
                        <a:cubicBezTo>
                          <a:pt x="21596" y="7926"/>
                          <a:pt x="39091" y="-2"/>
                          <a:pt x="39091" y="-2"/>
                        </a:cubicBezTo>
                        <a:lnTo>
                          <a:pt x="41333" y="3235"/>
                        </a:lnTo>
                        <a:cubicBezTo>
                          <a:pt x="41333" y="3235"/>
                          <a:pt x="24771" y="11345"/>
                          <a:pt x="26507" y="13834"/>
                        </a:cubicBezTo>
                        <a:cubicBezTo>
                          <a:pt x="28242" y="16324"/>
                          <a:pt x="43576" y="5227"/>
                          <a:pt x="43576" y="5227"/>
                        </a:cubicBezTo>
                        <a:lnTo>
                          <a:pt x="45569" y="7716"/>
                        </a:lnTo>
                        <a:cubicBezTo>
                          <a:pt x="45569" y="7716"/>
                          <a:pt x="28676" y="18249"/>
                          <a:pt x="31417" y="19742"/>
                        </a:cubicBezTo>
                        <a:cubicBezTo>
                          <a:pt x="34158" y="21236"/>
                          <a:pt x="48654" y="12432"/>
                          <a:pt x="48654" y="12432"/>
                        </a:cubicBezTo>
                        <a:lnTo>
                          <a:pt x="50326" y="14179"/>
                        </a:lnTo>
                        <a:cubicBezTo>
                          <a:pt x="50326" y="14179"/>
                          <a:pt x="34825" y="28655"/>
                          <a:pt x="25636" y="26015"/>
                        </a:cubicBezTo>
                        <a:lnTo>
                          <a:pt x="25636" y="26015"/>
                        </a:lnTo>
                        <a:lnTo>
                          <a:pt x="6201" y="5477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89" name="Google Shape;1389;p48"/>
                <p:cNvSpPr/>
                <p:nvPr/>
              </p:nvSpPr>
              <p:spPr>
                <a:xfrm>
                  <a:off x="3314270" y="1008018"/>
                  <a:ext cx="21463" cy="21446"/>
                </a:xfrm>
                <a:custGeom>
                  <a:avLst/>
                  <a:gdLst/>
                  <a:ahLst/>
                  <a:cxnLst/>
                  <a:rect l="l" t="t" r="r" b="b"/>
                  <a:pathLst>
                    <a:path w="21463" h="21446" extrusionOk="0">
                      <a:moveTo>
                        <a:pt x="21464" y="10723"/>
                      </a:moveTo>
                      <a:cubicBezTo>
                        <a:pt x="21464" y="16646"/>
                        <a:pt x="16659" y="21447"/>
                        <a:pt x="10732" y="21447"/>
                      </a:cubicBezTo>
                      <a:cubicBezTo>
                        <a:pt x="4805" y="21447"/>
                        <a:pt x="0" y="16646"/>
                        <a:pt x="0" y="10723"/>
                      </a:cubicBezTo>
                      <a:cubicBezTo>
                        <a:pt x="0" y="4801"/>
                        <a:pt x="4805" y="0"/>
                        <a:pt x="10732" y="0"/>
                      </a:cubicBezTo>
                      <a:cubicBezTo>
                        <a:pt x="16659" y="0"/>
                        <a:pt x="21464" y="4801"/>
                        <a:pt x="21464" y="1072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48"/>
                <p:cNvSpPr/>
                <p:nvPr/>
              </p:nvSpPr>
              <p:spPr>
                <a:xfrm>
                  <a:off x="3257547" y="1037321"/>
                  <a:ext cx="21463" cy="21446"/>
                </a:xfrm>
                <a:custGeom>
                  <a:avLst/>
                  <a:gdLst/>
                  <a:ahLst/>
                  <a:cxnLst/>
                  <a:rect l="l" t="t" r="r" b="b"/>
                  <a:pathLst>
                    <a:path w="21463" h="21446" extrusionOk="0">
                      <a:moveTo>
                        <a:pt x="21684" y="10722"/>
                      </a:moveTo>
                      <a:cubicBezTo>
                        <a:pt x="21684" y="16644"/>
                        <a:pt x="16880" y="21445"/>
                        <a:pt x="10953" y="21445"/>
                      </a:cubicBezTo>
                      <a:cubicBezTo>
                        <a:pt x="5026" y="21445"/>
                        <a:pt x="221" y="16644"/>
                        <a:pt x="221" y="10722"/>
                      </a:cubicBezTo>
                      <a:cubicBezTo>
                        <a:pt x="221" y="4799"/>
                        <a:pt x="5026" y="-2"/>
                        <a:pt x="10953" y="-2"/>
                      </a:cubicBezTo>
                      <a:cubicBezTo>
                        <a:pt x="16880" y="-2"/>
                        <a:pt x="21684" y="4799"/>
                        <a:pt x="21684" y="10722"/>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91" name="Google Shape;1391;p48"/>
                <p:cNvGrpSpPr/>
                <p:nvPr/>
              </p:nvGrpSpPr>
              <p:grpSpPr>
                <a:xfrm>
                  <a:off x="3276771" y="1040358"/>
                  <a:ext cx="44439" cy="29378"/>
                  <a:chOff x="3276771" y="1040358"/>
                  <a:chExt cx="44439" cy="29378"/>
                </a:xfrm>
              </p:grpSpPr>
              <p:sp>
                <p:nvSpPr>
                  <p:cNvPr id="1392" name="Google Shape;1392;p48"/>
                  <p:cNvSpPr/>
                  <p:nvPr/>
                </p:nvSpPr>
                <p:spPr>
                  <a:xfrm>
                    <a:off x="3276771" y="1040358"/>
                    <a:ext cx="44439" cy="29378"/>
                  </a:xfrm>
                  <a:custGeom>
                    <a:avLst/>
                    <a:gdLst/>
                    <a:ahLst/>
                    <a:cxnLst/>
                    <a:rect l="l" t="t" r="r" b="b"/>
                    <a:pathLst>
                      <a:path w="44439" h="29378" extrusionOk="0">
                        <a:moveTo>
                          <a:pt x="14922" y="29377"/>
                        </a:moveTo>
                        <a:lnTo>
                          <a:pt x="14922" y="29377"/>
                        </a:lnTo>
                        <a:cubicBezTo>
                          <a:pt x="6803" y="29377"/>
                          <a:pt x="221" y="22800"/>
                          <a:pt x="221" y="14688"/>
                        </a:cubicBezTo>
                        <a:lnTo>
                          <a:pt x="221" y="14687"/>
                        </a:lnTo>
                        <a:cubicBezTo>
                          <a:pt x="221" y="6575"/>
                          <a:pt x="6803" y="-2"/>
                          <a:pt x="14922" y="-2"/>
                        </a:cubicBezTo>
                        <a:lnTo>
                          <a:pt x="14922" y="-2"/>
                        </a:lnTo>
                        <a:cubicBezTo>
                          <a:pt x="23041" y="-2"/>
                          <a:pt x="44661" y="5211"/>
                          <a:pt x="44661" y="13324"/>
                        </a:cubicBezTo>
                        <a:lnTo>
                          <a:pt x="44661" y="13324"/>
                        </a:lnTo>
                        <a:cubicBezTo>
                          <a:pt x="44661" y="21436"/>
                          <a:pt x="23041" y="29377"/>
                          <a:pt x="14922" y="2937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93" name="Google Shape;1393;p48"/>
                  <p:cNvGrpSpPr/>
                  <p:nvPr/>
                </p:nvGrpSpPr>
                <p:grpSpPr>
                  <a:xfrm>
                    <a:off x="3277255" y="1052151"/>
                    <a:ext cx="34811" cy="5615"/>
                    <a:chOff x="3277255" y="1052151"/>
                    <a:chExt cx="34811" cy="5615"/>
                  </a:xfrm>
                </p:grpSpPr>
                <p:sp>
                  <p:nvSpPr>
                    <p:cNvPr id="1394" name="Google Shape;1394;p48"/>
                    <p:cNvSpPr/>
                    <p:nvPr/>
                  </p:nvSpPr>
                  <p:spPr>
                    <a:xfrm>
                      <a:off x="3277255" y="1052910"/>
                      <a:ext cx="34811" cy="4794"/>
                    </a:xfrm>
                    <a:custGeom>
                      <a:avLst/>
                      <a:gdLst/>
                      <a:ahLst/>
                      <a:cxnLst/>
                      <a:rect l="l" t="t" r="r" b="b"/>
                      <a:pathLst>
                        <a:path w="34811" h="4794" extrusionOk="0">
                          <a:moveTo>
                            <a:pt x="221" y="4793"/>
                          </a:moveTo>
                          <a:cubicBezTo>
                            <a:pt x="11282" y="469"/>
                            <a:pt x="23263" y="-964"/>
                            <a:pt x="35033" y="631"/>
                          </a:cubicBezTo>
                        </a:path>
                      </a:pathLst>
                    </a:custGeom>
                    <a:solidFill>
                      <a:srgbClr val="FFA8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48"/>
                    <p:cNvSpPr/>
                    <p:nvPr/>
                  </p:nvSpPr>
                  <p:spPr>
                    <a:xfrm>
                      <a:off x="3277255" y="1052151"/>
                      <a:ext cx="34811" cy="5615"/>
                    </a:xfrm>
                    <a:custGeom>
                      <a:avLst/>
                      <a:gdLst/>
                      <a:ahLst/>
                      <a:cxnLst/>
                      <a:rect l="l" t="t" r="r" b="b"/>
                      <a:pathLst>
                        <a:path w="34811" h="5615" extrusionOk="0">
                          <a:moveTo>
                            <a:pt x="35033" y="1389"/>
                          </a:moveTo>
                          <a:cubicBezTo>
                            <a:pt x="34964" y="1935"/>
                            <a:pt x="27078" y="956"/>
                            <a:pt x="17469" y="2146"/>
                          </a:cubicBezTo>
                          <a:cubicBezTo>
                            <a:pt x="7848" y="3256"/>
                            <a:pt x="416" y="6066"/>
                            <a:pt x="221" y="5551"/>
                          </a:cubicBezTo>
                          <a:cubicBezTo>
                            <a:pt x="10956" y="56"/>
                            <a:pt x="23304" y="-1420"/>
                            <a:pt x="35033" y="13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96" name="Google Shape;1396;p48"/>
                <p:cNvGrpSpPr/>
                <p:nvPr/>
              </p:nvGrpSpPr>
              <p:grpSpPr>
                <a:xfrm>
                  <a:off x="3315850" y="1025612"/>
                  <a:ext cx="44179" cy="29490"/>
                  <a:chOff x="3315850" y="1025612"/>
                  <a:chExt cx="44179" cy="29490"/>
                </a:xfrm>
              </p:grpSpPr>
              <p:sp>
                <p:nvSpPr>
                  <p:cNvPr id="1397" name="Google Shape;1397;p48"/>
                  <p:cNvSpPr/>
                  <p:nvPr/>
                </p:nvSpPr>
                <p:spPr>
                  <a:xfrm>
                    <a:off x="3315850" y="1025612"/>
                    <a:ext cx="44179" cy="29490"/>
                  </a:xfrm>
                  <a:custGeom>
                    <a:avLst/>
                    <a:gdLst/>
                    <a:ahLst/>
                    <a:cxnLst/>
                    <a:rect l="l" t="t" r="r" b="b"/>
                    <a:pathLst>
                      <a:path w="44179" h="29490" extrusionOk="0">
                        <a:moveTo>
                          <a:pt x="32745" y="427"/>
                        </a:moveTo>
                        <a:lnTo>
                          <a:pt x="32745" y="427"/>
                        </a:lnTo>
                        <a:cubicBezTo>
                          <a:pt x="40687" y="2109"/>
                          <a:pt x="45761" y="9906"/>
                          <a:pt x="44078" y="17842"/>
                        </a:cubicBezTo>
                        <a:cubicBezTo>
                          <a:pt x="44078" y="17842"/>
                          <a:pt x="44078" y="17842"/>
                          <a:pt x="44078" y="17842"/>
                        </a:cubicBezTo>
                        <a:lnTo>
                          <a:pt x="44078" y="17842"/>
                        </a:lnTo>
                        <a:cubicBezTo>
                          <a:pt x="42395" y="25779"/>
                          <a:pt x="34591" y="30849"/>
                          <a:pt x="26649" y="29167"/>
                        </a:cubicBezTo>
                        <a:lnTo>
                          <a:pt x="26649" y="29167"/>
                        </a:lnTo>
                        <a:cubicBezTo>
                          <a:pt x="18706" y="27484"/>
                          <a:pt x="-1362" y="17906"/>
                          <a:pt x="321" y="9970"/>
                        </a:cubicBezTo>
                        <a:lnTo>
                          <a:pt x="321" y="9970"/>
                        </a:lnTo>
                        <a:cubicBezTo>
                          <a:pt x="2004" y="2034"/>
                          <a:pt x="24803" y="-1255"/>
                          <a:pt x="32745" y="42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98" name="Google Shape;1398;p48"/>
                  <p:cNvGrpSpPr/>
                  <p:nvPr/>
                </p:nvGrpSpPr>
                <p:grpSpPr>
                  <a:xfrm>
                    <a:off x="3324865" y="1037548"/>
                    <a:ext cx="34919" cy="4964"/>
                    <a:chOff x="3324865" y="1037548"/>
                    <a:chExt cx="34919" cy="4964"/>
                  </a:xfrm>
                </p:grpSpPr>
                <p:sp>
                  <p:nvSpPr>
                    <p:cNvPr id="1399" name="Google Shape;1399;p48"/>
                    <p:cNvSpPr/>
                    <p:nvPr/>
                  </p:nvSpPr>
                  <p:spPr>
                    <a:xfrm>
                      <a:off x="3324865" y="1037616"/>
                      <a:ext cx="34919" cy="4076"/>
                    </a:xfrm>
                    <a:custGeom>
                      <a:avLst/>
                      <a:gdLst/>
                      <a:ahLst/>
                      <a:cxnLst/>
                      <a:rect l="l" t="t" r="r" b="b"/>
                      <a:pathLst>
                        <a:path w="34919" h="4076" extrusionOk="0">
                          <a:moveTo>
                            <a:pt x="35140" y="3138"/>
                          </a:moveTo>
                          <a:cubicBezTo>
                            <a:pt x="23423" y="5077"/>
                            <a:pt x="11404" y="3996"/>
                            <a:pt x="221" y="-2"/>
                          </a:cubicBezTo>
                        </a:path>
                      </a:pathLst>
                    </a:custGeom>
                    <a:solidFill>
                      <a:srgbClr val="FFA8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48"/>
                    <p:cNvSpPr/>
                    <p:nvPr/>
                  </p:nvSpPr>
                  <p:spPr>
                    <a:xfrm>
                      <a:off x="3324865" y="1037548"/>
                      <a:ext cx="34919" cy="4964"/>
                    </a:xfrm>
                    <a:custGeom>
                      <a:avLst/>
                      <a:gdLst/>
                      <a:ahLst/>
                      <a:cxnLst/>
                      <a:rect l="l" t="t" r="r" b="b"/>
                      <a:pathLst>
                        <a:path w="34919" h="4964" extrusionOk="0">
                          <a:moveTo>
                            <a:pt x="221" y="67"/>
                          </a:moveTo>
                          <a:cubicBezTo>
                            <a:pt x="401" y="-453"/>
                            <a:pt x="7914" y="2138"/>
                            <a:pt x="17560" y="2965"/>
                          </a:cubicBezTo>
                          <a:cubicBezTo>
                            <a:pt x="27202" y="3872"/>
                            <a:pt x="35056" y="2663"/>
                            <a:pt x="35140" y="3206"/>
                          </a:cubicBezTo>
                          <a:cubicBezTo>
                            <a:pt x="23498" y="6358"/>
                            <a:pt x="11113" y="5244"/>
                            <a:pt x="221" y="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01" name="Google Shape;1401;p48"/>
                <p:cNvGrpSpPr/>
                <p:nvPr/>
              </p:nvGrpSpPr>
              <p:grpSpPr>
                <a:xfrm>
                  <a:off x="3270209" y="1001796"/>
                  <a:ext cx="29563" cy="28669"/>
                  <a:chOff x="3270209" y="1001796"/>
                  <a:chExt cx="29563" cy="28669"/>
                </a:xfrm>
              </p:grpSpPr>
              <p:sp>
                <p:nvSpPr>
                  <p:cNvPr id="1402" name="Google Shape;1402;p48"/>
                  <p:cNvSpPr/>
                  <p:nvPr/>
                </p:nvSpPr>
                <p:spPr>
                  <a:xfrm>
                    <a:off x="3270209" y="1001796"/>
                    <a:ext cx="29563" cy="28669"/>
                  </a:xfrm>
                  <a:custGeom>
                    <a:avLst/>
                    <a:gdLst/>
                    <a:ahLst/>
                    <a:cxnLst/>
                    <a:rect l="l" t="t" r="r" b="b"/>
                    <a:pathLst>
                      <a:path w="29563" h="28669" extrusionOk="0">
                        <a:moveTo>
                          <a:pt x="19025" y="25999"/>
                        </a:moveTo>
                        <a:lnTo>
                          <a:pt x="19025" y="25999"/>
                        </a:lnTo>
                        <a:cubicBezTo>
                          <a:pt x="14175" y="30055"/>
                          <a:pt x="6952" y="29416"/>
                          <a:pt x="2892" y="24570"/>
                        </a:cubicBezTo>
                        <a:cubicBezTo>
                          <a:pt x="2892" y="24570"/>
                          <a:pt x="2892" y="24570"/>
                          <a:pt x="2892" y="24570"/>
                        </a:cubicBezTo>
                        <a:lnTo>
                          <a:pt x="2892" y="24570"/>
                        </a:lnTo>
                        <a:cubicBezTo>
                          <a:pt x="-1168" y="19724"/>
                          <a:pt x="-527" y="12507"/>
                          <a:pt x="4322" y="8450"/>
                        </a:cubicBezTo>
                        <a:cubicBezTo>
                          <a:pt x="4322" y="8450"/>
                          <a:pt x="4322" y="8450"/>
                          <a:pt x="4322" y="8450"/>
                        </a:cubicBezTo>
                        <a:lnTo>
                          <a:pt x="4322" y="8450"/>
                        </a:lnTo>
                        <a:cubicBezTo>
                          <a:pt x="9172" y="4393"/>
                          <a:pt x="24695" y="-3296"/>
                          <a:pt x="28755" y="1550"/>
                        </a:cubicBezTo>
                        <a:lnTo>
                          <a:pt x="28755" y="1550"/>
                        </a:lnTo>
                        <a:cubicBezTo>
                          <a:pt x="32815" y="6396"/>
                          <a:pt x="23875" y="21942"/>
                          <a:pt x="19025" y="2599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03" name="Google Shape;1403;p48"/>
                  <p:cNvGrpSpPr/>
                  <p:nvPr/>
                </p:nvGrpSpPr>
                <p:grpSpPr>
                  <a:xfrm>
                    <a:off x="3274500" y="1007832"/>
                    <a:ext cx="18722" cy="19889"/>
                    <a:chOff x="3274500" y="1007832"/>
                    <a:chExt cx="18722" cy="19889"/>
                  </a:xfrm>
                </p:grpSpPr>
                <p:sp>
                  <p:nvSpPr>
                    <p:cNvPr id="1404" name="Google Shape;1404;p48"/>
                    <p:cNvSpPr/>
                    <p:nvPr/>
                  </p:nvSpPr>
                  <p:spPr>
                    <a:xfrm>
                      <a:off x="3274500" y="1007832"/>
                      <a:ext cx="18711" cy="19880"/>
                    </a:xfrm>
                    <a:custGeom>
                      <a:avLst/>
                      <a:gdLst/>
                      <a:ahLst/>
                      <a:cxnLst/>
                      <a:rect l="l" t="t" r="r" b="b"/>
                      <a:pathLst>
                        <a:path w="18711" h="19880" extrusionOk="0">
                          <a:moveTo>
                            <a:pt x="221" y="19879"/>
                          </a:moveTo>
                          <a:cubicBezTo>
                            <a:pt x="4664" y="11769"/>
                            <a:pt x="11104" y="4927"/>
                            <a:pt x="18932" y="-2"/>
                          </a:cubicBezTo>
                        </a:path>
                      </a:pathLst>
                    </a:custGeom>
                    <a:solidFill>
                      <a:srgbClr val="FFA8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48"/>
                    <p:cNvSpPr/>
                    <p:nvPr/>
                  </p:nvSpPr>
                  <p:spPr>
                    <a:xfrm>
                      <a:off x="3274500" y="1007832"/>
                      <a:ext cx="18722" cy="19889"/>
                    </a:xfrm>
                    <a:custGeom>
                      <a:avLst/>
                      <a:gdLst/>
                      <a:ahLst/>
                      <a:cxnLst/>
                      <a:rect l="l" t="t" r="r" b="b"/>
                      <a:pathLst>
                        <a:path w="18722" h="19889" extrusionOk="0">
                          <a:moveTo>
                            <a:pt x="18932" y="-2"/>
                          </a:moveTo>
                          <a:cubicBezTo>
                            <a:pt x="19218" y="454"/>
                            <a:pt x="14086" y="3875"/>
                            <a:pt x="8965" y="9363"/>
                          </a:cubicBezTo>
                          <a:cubicBezTo>
                            <a:pt x="3795" y="14809"/>
                            <a:pt x="694" y="20137"/>
                            <a:pt x="221" y="19879"/>
                          </a:cubicBezTo>
                          <a:cubicBezTo>
                            <a:pt x="3656" y="11087"/>
                            <a:pt x="10360" y="3963"/>
                            <a:pt x="18932"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06" name="Google Shape;1406;p48"/>
                <p:cNvGrpSpPr/>
                <p:nvPr/>
              </p:nvGrpSpPr>
              <p:grpSpPr>
                <a:xfrm>
                  <a:off x="3310634" y="1036985"/>
                  <a:ext cx="43026" cy="30492"/>
                  <a:chOff x="3310634" y="1036985"/>
                  <a:chExt cx="43026" cy="30492"/>
                </a:xfrm>
              </p:grpSpPr>
              <p:sp>
                <p:nvSpPr>
                  <p:cNvPr id="1407" name="Google Shape;1407;p48"/>
                  <p:cNvSpPr/>
                  <p:nvPr/>
                </p:nvSpPr>
                <p:spPr>
                  <a:xfrm>
                    <a:off x="3310634" y="1036985"/>
                    <a:ext cx="43026" cy="30492"/>
                  </a:xfrm>
                  <a:custGeom>
                    <a:avLst/>
                    <a:gdLst/>
                    <a:ahLst/>
                    <a:cxnLst/>
                    <a:rect l="l" t="t" r="r" b="b"/>
                    <a:pathLst>
                      <a:path w="43026" h="30492" extrusionOk="0">
                        <a:moveTo>
                          <a:pt x="24363" y="608"/>
                        </a:moveTo>
                        <a:lnTo>
                          <a:pt x="24363" y="608"/>
                        </a:lnTo>
                        <a:cubicBezTo>
                          <a:pt x="32147" y="-1698"/>
                          <a:pt x="40329" y="2737"/>
                          <a:pt x="42637" y="10515"/>
                        </a:cubicBezTo>
                        <a:lnTo>
                          <a:pt x="42637" y="10515"/>
                        </a:lnTo>
                        <a:cubicBezTo>
                          <a:pt x="44945" y="18292"/>
                          <a:pt x="40507" y="26467"/>
                          <a:pt x="32723" y="28774"/>
                        </a:cubicBezTo>
                        <a:cubicBezTo>
                          <a:pt x="32723" y="28774"/>
                          <a:pt x="32723" y="28774"/>
                          <a:pt x="32723" y="28774"/>
                        </a:cubicBezTo>
                        <a:lnTo>
                          <a:pt x="32723" y="28774"/>
                        </a:lnTo>
                        <a:cubicBezTo>
                          <a:pt x="24939" y="31081"/>
                          <a:pt x="2728" y="32226"/>
                          <a:pt x="419" y="24448"/>
                        </a:cubicBezTo>
                        <a:lnTo>
                          <a:pt x="419" y="24448"/>
                        </a:lnTo>
                        <a:cubicBezTo>
                          <a:pt x="-1889" y="16670"/>
                          <a:pt x="16579" y="2915"/>
                          <a:pt x="24363" y="60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8" name="Google Shape;1408;p48"/>
                  <p:cNvSpPr/>
                  <p:nvPr/>
                </p:nvSpPr>
                <p:spPr>
                  <a:xfrm>
                    <a:off x="3319639" y="1045092"/>
                    <a:ext cx="32190" cy="13880"/>
                  </a:xfrm>
                  <a:custGeom>
                    <a:avLst/>
                    <a:gdLst/>
                    <a:ahLst/>
                    <a:cxnLst/>
                    <a:rect l="l" t="t" r="r" b="b"/>
                    <a:pathLst>
                      <a:path w="32190" h="13880" extrusionOk="0">
                        <a:moveTo>
                          <a:pt x="32412" y="-2"/>
                        </a:moveTo>
                        <a:cubicBezTo>
                          <a:pt x="23038" y="7286"/>
                          <a:pt x="11958" y="12064"/>
                          <a:pt x="221" y="1387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9" name="Google Shape;1409;p48"/>
                <p:cNvGrpSpPr/>
                <p:nvPr/>
              </p:nvGrpSpPr>
              <p:grpSpPr>
                <a:xfrm>
                  <a:off x="3246842" y="989913"/>
                  <a:ext cx="31553" cy="42283"/>
                  <a:chOff x="3246842" y="989913"/>
                  <a:chExt cx="31553" cy="42283"/>
                </a:xfrm>
              </p:grpSpPr>
              <p:sp>
                <p:nvSpPr>
                  <p:cNvPr id="1410" name="Google Shape;1410;p48"/>
                  <p:cNvSpPr/>
                  <p:nvPr/>
                </p:nvSpPr>
                <p:spPr>
                  <a:xfrm>
                    <a:off x="3246842" y="989913"/>
                    <a:ext cx="31553" cy="42283"/>
                  </a:xfrm>
                  <a:custGeom>
                    <a:avLst/>
                    <a:gdLst/>
                    <a:ahLst/>
                    <a:cxnLst/>
                    <a:rect l="l" t="t" r="r" b="b"/>
                    <a:pathLst>
                      <a:path w="31553" h="42283" extrusionOk="0">
                        <a:moveTo>
                          <a:pt x="28008" y="34290"/>
                        </a:moveTo>
                        <a:lnTo>
                          <a:pt x="28008" y="34290"/>
                        </a:lnTo>
                        <a:cubicBezTo>
                          <a:pt x="24305" y="41509"/>
                          <a:pt x="15445" y="44362"/>
                          <a:pt x="8220" y="40662"/>
                        </a:cubicBezTo>
                        <a:lnTo>
                          <a:pt x="8220" y="40662"/>
                        </a:lnTo>
                        <a:cubicBezTo>
                          <a:pt x="995" y="36962"/>
                          <a:pt x="-1861" y="28110"/>
                          <a:pt x="1842" y="20891"/>
                        </a:cubicBezTo>
                        <a:cubicBezTo>
                          <a:pt x="1842" y="20891"/>
                          <a:pt x="1842" y="20891"/>
                          <a:pt x="1842" y="20890"/>
                        </a:cubicBezTo>
                        <a:lnTo>
                          <a:pt x="1843" y="20890"/>
                        </a:lnTo>
                        <a:cubicBezTo>
                          <a:pt x="5546" y="13671"/>
                          <a:pt x="20049" y="-3177"/>
                          <a:pt x="27274" y="523"/>
                        </a:cubicBezTo>
                        <a:lnTo>
                          <a:pt x="27274" y="523"/>
                        </a:lnTo>
                        <a:cubicBezTo>
                          <a:pt x="34499" y="4223"/>
                          <a:pt x="31711" y="27070"/>
                          <a:pt x="28008" y="342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1" name="Google Shape;1411;p48"/>
                  <p:cNvSpPr/>
                  <p:nvPr/>
                </p:nvSpPr>
                <p:spPr>
                  <a:xfrm>
                    <a:off x="3257429" y="998504"/>
                    <a:ext cx="12169" cy="32854"/>
                  </a:xfrm>
                  <a:custGeom>
                    <a:avLst/>
                    <a:gdLst/>
                    <a:ahLst/>
                    <a:cxnLst/>
                    <a:rect l="l" t="t" r="r" b="b"/>
                    <a:pathLst>
                      <a:path w="12169" h="32854" extrusionOk="0">
                        <a:moveTo>
                          <a:pt x="221" y="32853"/>
                        </a:moveTo>
                        <a:cubicBezTo>
                          <a:pt x="1414" y="21045"/>
                          <a:pt x="5603" y="9737"/>
                          <a:pt x="12390"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12" name="Google Shape;1412;p48"/>
                <p:cNvGrpSpPr/>
                <p:nvPr/>
              </p:nvGrpSpPr>
              <p:grpSpPr>
                <a:xfrm>
                  <a:off x="3330042" y="992062"/>
                  <a:ext cx="31956" cy="41921"/>
                  <a:chOff x="3330042" y="992062"/>
                  <a:chExt cx="31956" cy="41921"/>
                </a:xfrm>
              </p:grpSpPr>
              <p:sp>
                <p:nvSpPr>
                  <p:cNvPr id="1413" name="Google Shape;1413;p48"/>
                  <p:cNvSpPr/>
                  <p:nvPr/>
                </p:nvSpPr>
                <p:spPr>
                  <a:xfrm>
                    <a:off x="3330042" y="992062"/>
                    <a:ext cx="31956" cy="41921"/>
                  </a:xfrm>
                  <a:custGeom>
                    <a:avLst/>
                    <a:gdLst/>
                    <a:ahLst/>
                    <a:cxnLst/>
                    <a:rect l="l" t="t" r="r" b="b"/>
                    <a:pathLst>
                      <a:path w="31956" h="41921" extrusionOk="0">
                        <a:moveTo>
                          <a:pt x="31013" y="21504"/>
                        </a:moveTo>
                        <a:lnTo>
                          <a:pt x="31013" y="21505"/>
                        </a:lnTo>
                        <a:cubicBezTo>
                          <a:pt x="34176" y="28976"/>
                          <a:pt x="30678" y="37595"/>
                          <a:pt x="23200" y="40755"/>
                        </a:cubicBezTo>
                        <a:cubicBezTo>
                          <a:pt x="23200" y="40755"/>
                          <a:pt x="23200" y="40755"/>
                          <a:pt x="23200" y="40755"/>
                        </a:cubicBezTo>
                        <a:lnTo>
                          <a:pt x="23200" y="40755"/>
                        </a:lnTo>
                        <a:cubicBezTo>
                          <a:pt x="15722" y="43915"/>
                          <a:pt x="7096" y="40420"/>
                          <a:pt x="3934" y="32948"/>
                        </a:cubicBezTo>
                        <a:lnTo>
                          <a:pt x="3934" y="32948"/>
                        </a:lnTo>
                        <a:cubicBezTo>
                          <a:pt x="771" y="25476"/>
                          <a:pt x="-2846" y="3549"/>
                          <a:pt x="4632" y="389"/>
                        </a:cubicBezTo>
                        <a:lnTo>
                          <a:pt x="4632" y="389"/>
                        </a:lnTo>
                        <a:cubicBezTo>
                          <a:pt x="12109" y="-2771"/>
                          <a:pt x="27850" y="14033"/>
                          <a:pt x="31013" y="215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48"/>
                  <p:cNvSpPr/>
                  <p:nvPr/>
                </p:nvSpPr>
                <p:spPr>
                  <a:xfrm>
                    <a:off x="3337885" y="1000923"/>
                    <a:ext cx="17397" cy="30415"/>
                  </a:xfrm>
                  <a:custGeom>
                    <a:avLst/>
                    <a:gdLst/>
                    <a:ahLst/>
                    <a:cxnLst/>
                    <a:rect l="l" t="t" r="r" b="b"/>
                    <a:pathLst>
                      <a:path w="17397" h="30415" extrusionOk="0">
                        <a:moveTo>
                          <a:pt x="17618" y="30413"/>
                        </a:moveTo>
                        <a:cubicBezTo>
                          <a:pt x="9324" y="21919"/>
                          <a:pt x="3337" y="11450"/>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15" name="Google Shape;1415;p48"/>
                <p:cNvSpPr/>
                <p:nvPr/>
              </p:nvSpPr>
              <p:spPr>
                <a:xfrm>
                  <a:off x="3353660" y="1019986"/>
                  <a:ext cx="21463" cy="21446"/>
                </a:xfrm>
                <a:custGeom>
                  <a:avLst/>
                  <a:gdLst/>
                  <a:ahLst/>
                  <a:cxnLst/>
                  <a:rect l="l" t="t" r="r" b="b"/>
                  <a:pathLst>
                    <a:path w="21463" h="21446" extrusionOk="0">
                      <a:moveTo>
                        <a:pt x="21684" y="10722"/>
                      </a:moveTo>
                      <a:cubicBezTo>
                        <a:pt x="21684" y="16644"/>
                        <a:pt x="16880" y="21445"/>
                        <a:pt x="10953" y="21445"/>
                      </a:cubicBezTo>
                      <a:cubicBezTo>
                        <a:pt x="5026" y="21445"/>
                        <a:pt x="221" y="16644"/>
                        <a:pt x="221" y="10722"/>
                      </a:cubicBezTo>
                      <a:cubicBezTo>
                        <a:pt x="221" y="4799"/>
                        <a:pt x="5026" y="-2"/>
                        <a:pt x="10953" y="-2"/>
                      </a:cubicBezTo>
                      <a:cubicBezTo>
                        <a:pt x="16880" y="-2"/>
                        <a:pt x="21684" y="4799"/>
                        <a:pt x="21684" y="10722"/>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16" name="Google Shape;1416;p48"/>
                <p:cNvGrpSpPr/>
                <p:nvPr/>
              </p:nvGrpSpPr>
              <p:grpSpPr>
                <a:xfrm>
                  <a:off x="3280878" y="1014557"/>
                  <a:ext cx="44439" cy="29378"/>
                  <a:chOff x="3280878" y="1014557"/>
                  <a:chExt cx="44439" cy="29378"/>
                </a:xfrm>
              </p:grpSpPr>
              <p:sp>
                <p:nvSpPr>
                  <p:cNvPr id="1417" name="Google Shape;1417;p48"/>
                  <p:cNvSpPr/>
                  <p:nvPr/>
                </p:nvSpPr>
                <p:spPr>
                  <a:xfrm>
                    <a:off x="3280878" y="1014557"/>
                    <a:ext cx="44439" cy="29378"/>
                  </a:xfrm>
                  <a:custGeom>
                    <a:avLst/>
                    <a:gdLst/>
                    <a:ahLst/>
                    <a:cxnLst/>
                    <a:rect l="l" t="t" r="r" b="b"/>
                    <a:pathLst>
                      <a:path w="44439" h="29378" extrusionOk="0">
                        <a:moveTo>
                          <a:pt x="14922" y="29377"/>
                        </a:moveTo>
                        <a:lnTo>
                          <a:pt x="14922" y="29377"/>
                        </a:lnTo>
                        <a:cubicBezTo>
                          <a:pt x="6803" y="29377"/>
                          <a:pt x="221" y="22800"/>
                          <a:pt x="221" y="14688"/>
                        </a:cubicBezTo>
                        <a:lnTo>
                          <a:pt x="221" y="14688"/>
                        </a:lnTo>
                        <a:cubicBezTo>
                          <a:pt x="221" y="6575"/>
                          <a:pt x="6803" y="-2"/>
                          <a:pt x="14922" y="-2"/>
                        </a:cubicBezTo>
                        <a:lnTo>
                          <a:pt x="14922" y="-2"/>
                        </a:lnTo>
                        <a:cubicBezTo>
                          <a:pt x="23041" y="-2"/>
                          <a:pt x="44661" y="5210"/>
                          <a:pt x="44661" y="13323"/>
                        </a:cubicBezTo>
                        <a:lnTo>
                          <a:pt x="44661" y="13323"/>
                        </a:lnTo>
                        <a:cubicBezTo>
                          <a:pt x="44661" y="21436"/>
                          <a:pt x="23041" y="29377"/>
                          <a:pt x="14922" y="293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48"/>
                  <p:cNvSpPr/>
                  <p:nvPr/>
                </p:nvSpPr>
                <p:spPr>
                  <a:xfrm>
                    <a:off x="3281362" y="1027109"/>
                    <a:ext cx="34811" cy="4794"/>
                  </a:xfrm>
                  <a:custGeom>
                    <a:avLst/>
                    <a:gdLst/>
                    <a:ahLst/>
                    <a:cxnLst/>
                    <a:rect l="l" t="t" r="r" b="b"/>
                    <a:pathLst>
                      <a:path w="34811" h="4794" extrusionOk="0">
                        <a:moveTo>
                          <a:pt x="221" y="4793"/>
                        </a:moveTo>
                        <a:cubicBezTo>
                          <a:pt x="11282" y="469"/>
                          <a:pt x="23263" y="-964"/>
                          <a:pt x="35033" y="63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19" name="Google Shape;1419;p48"/>
                <p:cNvSpPr/>
                <p:nvPr/>
              </p:nvSpPr>
              <p:spPr>
                <a:xfrm>
                  <a:off x="3186911" y="929632"/>
                  <a:ext cx="66947" cy="158849"/>
                </a:xfrm>
                <a:custGeom>
                  <a:avLst/>
                  <a:gdLst/>
                  <a:ahLst/>
                  <a:cxnLst/>
                  <a:rect l="l" t="t" r="r" b="b"/>
                  <a:pathLst>
                    <a:path w="66947" h="158849" extrusionOk="0">
                      <a:moveTo>
                        <a:pt x="221" y="158848"/>
                      </a:moveTo>
                      <a:cubicBezTo>
                        <a:pt x="24507" y="106756"/>
                        <a:pt x="46823" y="53806"/>
                        <a:pt x="67169"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48"/>
                <p:cNvSpPr/>
                <p:nvPr/>
              </p:nvSpPr>
              <p:spPr>
                <a:xfrm>
                  <a:off x="3246120" y="890495"/>
                  <a:ext cx="10487" cy="39136"/>
                </a:xfrm>
                <a:custGeom>
                  <a:avLst/>
                  <a:gdLst/>
                  <a:ahLst/>
                  <a:cxnLst/>
                  <a:rect l="l" t="t" r="r" b="b"/>
                  <a:pathLst>
                    <a:path w="10487" h="39136" extrusionOk="0">
                      <a:moveTo>
                        <a:pt x="221" y="-2"/>
                      </a:moveTo>
                      <a:cubicBezTo>
                        <a:pt x="11113" y="10564"/>
                        <a:pt x="13204" y="24900"/>
                        <a:pt x="7959" y="3913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48"/>
                <p:cNvSpPr/>
                <p:nvPr/>
              </p:nvSpPr>
              <p:spPr>
                <a:xfrm>
                  <a:off x="3202842" y="851033"/>
                  <a:ext cx="63342" cy="25787"/>
                </a:xfrm>
                <a:custGeom>
                  <a:avLst/>
                  <a:gdLst/>
                  <a:ahLst/>
                  <a:cxnLst/>
                  <a:rect l="l" t="t" r="r" b="b"/>
                  <a:pathLst>
                    <a:path w="63342" h="25787" extrusionOk="0">
                      <a:moveTo>
                        <a:pt x="221" y="25786"/>
                      </a:moveTo>
                      <a:cubicBezTo>
                        <a:pt x="2451" y="19738"/>
                        <a:pt x="5851" y="16459"/>
                        <a:pt x="8470" y="11661"/>
                      </a:cubicBezTo>
                      <a:cubicBezTo>
                        <a:pt x="10736" y="6623"/>
                        <a:pt x="14828" y="2629"/>
                        <a:pt x="19923" y="486"/>
                      </a:cubicBezTo>
                      <a:cubicBezTo>
                        <a:pt x="24606" y="-1016"/>
                        <a:pt x="29219" y="1305"/>
                        <a:pt x="33941" y="2683"/>
                      </a:cubicBezTo>
                      <a:cubicBezTo>
                        <a:pt x="44004" y="5471"/>
                        <a:pt x="53895" y="8847"/>
                        <a:pt x="63564" y="1279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48"/>
                <p:cNvSpPr/>
                <p:nvPr/>
              </p:nvSpPr>
              <p:spPr>
                <a:xfrm>
                  <a:off x="3442378" y="1058158"/>
                  <a:ext cx="35241" cy="60384"/>
                </a:xfrm>
                <a:custGeom>
                  <a:avLst/>
                  <a:gdLst/>
                  <a:ahLst/>
                  <a:cxnLst/>
                  <a:rect l="l" t="t" r="r" b="b"/>
                  <a:pathLst>
                    <a:path w="35241" h="60384" extrusionOk="0">
                      <a:moveTo>
                        <a:pt x="221" y="-2"/>
                      </a:moveTo>
                      <a:cubicBezTo>
                        <a:pt x="11968" y="20127"/>
                        <a:pt x="23716" y="40255"/>
                        <a:pt x="35463" y="6038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48"/>
                <p:cNvSpPr/>
                <p:nvPr/>
              </p:nvSpPr>
              <p:spPr>
                <a:xfrm>
                  <a:off x="3346471" y="1060899"/>
                  <a:ext cx="42877" cy="14849"/>
                </a:xfrm>
                <a:custGeom>
                  <a:avLst/>
                  <a:gdLst/>
                  <a:ahLst/>
                  <a:cxnLst/>
                  <a:rect l="l" t="t" r="r" b="b"/>
                  <a:pathLst>
                    <a:path w="42877" h="14849" extrusionOk="0">
                      <a:moveTo>
                        <a:pt x="221" y="12868"/>
                      </a:moveTo>
                      <a:cubicBezTo>
                        <a:pt x="15800" y="18028"/>
                        <a:pt x="32944" y="12882"/>
                        <a:pt x="4309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48"/>
                <p:cNvSpPr/>
                <p:nvPr/>
              </p:nvSpPr>
              <p:spPr>
                <a:xfrm>
                  <a:off x="3316527" y="1062581"/>
                  <a:ext cx="85472" cy="21765"/>
                </a:xfrm>
                <a:custGeom>
                  <a:avLst/>
                  <a:gdLst/>
                  <a:ahLst/>
                  <a:cxnLst/>
                  <a:rect l="l" t="t" r="r" b="b"/>
                  <a:pathLst>
                    <a:path w="85472" h="21765" extrusionOk="0">
                      <a:moveTo>
                        <a:pt x="2682" y="15481"/>
                      </a:moveTo>
                      <a:cubicBezTo>
                        <a:pt x="1375" y="17014"/>
                        <a:pt x="522" y="18882"/>
                        <a:pt x="221" y="20874"/>
                      </a:cubicBezTo>
                      <a:cubicBezTo>
                        <a:pt x="10568" y="21332"/>
                        <a:pt x="20925" y="21492"/>
                        <a:pt x="31281" y="21652"/>
                      </a:cubicBezTo>
                      <a:cubicBezTo>
                        <a:pt x="37000" y="21977"/>
                        <a:pt x="42736" y="21589"/>
                        <a:pt x="48359" y="20498"/>
                      </a:cubicBezTo>
                      <a:cubicBezTo>
                        <a:pt x="62236" y="17198"/>
                        <a:pt x="72661" y="5792"/>
                        <a:pt x="85694"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25" name="Google Shape;1425;p48"/>
              <p:cNvSpPr/>
              <p:nvPr/>
            </p:nvSpPr>
            <p:spPr>
              <a:xfrm>
                <a:off x="5881186" y="2909252"/>
                <a:ext cx="8757" cy="167561"/>
              </a:xfrm>
              <a:custGeom>
                <a:avLst/>
                <a:gdLst/>
                <a:ahLst/>
                <a:cxnLst/>
                <a:rect l="l" t="t" r="r" b="b"/>
                <a:pathLst>
                  <a:path w="3193" h="61098" extrusionOk="0">
                    <a:moveTo>
                      <a:pt x="237" y="61097"/>
                    </a:moveTo>
                    <a:cubicBezTo>
                      <a:pt x="75" y="40686"/>
                      <a:pt x="1136" y="20283"/>
                      <a:pt x="3415"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48"/>
              <p:cNvSpPr/>
              <p:nvPr/>
            </p:nvSpPr>
            <p:spPr>
              <a:xfrm>
                <a:off x="6304243" y="2956966"/>
                <a:ext cx="5669" cy="129004"/>
              </a:xfrm>
              <a:custGeom>
                <a:avLst/>
                <a:gdLst/>
                <a:ahLst/>
                <a:cxnLst/>
                <a:rect l="l" t="t" r="r" b="b"/>
                <a:pathLst>
                  <a:path w="2067" h="47039" extrusionOk="0">
                    <a:moveTo>
                      <a:pt x="2289" y="47038"/>
                    </a:moveTo>
                    <a:cubicBezTo>
                      <a:pt x="1492" y="28901"/>
                      <a:pt x="1018" y="18135"/>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27" name="Google Shape;1427;p48"/>
              <p:cNvGrpSpPr/>
              <p:nvPr/>
            </p:nvGrpSpPr>
            <p:grpSpPr>
              <a:xfrm>
                <a:off x="6243706" y="2343575"/>
                <a:ext cx="232219" cy="931111"/>
                <a:chOff x="3409091" y="666875"/>
                <a:chExt cx="84733" cy="339747"/>
              </a:xfrm>
            </p:grpSpPr>
            <p:sp>
              <p:nvSpPr>
                <p:cNvPr id="1428" name="Google Shape;1428;p48"/>
                <p:cNvSpPr/>
                <p:nvPr/>
              </p:nvSpPr>
              <p:spPr>
                <a:xfrm>
                  <a:off x="3439097" y="727056"/>
                  <a:ext cx="54727" cy="75278"/>
                </a:xfrm>
                <a:custGeom>
                  <a:avLst/>
                  <a:gdLst/>
                  <a:ahLst/>
                  <a:cxnLst/>
                  <a:rect l="l" t="t" r="r" b="b"/>
                  <a:pathLst>
                    <a:path w="54727" h="75278" extrusionOk="0">
                      <a:moveTo>
                        <a:pt x="53453" y="24358"/>
                      </a:moveTo>
                      <a:cubicBezTo>
                        <a:pt x="51199" y="15083"/>
                        <a:pt x="45193" y="7159"/>
                        <a:pt x="36868" y="2479"/>
                      </a:cubicBezTo>
                      <a:cubicBezTo>
                        <a:pt x="36171" y="2117"/>
                        <a:pt x="35457" y="1787"/>
                        <a:pt x="34726" y="1491"/>
                      </a:cubicBezTo>
                      <a:cubicBezTo>
                        <a:pt x="22847" y="-2880"/>
                        <a:pt x="9605" y="2648"/>
                        <a:pt x="4370" y="14165"/>
                      </a:cubicBezTo>
                      <a:cubicBezTo>
                        <a:pt x="-2267" y="27957"/>
                        <a:pt x="-654" y="40111"/>
                        <a:pt x="7160" y="56528"/>
                      </a:cubicBezTo>
                      <a:cubicBezTo>
                        <a:pt x="9602" y="62112"/>
                        <a:pt x="13367" y="67019"/>
                        <a:pt x="18131" y="70823"/>
                      </a:cubicBezTo>
                      <a:cubicBezTo>
                        <a:pt x="22976" y="74626"/>
                        <a:pt x="29255" y="76095"/>
                        <a:pt x="35286" y="74836"/>
                      </a:cubicBezTo>
                      <a:cubicBezTo>
                        <a:pt x="45010" y="72387"/>
                        <a:pt x="50457" y="62028"/>
                        <a:pt x="52892" y="52308"/>
                      </a:cubicBezTo>
                      <a:cubicBezTo>
                        <a:pt x="55430" y="43187"/>
                        <a:pt x="55623" y="33574"/>
                        <a:pt x="53453" y="2435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48"/>
                <p:cNvSpPr/>
                <p:nvPr/>
              </p:nvSpPr>
              <p:spPr>
                <a:xfrm>
                  <a:off x="3435427" y="799164"/>
                  <a:ext cx="54594" cy="75426"/>
                </a:xfrm>
                <a:custGeom>
                  <a:avLst/>
                  <a:gdLst/>
                  <a:ahLst/>
                  <a:cxnLst/>
                  <a:rect l="l" t="t" r="r" b="b"/>
                  <a:pathLst>
                    <a:path w="54594" h="75426" extrusionOk="0">
                      <a:moveTo>
                        <a:pt x="54808" y="31270"/>
                      </a:moveTo>
                      <a:cubicBezTo>
                        <a:pt x="55004" y="21727"/>
                        <a:pt x="51227" y="12532"/>
                        <a:pt x="44378" y="5878"/>
                      </a:cubicBezTo>
                      <a:cubicBezTo>
                        <a:pt x="43796" y="5350"/>
                        <a:pt x="43190" y="4850"/>
                        <a:pt x="42560" y="4377"/>
                      </a:cubicBezTo>
                      <a:cubicBezTo>
                        <a:pt x="32195" y="-2886"/>
                        <a:pt x="17978" y="-927"/>
                        <a:pt x="9969" y="8869"/>
                      </a:cubicBezTo>
                      <a:cubicBezTo>
                        <a:pt x="21" y="20505"/>
                        <a:pt x="-1531" y="32667"/>
                        <a:pt x="1819" y="50535"/>
                      </a:cubicBezTo>
                      <a:cubicBezTo>
                        <a:pt x="2750" y="56557"/>
                        <a:pt x="5134" y="62263"/>
                        <a:pt x="8766" y="67159"/>
                      </a:cubicBezTo>
                      <a:cubicBezTo>
                        <a:pt x="12475" y="72074"/>
                        <a:pt x="18169" y="75099"/>
                        <a:pt x="24322" y="75424"/>
                      </a:cubicBezTo>
                      <a:cubicBezTo>
                        <a:pt x="34349" y="75542"/>
                        <a:pt x="42267" y="66920"/>
                        <a:pt x="47110" y="58146"/>
                      </a:cubicBezTo>
                      <a:cubicBezTo>
                        <a:pt x="51898" y="49978"/>
                        <a:pt x="54546" y="40733"/>
                        <a:pt x="54808" y="3127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48"/>
                <p:cNvSpPr/>
                <p:nvPr/>
              </p:nvSpPr>
              <p:spPr>
                <a:xfrm>
                  <a:off x="3409091" y="666875"/>
                  <a:ext cx="66861" cy="65895"/>
                </a:xfrm>
                <a:custGeom>
                  <a:avLst/>
                  <a:gdLst/>
                  <a:ahLst/>
                  <a:cxnLst/>
                  <a:rect l="l" t="t" r="r" b="b"/>
                  <a:pathLst>
                    <a:path w="66861" h="65895" extrusionOk="0">
                      <a:moveTo>
                        <a:pt x="63295" y="30009"/>
                      </a:moveTo>
                      <a:cubicBezTo>
                        <a:pt x="59724" y="21240"/>
                        <a:pt x="53995" y="13514"/>
                        <a:pt x="46640" y="7546"/>
                      </a:cubicBezTo>
                      <a:cubicBezTo>
                        <a:pt x="39182" y="1582"/>
                        <a:pt x="29581" y="-1020"/>
                        <a:pt x="20129" y="361"/>
                      </a:cubicBezTo>
                      <a:cubicBezTo>
                        <a:pt x="10608" y="1958"/>
                        <a:pt x="2858" y="8891"/>
                        <a:pt x="221" y="18171"/>
                      </a:cubicBezTo>
                      <a:cubicBezTo>
                        <a:pt x="1165" y="40473"/>
                        <a:pt x="9760" y="51188"/>
                        <a:pt x="29685" y="61281"/>
                      </a:cubicBezTo>
                      <a:cubicBezTo>
                        <a:pt x="35034" y="64210"/>
                        <a:pt x="41015" y="65792"/>
                        <a:pt x="47113" y="65893"/>
                      </a:cubicBezTo>
                      <a:cubicBezTo>
                        <a:pt x="53274" y="65944"/>
                        <a:pt x="59142" y="63271"/>
                        <a:pt x="63144" y="58591"/>
                      </a:cubicBezTo>
                      <a:cubicBezTo>
                        <a:pt x="69341" y="50714"/>
                        <a:pt x="67315" y="39188"/>
                        <a:pt x="63295" y="3000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48"/>
                <p:cNvSpPr/>
                <p:nvPr/>
              </p:nvSpPr>
              <p:spPr>
                <a:xfrm>
                  <a:off x="3432080" y="870500"/>
                  <a:ext cx="45742" cy="63197"/>
                </a:xfrm>
                <a:custGeom>
                  <a:avLst/>
                  <a:gdLst/>
                  <a:ahLst/>
                  <a:cxnLst/>
                  <a:rect l="l" t="t" r="r" b="b"/>
                  <a:pathLst>
                    <a:path w="45742" h="63197" extrusionOk="0">
                      <a:moveTo>
                        <a:pt x="45958" y="26199"/>
                      </a:moveTo>
                      <a:cubicBezTo>
                        <a:pt x="46122" y="18204"/>
                        <a:pt x="42957" y="10500"/>
                        <a:pt x="37218" y="4925"/>
                      </a:cubicBezTo>
                      <a:cubicBezTo>
                        <a:pt x="36731" y="4483"/>
                        <a:pt x="36224" y="4063"/>
                        <a:pt x="35695" y="3667"/>
                      </a:cubicBezTo>
                      <a:cubicBezTo>
                        <a:pt x="27011" y="-2419"/>
                        <a:pt x="15099" y="-777"/>
                        <a:pt x="8389" y="7431"/>
                      </a:cubicBezTo>
                      <a:cubicBezTo>
                        <a:pt x="54" y="17180"/>
                        <a:pt x="-1247" y="27370"/>
                        <a:pt x="1560" y="42341"/>
                      </a:cubicBezTo>
                      <a:cubicBezTo>
                        <a:pt x="2340" y="47387"/>
                        <a:pt x="4337" y="52168"/>
                        <a:pt x="7380" y="56270"/>
                      </a:cubicBezTo>
                      <a:cubicBezTo>
                        <a:pt x="10488" y="60388"/>
                        <a:pt x="15259" y="62923"/>
                        <a:pt x="20414" y="63195"/>
                      </a:cubicBezTo>
                      <a:cubicBezTo>
                        <a:pt x="28816" y="63294"/>
                        <a:pt x="35450" y="56070"/>
                        <a:pt x="39507" y="48719"/>
                      </a:cubicBezTo>
                      <a:cubicBezTo>
                        <a:pt x="43520" y="41874"/>
                        <a:pt x="45739" y="34129"/>
                        <a:pt x="45958" y="2619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48"/>
                <p:cNvSpPr/>
                <p:nvPr/>
              </p:nvSpPr>
              <p:spPr>
                <a:xfrm>
                  <a:off x="3432735" y="931574"/>
                  <a:ext cx="55501" cy="75048"/>
                </a:xfrm>
                <a:custGeom>
                  <a:avLst/>
                  <a:gdLst/>
                  <a:ahLst/>
                  <a:cxnLst/>
                  <a:rect l="l" t="t" r="r" b="b"/>
                  <a:pathLst>
                    <a:path w="55501" h="75048" extrusionOk="0">
                      <a:moveTo>
                        <a:pt x="52665" y="30388"/>
                      </a:moveTo>
                      <a:cubicBezTo>
                        <a:pt x="46269" y="16382"/>
                        <a:pt x="34127" y="5822"/>
                        <a:pt x="19362" y="1424"/>
                      </a:cubicBezTo>
                      <a:lnTo>
                        <a:pt x="14174" y="-2"/>
                      </a:lnTo>
                      <a:cubicBezTo>
                        <a:pt x="40" y="9105"/>
                        <a:pt x="-4030" y="27936"/>
                        <a:pt x="5084" y="42059"/>
                      </a:cubicBezTo>
                      <a:cubicBezTo>
                        <a:pt x="6154" y="43717"/>
                        <a:pt x="7384" y="45268"/>
                        <a:pt x="8755" y="46689"/>
                      </a:cubicBezTo>
                      <a:cubicBezTo>
                        <a:pt x="13107" y="51199"/>
                        <a:pt x="18744" y="54263"/>
                        <a:pt x="23360" y="58503"/>
                      </a:cubicBezTo>
                      <a:cubicBezTo>
                        <a:pt x="27976" y="62743"/>
                        <a:pt x="31671" y="68943"/>
                        <a:pt x="30256" y="75046"/>
                      </a:cubicBezTo>
                      <a:cubicBezTo>
                        <a:pt x="33308" y="71526"/>
                        <a:pt x="35405" y="67281"/>
                        <a:pt x="36346" y="62719"/>
                      </a:cubicBezTo>
                      <a:cubicBezTo>
                        <a:pt x="38303" y="63876"/>
                        <a:pt x="38325" y="66625"/>
                        <a:pt x="38342" y="68897"/>
                      </a:cubicBezTo>
                      <a:cubicBezTo>
                        <a:pt x="38359" y="71169"/>
                        <a:pt x="39147" y="74031"/>
                        <a:pt x="41403" y="74307"/>
                      </a:cubicBezTo>
                      <a:cubicBezTo>
                        <a:pt x="42819" y="74285"/>
                        <a:pt x="44154" y="73642"/>
                        <a:pt x="45053" y="72550"/>
                      </a:cubicBezTo>
                      <a:cubicBezTo>
                        <a:pt x="56024" y="62054"/>
                        <a:pt x="58484" y="44406"/>
                        <a:pt x="52665" y="3038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33" name="Google Shape;1433;p48"/>
              <p:cNvGrpSpPr/>
              <p:nvPr/>
            </p:nvGrpSpPr>
            <p:grpSpPr>
              <a:xfrm>
                <a:off x="5492664" y="4083086"/>
                <a:ext cx="531983" cy="731129"/>
                <a:chOff x="3135048" y="1301594"/>
                <a:chExt cx="194112" cy="266777"/>
              </a:xfrm>
            </p:grpSpPr>
            <p:sp>
              <p:nvSpPr>
                <p:cNvPr id="1434" name="Google Shape;1434;p48"/>
                <p:cNvSpPr/>
                <p:nvPr/>
              </p:nvSpPr>
              <p:spPr>
                <a:xfrm>
                  <a:off x="3135048" y="1301594"/>
                  <a:ext cx="194112" cy="266777"/>
                </a:xfrm>
                <a:custGeom>
                  <a:avLst/>
                  <a:gdLst/>
                  <a:ahLst/>
                  <a:cxnLst/>
                  <a:rect l="l" t="t" r="r" b="b"/>
                  <a:pathLst>
                    <a:path w="194112" h="266777" extrusionOk="0">
                      <a:moveTo>
                        <a:pt x="176465" y="73412"/>
                      </a:moveTo>
                      <a:lnTo>
                        <a:pt x="119730" y="45256"/>
                      </a:lnTo>
                      <a:lnTo>
                        <a:pt x="76667" y="-2"/>
                      </a:lnTo>
                      <a:lnTo>
                        <a:pt x="221" y="59455"/>
                      </a:lnTo>
                      <a:lnTo>
                        <a:pt x="59730" y="111841"/>
                      </a:lnTo>
                      <a:cubicBezTo>
                        <a:pt x="58577" y="128128"/>
                        <a:pt x="49950" y="182231"/>
                        <a:pt x="44045" y="214398"/>
                      </a:cubicBezTo>
                      <a:cubicBezTo>
                        <a:pt x="37795" y="248444"/>
                        <a:pt x="58357" y="263728"/>
                        <a:pt x="58357" y="263728"/>
                      </a:cubicBezTo>
                      <a:cubicBezTo>
                        <a:pt x="79959" y="272308"/>
                        <a:pt x="92295" y="260641"/>
                        <a:pt x="97431" y="254851"/>
                      </a:cubicBezTo>
                      <a:cubicBezTo>
                        <a:pt x="112223" y="238171"/>
                        <a:pt x="114243" y="217400"/>
                        <a:pt x="121709" y="196400"/>
                      </a:cubicBezTo>
                      <a:cubicBezTo>
                        <a:pt x="125898" y="184615"/>
                        <a:pt x="128945" y="172121"/>
                        <a:pt x="136274" y="161983"/>
                      </a:cubicBezTo>
                      <a:cubicBezTo>
                        <a:pt x="147560" y="146372"/>
                        <a:pt x="165031" y="140507"/>
                        <a:pt x="180098" y="128498"/>
                      </a:cubicBezTo>
                      <a:cubicBezTo>
                        <a:pt x="188031" y="122609"/>
                        <a:pt x="193121" y="113659"/>
                        <a:pt x="194125" y="103836"/>
                      </a:cubicBezTo>
                      <a:cubicBezTo>
                        <a:pt x="195530" y="95322"/>
                        <a:pt x="189863" y="80409"/>
                        <a:pt x="176465" y="73412"/>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48"/>
                <p:cNvSpPr/>
                <p:nvPr/>
              </p:nvSpPr>
              <p:spPr>
                <a:xfrm>
                  <a:off x="3176257" y="1519101"/>
                  <a:ext cx="67975" cy="22997"/>
                </a:xfrm>
                <a:custGeom>
                  <a:avLst/>
                  <a:gdLst/>
                  <a:ahLst/>
                  <a:cxnLst/>
                  <a:rect l="l" t="t" r="r" b="b"/>
                  <a:pathLst>
                    <a:path w="67975" h="22997" extrusionOk="0">
                      <a:moveTo>
                        <a:pt x="221" y="11051"/>
                      </a:moveTo>
                      <a:cubicBezTo>
                        <a:pt x="9901" y="1809"/>
                        <a:pt x="23572" y="-1970"/>
                        <a:pt x="36630" y="985"/>
                      </a:cubicBezTo>
                      <a:cubicBezTo>
                        <a:pt x="49543" y="4105"/>
                        <a:pt x="60811" y="11962"/>
                        <a:pt x="68197" y="2299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48"/>
                <p:cNvSpPr/>
                <p:nvPr/>
              </p:nvSpPr>
              <p:spPr>
                <a:xfrm>
                  <a:off x="3273056" y="1364000"/>
                  <a:ext cx="14759" cy="83564"/>
                </a:xfrm>
                <a:custGeom>
                  <a:avLst/>
                  <a:gdLst/>
                  <a:ahLst/>
                  <a:cxnLst/>
                  <a:rect l="l" t="t" r="r" b="b"/>
                  <a:pathLst>
                    <a:path w="14759" h="83564" extrusionOk="0">
                      <a:moveTo>
                        <a:pt x="13161" y="83563"/>
                      </a:moveTo>
                      <a:cubicBezTo>
                        <a:pt x="-4743" y="58356"/>
                        <a:pt x="-4004" y="24404"/>
                        <a:pt x="14980"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48"/>
                <p:cNvSpPr/>
                <p:nvPr/>
              </p:nvSpPr>
              <p:spPr>
                <a:xfrm>
                  <a:off x="3147250" y="1356199"/>
                  <a:ext cx="57905" cy="40644"/>
                </a:xfrm>
                <a:custGeom>
                  <a:avLst/>
                  <a:gdLst/>
                  <a:ahLst/>
                  <a:cxnLst/>
                  <a:rect l="l" t="t" r="r" b="b"/>
                  <a:pathLst>
                    <a:path w="57905" h="40644" extrusionOk="0">
                      <a:moveTo>
                        <a:pt x="221" y="-2"/>
                      </a:moveTo>
                      <a:cubicBezTo>
                        <a:pt x="18570" y="14854"/>
                        <a:pt x="37917" y="28434"/>
                        <a:pt x="58126" y="4064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48"/>
                <p:cNvSpPr/>
                <p:nvPr/>
              </p:nvSpPr>
              <p:spPr>
                <a:xfrm>
                  <a:off x="3165881" y="1338433"/>
                  <a:ext cx="50223" cy="44393"/>
                </a:xfrm>
                <a:custGeom>
                  <a:avLst/>
                  <a:gdLst/>
                  <a:ahLst/>
                  <a:cxnLst/>
                  <a:rect l="l" t="t" r="r" b="b"/>
                  <a:pathLst>
                    <a:path w="50223" h="44393" extrusionOk="0">
                      <a:moveTo>
                        <a:pt x="221" y="-2"/>
                      </a:moveTo>
                      <a:cubicBezTo>
                        <a:pt x="16058" y="15787"/>
                        <a:pt x="32829" y="30612"/>
                        <a:pt x="50444" y="4439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48"/>
                <p:cNvSpPr/>
                <p:nvPr/>
              </p:nvSpPr>
              <p:spPr>
                <a:xfrm>
                  <a:off x="3189221" y="1322971"/>
                  <a:ext cx="42050" cy="46901"/>
                </a:xfrm>
                <a:custGeom>
                  <a:avLst/>
                  <a:gdLst/>
                  <a:ahLst/>
                  <a:cxnLst/>
                  <a:rect l="l" t="t" r="r" b="b"/>
                  <a:pathLst>
                    <a:path w="42050" h="46901" extrusionOk="0">
                      <a:moveTo>
                        <a:pt x="221" y="-2"/>
                      </a:moveTo>
                      <a:cubicBezTo>
                        <a:pt x="14238" y="15632"/>
                        <a:pt x="28254" y="31266"/>
                        <a:pt x="42271" y="4690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48"/>
                <p:cNvSpPr/>
                <p:nvPr/>
              </p:nvSpPr>
              <p:spPr>
                <a:xfrm>
                  <a:off x="3205138" y="1311905"/>
                  <a:ext cx="39203" cy="37873"/>
                </a:xfrm>
                <a:custGeom>
                  <a:avLst/>
                  <a:gdLst/>
                  <a:ahLst/>
                  <a:cxnLst/>
                  <a:rect l="l" t="t" r="r" b="b"/>
                  <a:pathLst>
                    <a:path w="39203" h="37873" extrusionOk="0">
                      <a:moveTo>
                        <a:pt x="221" y="-2"/>
                      </a:moveTo>
                      <a:cubicBezTo>
                        <a:pt x="13289" y="12623"/>
                        <a:pt x="26357" y="25248"/>
                        <a:pt x="39425" y="3787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41" name="Google Shape;1441;p48"/>
              <p:cNvSpPr/>
              <p:nvPr/>
            </p:nvSpPr>
            <p:spPr>
              <a:xfrm>
                <a:off x="5492804" y="4083144"/>
                <a:ext cx="327753" cy="587992"/>
              </a:xfrm>
              <a:custGeom>
                <a:avLst/>
                <a:gdLst/>
                <a:ahLst/>
                <a:cxnLst/>
                <a:rect l="l" t="t" r="r" b="b"/>
                <a:pathLst>
                  <a:path w="119509" h="214400" extrusionOk="0">
                    <a:moveTo>
                      <a:pt x="44045" y="214398"/>
                    </a:moveTo>
                    <a:cubicBezTo>
                      <a:pt x="46660" y="200238"/>
                      <a:pt x="59731" y="111841"/>
                      <a:pt x="59731" y="111841"/>
                    </a:cubicBezTo>
                    <a:lnTo>
                      <a:pt x="221" y="59455"/>
                    </a:lnTo>
                    <a:lnTo>
                      <a:pt x="76667" y="-2"/>
                    </a:lnTo>
                    <a:lnTo>
                      <a:pt x="119731" y="45256"/>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42" name="Google Shape;1442;p48"/>
            <p:cNvGrpSpPr/>
            <p:nvPr/>
          </p:nvGrpSpPr>
          <p:grpSpPr>
            <a:xfrm>
              <a:off x="7368127" y="3677155"/>
              <a:ext cx="831320" cy="511171"/>
              <a:chOff x="7368127" y="3677155"/>
              <a:chExt cx="831320" cy="511171"/>
            </a:xfrm>
          </p:grpSpPr>
          <p:grpSp>
            <p:nvGrpSpPr>
              <p:cNvPr id="1443" name="Google Shape;1443;p48"/>
              <p:cNvGrpSpPr/>
              <p:nvPr/>
            </p:nvGrpSpPr>
            <p:grpSpPr>
              <a:xfrm>
                <a:off x="7691523" y="3677155"/>
                <a:ext cx="507924" cy="511171"/>
                <a:chOff x="3501568" y="1427997"/>
                <a:chExt cx="185333" cy="186518"/>
              </a:xfrm>
            </p:grpSpPr>
            <p:sp>
              <p:nvSpPr>
                <p:cNvPr id="1444" name="Google Shape;1444;p48"/>
                <p:cNvSpPr/>
                <p:nvPr/>
              </p:nvSpPr>
              <p:spPr>
                <a:xfrm>
                  <a:off x="3501568" y="1427997"/>
                  <a:ext cx="87449" cy="86372"/>
                </a:xfrm>
                <a:custGeom>
                  <a:avLst/>
                  <a:gdLst/>
                  <a:ahLst/>
                  <a:cxnLst/>
                  <a:rect l="l" t="t" r="r" b="b"/>
                  <a:pathLst>
                    <a:path w="87449" h="86372" extrusionOk="0">
                      <a:moveTo>
                        <a:pt x="25257" y="82716"/>
                      </a:moveTo>
                      <a:lnTo>
                        <a:pt x="3431" y="59695"/>
                      </a:lnTo>
                      <a:cubicBezTo>
                        <a:pt x="-265" y="55796"/>
                        <a:pt x="-832" y="49884"/>
                        <a:pt x="2057" y="45355"/>
                      </a:cubicBezTo>
                      <a:lnTo>
                        <a:pt x="12082" y="29639"/>
                      </a:lnTo>
                      <a:cubicBezTo>
                        <a:pt x="12597" y="28832"/>
                        <a:pt x="13209" y="28091"/>
                        <a:pt x="13904" y="27433"/>
                      </a:cubicBezTo>
                      <a:lnTo>
                        <a:pt x="29829" y="12359"/>
                      </a:lnTo>
                      <a:cubicBezTo>
                        <a:pt x="30524" y="11701"/>
                        <a:pt x="31298" y="11130"/>
                        <a:pt x="32132" y="10660"/>
                      </a:cubicBezTo>
                      <a:lnTo>
                        <a:pt x="48379" y="1507"/>
                      </a:lnTo>
                      <a:cubicBezTo>
                        <a:pt x="53061" y="-1130"/>
                        <a:pt x="58939" y="-245"/>
                        <a:pt x="62635" y="3654"/>
                      </a:cubicBezTo>
                      <a:lnTo>
                        <a:pt x="84461" y="26675"/>
                      </a:lnTo>
                      <a:cubicBezTo>
                        <a:pt x="88910" y="31367"/>
                        <a:pt x="88709" y="38775"/>
                        <a:pt x="84013" y="43221"/>
                      </a:cubicBezTo>
                      <a:lnTo>
                        <a:pt x="41816" y="83164"/>
                      </a:lnTo>
                      <a:cubicBezTo>
                        <a:pt x="37120" y="87609"/>
                        <a:pt x="29706" y="87409"/>
                        <a:pt x="25257" y="8271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48"/>
                <p:cNvSpPr/>
                <p:nvPr/>
              </p:nvSpPr>
              <p:spPr>
                <a:xfrm>
                  <a:off x="3599452" y="1528143"/>
                  <a:ext cx="87449" cy="86372"/>
                </a:xfrm>
                <a:custGeom>
                  <a:avLst/>
                  <a:gdLst/>
                  <a:ahLst/>
                  <a:cxnLst/>
                  <a:rect l="l" t="t" r="r" b="b"/>
                  <a:pathLst>
                    <a:path w="87449" h="86372" extrusionOk="0">
                      <a:moveTo>
                        <a:pt x="3431" y="59695"/>
                      </a:moveTo>
                      <a:lnTo>
                        <a:pt x="25256" y="82716"/>
                      </a:lnTo>
                      <a:cubicBezTo>
                        <a:pt x="28953" y="86615"/>
                        <a:pt x="34831" y="87500"/>
                        <a:pt x="39513" y="84862"/>
                      </a:cubicBezTo>
                      <a:lnTo>
                        <a:pt x="55760" y="75709"/>
                      </a:lnTo>
                      <a:cubicBezTo>
                        <a:pt x="56594" y="75239"/>
                        <a:pt x="57367" y="74669"/>
                        <a:pt x="58063" y="74011"/>
                      </a:cubicBezTo>
                      <a:lnTo>
                        <a:pt x="73988" y="58936"/>
                      </a:lnTo>
                      <a:cubicBezTo>
                        <a:pt x="74683" y="58278"/>
                        <a:pt x="75295" y="57537"/>
                        <a:pt x="75810" y="56730"/>
                      </a:cubicBezTo>
                      <a:lnTo>
                        <a:pt x="85835" y="41015"/>
                      </a:lnTo>
                      <a:cubicBezTo>
                        <a:pt x="88724" y="36486"/>
                        <a:pt x="88157" y="30573"/>
                        <a:pt x="84460" y="26674"/>
                      </a:cubicBezTo>
                      <a:lnTo>
                        <a:pt x="62635" y="3653"/>
                      </a:lnTo>
                      <a:cubicBezTo>
                        <a:pt x="58186" y="-1039"/>
                        <a:pt x="50773" y="-1240"/>
                        <a:pt x="46076" y="3205"/>
                      </a:cubicBezTo>
                      <a:cubicBezTo>
                        <a:pt x="46076" y="3206"/>
                        <a:pt x="46076" y="3206"/>
                        <a:pt x="46076" y="3206"/>
                      </a:cubicBezTo>
                      <a:lnTo>
                        <a:pt x="3879" y="43148"/>
                      </a:lnTo>
                      <a:cubicBezTo>
                        <a:pt x="-818" y="47594"/>
                        <a:pt x="-1018" y="55002"/>
                        <a:pt x="3431" y="5969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48"/>
                <p:cNvSpPr/>
                <p:nvPr/>
              </p:nvSpPr>
              <p:spPr>
                <a:xfrm>
                  <a:off x="3536280" y="1464033"/>
                  <a:ext cx="116629" cy="122526"/>
                </a:xfrm>
                <a:custGeom>
                  <a:avLst/>
                  <a:gdLst/>
                  <a:ahLst/>
                  <a:cxnLst/>
                  <a:rect l="l" t="t" r="r" b="b"/>
                  <a:pathLst>
                    <a:path w="116629" h="122526" extrusionOk="0">
                      <a:moveTo>
                        <a:pt x="94317" y="122525"/>
                      </a:moveTo>
                      <a:lnTo>
                        <a:pt x="55395" y="88534"/>
                      </a:lnTo>
                      <a:cubicBezTo>
                        <a:pt x="48013" y="82087"/>
                        <a:pt x="41325" y="74887"/>
                        <a:pt x="35441" y="67050"/>
                      </a:cubicBezTo>
                      <a:lnTo>
                        <a:pt x="221" y="20144"/>
                      </a:lnTo>
                      <a:lnTo>
                        <a:pt x="21503" y="-2"/>
                      </a:lnTo>
                      <a:lnTo>
                        <a:pt x="65281" y="38528"/>
                      </a:lnTo>
                      <a:cubicBezTo>
                        <a:pt x="72063" y="44496"/>
                        <a:pt x="78252" y="51103"/>
                        <a:pt x="83765" y="58257"/>
                      </a:cubicBezTo>
                      <a:lnTo>
                        <a:pt x="116851" y="101195"/>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48"/>
                <p:cNvSpPr/>
                <p:nvPr/>
              </p:nvSpPr>
              <p:spPr>
                <a:xfrm>
                  <a:off x="3546696" y="1472888"/>
                  <a:ext cx="36900" cy="34929"/>
                </a:xfrm>
                <a:custGeom>
                  <a:avLst/>
                  <a:gdLst/>
                  <a:ahLst/>
                  <a:cxnLst/>
                  <a:rect l="l" t="t" r="r" b="b"/>
                  <a:pathLst>
                    <a:path w="36900" h="34929" extrusionOk="0">
                      <a:moveTo>
                        <a:pt x="37122" y="-2"/>
                      </a:moveTo>
                      <a:cubicBezTo>
                        <a:pt x="24821" y="11642"/>
                        <a:pt x="12521" y="23285"/>
                        <a:pt x="221" y="3492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48"/>
                <p:cNvSpPr/>
                <p:nvPr/>
              </p:nvSpPr>
              <p:spPr>
                <a:xfrm>
                  <a:off x="3605094" y="1534484"/>
                  <a:ext cx="36900" cy="34929"/>
                </a:xfrm>
                <a:custGeom>
                  <a:avLst/>
                  <a:gdLst/>
                  <a:ahLst/>
                  <a:cxnLst/>
                  <a:rect l="l" t="t" r="r" b="b"/>
                  <a:pathLst>
                    <a:path w="36900" h="34929" extrusionOk="0">
                      <a:moveTo>
                        <a:pt x="37122" y="-2"/>
                      </a:moveTo>
                      <a:cubicBezTo>
                        <a:pt x="24822" y="11641"/>
                        <a:pt x="12521" y="23285"/>
                        <a:pt x="221" y="3492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9" name="Google Shape;1449;p48"/>
                <p:cNvSpPr/>
                <p:nvPr/>
              </p:nvSpPr>
              <p:spPr>
                <a:xfrm>
                  <a:off x="3530231" y="1439939"/>
                  <a:ext cx="41183" cy="43438"/>
                </a:xfrm>
                <a:custGeom>
                  <a:avLst/>
                  <a:gdLst/>
                  <a:ahLst/>
                  <a:cxnLst/>
                  <a:rect l="l" t="t" r="r" b="b"/>
                  <a:pathLst>
                    <a:path w="41183" h="43438" extrusionOk="0">
                      <a:moveTo>
                        <a:pt x="221" y="-2"/>
                      </a:moveTo>
                      <a:cubicBezTo>
                        <a:pt x="13949" y="14478"/>
                        <a:pt x="27676" y="28957"/>
                        <a:pt x="41404" y="4343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48"/>
                <p:cNvSpPr/>
                <p:nvPr/>
              </p:nvSpPr>
              <p:spPr>
                <a:xfrm>
                  <a:off x="3513411" y="1458272"/>
                  <a:ext cx="39776" cy="41954"/>
                </a:xfrm>
                <a:custGeom>
                  <a:avLst/>
                  <a:gdLst/>
                  <a:ahLst/>
                  <a:cxnLst/>
                  <a:rect l="l" t="t" r="r" b="b"/>
                  <a:pathLst>
                    <a:path w="39776" h="41954" extrusionOk="0">
                      <a:moveTo>
                        <a:pt x="221" y="-2"/>
                      </a:moveTo>
                      <a:lnTo>
                        <a:pt x="39998" y="41953"/>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48"/>
                <p:cNvSpPr/>
                <p:nvPr/>
              </p:nvSpPr>
              <p:spPr>
                <a:xfrm>
                  <a:off x="3630275" y="1545462"/>
                  <a:ext cx="41182" cy="43438"/>
                </a:xfrm>
                <a:custGeom>
                  <a:avLst/>
                  <a:gdLst/>
                  <a:ahLst/>
                  <a:cxnLst/>
                  <a:rect l="l" t="t" r="r" b="b"/>
                  <a:pathLst>
                    <a:path w="41182" h="43438" extrusionOk="0">
                      <a:moveTo>
                        <a:pt x="221" y="-2"/>
                      </a:moveTo>
                      <a:cubicBezTo>
                        <a:pt x="13949" y="14478"/>
                        <a:pt x="27676" y="28957"/>
                        <a:pt x="41404" y="4343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48"/>
                <p:cNvSpPr/>
                <p:nvPr/>
              </p:nvSpPr>
              <p:spPr>
                <a:xfrm>
                  <a:off x="3613455" y="1563796"/>
                  <a:ext cx="39776" cy="41954"/>
                </a:xfrm>
                <a:custGeom>
                  <a:avLst/>
                  <a:gdLst/>
                  <a:ahLst/>
                  <a:cxnLst/>
                  <a:rect l="l" t="t" r="r" b="b"/>
                  <a:pathLst>
                    <a:path w="39776" h="41954" extrusionOk="0">
                      <a:moveTo>
                        <a:pt x="221" y="-2"/>
                      </a:moveTo>
                      <a:cubicBezTo>
                        <a:pt x="13480" y="13983"/>
                        <a:pt x="26739" y="27968"/>
                        <a:pt x="39997" y="4195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53" name="Google Shape;1453;p48"/>
              <p:cNvGrpSpPr/>
              <p:nvPr/>
            </p:nvGrpSpPr>
            <p:grpSpPr>
              <a:xfrm>
                <a:off x="7368127" y="3958549"/>
                <a:ext cx="562788" cy="229166"/>
                <a:chOff x="3383566" y="1523768"/>
                <a:chExt cx="205352" cy="83619"/>
              </a:xfrm>
            </p:grpSpPr>
            <p:sp>
              <p:nvSpPr>
                <p:cNvPr id="1454" name="Google Shape;1454;p48"/>
                <p:cNvSpPr/>
                <p:nvPr/>
              </p:nvSpPr>
              <p:spPr>
                <a:xfrm>
                  <a:off x="3384520" y="1525900"/>
                  <a:ext cx="59686" cy="81487"/>
                </a:xfrm>
                <a:custGeom>
                  <a:avLst/>
                  <a:gdLst/>
                  <a:ahLst/>
                  <a:cxnLst/>
                  <a:rect l="l" t="t" r="r" b="b"/>
                  <a:pathLst>
                    <a:path w="59686" h="81487" extrusionOk="0">
                      <a:moveTo>
                        <a:pt x="48194" y="81486"/>
                      </a:moveTo>
                      <a:lnTo>
                        <a:pt x="16459" y="81486"/>
                      </a:lnTo>
                      <a:cubicBezTo>
                        <a:pt x="11084" y="81486"/>
                        <a:pt x="6398" y="77831"/>
                        <a:pt x="5095" y="72620"/>
                      </a:cubicBezTo>
                      <a:lnTo>
                        <a:pt x="571" y="54540"/>
                      </a:lnTo>
                      <a:cubicBezTo>
                        <a:pt x="339" y="53612"/>
                        <a:pt x="221" y="52659"/>
                        <a:pt x="221" y="51702"/>
                      </a:cubicBezTo>
                      <a:lnTo>
                        <a:pt x="221" y="29783"/>
                      </a:lnTo>
                      <a:cubicBezTo>
                        <a:pt x="221" y="28826"/>
                        <a:pt x="339" y="27873"/>
                        <a:pt x="571" y="26944"/>
                      </a:cubicBezTo>
                      <a:lnTo>
                        <a:pt x="5095" y="8864"/>
                      </a:lnTo>
                      <a:cubicBezTo>
                        <a:pt x="6398" y="3654"/>
                        <a:pt x="11084" y="-2"/>
                        <a:pt x="16459" y="-2"/>
                      </a:cubicBezTo>
                      <a:lnTo>
                        <a:pt x="48194" y="-2"/>
                      </a:lnTo>
                      <a:cubicBezTo>
                        <a:pt x="54663" y="-2"/>
                        <a:pt x="59908" y="5239"/>
                        <a:pt x="59908" y="11703"/>
                      </a:cubicBezTo>
                      <a:lnTo>
                        <a:pt x="59908" y="69782"/>
                      </a:lnTo>
                      <a:cubicBezTo>
                        <a:pt x="59908" y="76246"/>
                        <a:pt x="54663" y="81486"/>
                        <a:pt x="48194" y="8148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48"/>
                <p:cNvSpPr/>
                <p:nvPr/>
              </p:nvSpPr>
              <p:spPr>
                <a:xfrm>
                  <a:off x="3529121" y="1523768"/>
                  <a:ext cx="59686" cy="81487"/>
                </a:xfrm>
                <a:custGeom>
                  <a:avLst/>
                  <a:gdLst/>
                  <a:ahLst/>
                  <a:cxnLst/>
                  <a:rect l="l" t="t" r="r" b="b"/>
                  <a:pathLst>
                    <a:path w="59686" h="81487" extrusionOk="0">
                      <a:moveTo>
                        <a:pt x="11935" y="81486"/>
                      </a:moveTo>
                      <a:lnTo>
                        <a:pt x="43671" y="81486"/>
                      </a:lnTo>
                      <a:cubicBezTo>
                        <a:pt x="49046" y="81486"/>
                        <a:pt x="53731" y="77831"/>
                        <a:pt x="55034" y="72621"/>
                      </a:cubicBezTo>
                      <a:lnTo>
                        <a:pt x="59558" y="54541"/>
                      </a:lnTo>
                      <a:cubicBezTo>
                        <a:pt x="59790" y="53612"/>
                        <a:pt x="59908" y="52659"/>
                        <a:pt x="59908" y="51702"/>
                      </a:cubicBezTo>
                      <a:lnTo>
                        <a:pt x="59908" y="29783"/>
                      </a:lnTo>
                      <a:cubicBezTo>
                        <a:pt x="59908" y="28826"/>
                        <a:pt x="59790" y="27873"/>
                        <a:pt x="59558" y="26944"/>
                      </a:cubicBezTo>
                      <a:lnTo>
                        <a:pt x="55034" y="8864"/>
                      </a:lnTo>
                      <a:cubicBezTo>
                        <a:pt x="53731" y="3654"/>
                        <a:pt x="49046" y="-1"/>
                        <a:pt x="43671" y="-2"/>
                      </a:cubicBezTo>
                      <a:lnTo>
                        <a:pt x="11935" y="-2"/>
                      </a:lnTo>
                      <a:cubicBezTo>
                        <a:pt x="5466" y="-1"/>
                        <a:pt x="221" y="5239"/>
                        <a:pt x="221" y="11703"/>
                      </a:cubicBezTo>
                      <a:lnTo>
                        <a:pt x="221" y="69782"/>
                      </a:lnTo>
                      <a:cubicBezTo>
                        <a:pt x="221" y="76246"/>
                        <a:pt x="5465" y="81486"/>
                        <a:pt x="11935" y="81486"/>
                      </a:cubicBezTo>
                      <a:cubicBezTo>
                        <a:pt x="11935" y="81486"/>
                        <a:pt x="11935" y="81486"/>
                        <a:pt x="11935" y="8148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48"/>
                <p:cNvSpPr/>
                <p:nvPr/>
              </p:nvSpPr>
              <p:spPr>
                <a:xfrm>
                  <a:off x="3419868" y="1546994"/>
                  <a:ext cx="139096" cy="42758"/>
                </a:xfrm>
                <a:custGeom>
                  <a:avLst/>
                  <a:gdLst/>
                  <a:ahLst/>
                  <a:cxnLst/>
                  <a:rect l="l" t="t" r="r" b="b"/>
                  <a:pathLst>
                    <a:path w="139096" h="42758" extrusionOk="0">
                      <a:moveTo>
                        <a:pt x="139318" y="37276"/>
                      </a:moveTo>
                      <a:lnTo>
                        <a:pt x="87855" y="42134"/>
                      </a:lnTo>
                      <a:cubicBezTo>
                        <a:pt x="78093" y="43055"/>
                        <a:pt x="68263" y="42954"/>
                        <a:pt x="58522" y="41833"/>
                      </a:cubicBezTo>
                      <a:lnTo>
                        <a:pt x="221" y="35122"/>
                      </a:lnTo>
                      <a:lnTo>
                        <a:pt x="221" y="5830"/>
                      </a:lnTo>
                      <a:lnTo>
                        <a:pt x="58322" y="572"/>
                      </a:lnTo>
                      <a:cubicBezTo>
                        <a:pt x="67321" y="-243"/>
                        <a:pt x="76379" y="-189"/>
                        <a:pt x="85368" y="732"/>
                      </a:cubicBezTo>
                      <a:lnTo>
                        <a:pt x="139318" y="6261"/>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48"/>
                <p:cNvSpPr/>
                <p:nvPr/>
              </p:nvSpPr>
              <p:spPr>
                <a:xfrm>
                  <a:off x="3444207" y="1540030"/>
                  <a:ext cx="3463" cy="50790"/>
                </a:xfrm>
                <a:custGeom>
                  <a:avLst/>
                  <a:gdLst/>
                  <a:ahLst/>
                  <a:cxnLst/>
                  <a:rect l="l" t="t" r="r" b="b"/>
                  <a:pathLst>
                    <a:path w="3463" h="50790" extrusionOk="0">
                      <a:moveTo>
                        <a:pt x="221" y="-2"/>
                      </a:moveTo>
                      <a:lnTo>
                        <a:pt x="221" y="50789"/>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48"/>
                <p:cNvSpPr/>
                <p:nvPr/>
              </p:nvSpPr>
              <p:spPr>
                <a:xfrm>
                  <a:off x="3529121" y="1540030"/>
                  <a:ext cx="3463" cy="50790"/>
                </a:xfrm>
                <a:custGeom>
                  <a:avLst/>
                  <a:gdLst/>
                  <a:ahLst/>
                  <a:cxnLst/>
                  <a:rect l="l" t="t" r="r" b="b"/>
                  <a:pathLst>
                    <a:path w="3463" h="50790" extrusionOk="0">
                      <a:moveTo>
                        <a:pt x="221" y="-2"/>
                      </a:moveTo>
                      <a:lnTo>
                        <a:pt x="221" y="50789"/>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48"/>
                <p:cNvSpPr/>
                <p:nvPr/>
              </p:nvSpPr>
              <p:spPr>
                <a:xfrm>
                  <a:off x="3383566" y="1556081"/>
                  <a:ext cx="59881" cy="3460"/>
                </a:xfrm>
                <a:custGeom>
                  <a:avLst/>
                  <a:gdLst/>
                  <a:ahLst/>
                  <a:cxnLst/>
                  <a:rect l="l" t="t" r="r" b="b"/>
                  <a:pathLst>
                    <a:path w="59881" h="3460" extrusionOk="0">
                      <a:moveTo>
                        <a:pt x="221" y="-2"/>
                      </a:moveTo>
                      <a:lnTo>
                        <a:pt x="60103"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48"/>
                <p:cNvSpPr/>
                <p:nvPr/>
              </p:nvSpPr>
              <p:spPr>
                <a:xfrm>
                  <a:off x="3385319" y="1580891"/>
                  <a:ext cx="57837" cy="3460"/>
                </a:xfrm>
                <a:custGeom>
                  <a:avLst/>
                  <a:gdLst/>
                  <a:ahLst/>
                  <a:cxnLst/>
                  <a:rect l="l" t="t" r="r" b="b"/>
                  <a:pathLst>
                    <a:path w="57837" h="3460" extrusionOk="0">
                      <a:moveTo>
                        <a:pt x="221" y="-2"/>
                      </a:moveTo>
                      <a:lnTo>
                        <a:pt x="58059"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48"/>
                <p:cNvSpPr/>
                <p:nvPr/>
              </p:nvSpPr>
              <p:spPr>
                <a:xfrm>
                  <a:off x="3529036" y="1556081"/>
                  <a:ext cx="59882" cy="3460"/>
                </a:xfrm>
                <a:custGeom>
                  <a:avLst/>
                  <a:gdLst/>
                  <a:ahLst/>
                  <a:cxnLst/>
                  <a:rect l="l" t="t" r="r" b="b"/>
                  <a:pathLst>
                    <a:path w="59882" h="3460" extrusionOk="0">
                      <a:moveTo>
                        <a:pt x="221" y="-2"/>
                      </a:moveTo>
                      <a:lnTo>
                        <a:pt x="60103"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48"/>
                <p:cNvSpPr/>
                <p:nvPr/>
              </p:nvSpPr>
              <p:spPr>
                <a:xfrm>
                  <a:off x="3530789" y="1580891"/>
                  <a:ext cx="57837" cy="3460"/>
                </a:xfrm>
                <a:custGeom>
                  <a:avLst/>
                  <a:gdLst/>
                  <a:ahLst/>
                  <a:cxnLst/>
                  <a:rect l="l" t="t" r="r" b="b"/>
                  <a:pathLst>
                    <a:path w="57837" h="3460" extrusionOk="0">
                      <a:moveTo>
                        <a:pt x="221" y="-2"/>
                      </a:moveTo>
                      <a:lnTo>
                        <a:pt x="58059"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63" name="Google Shape;1463;p48"/>
            <p:cNvGrpSpPr/>
            <p:nvPr/>
          </p:nvGrpSpPr>
          <p:grpSpPr>
            <a:xfrm>
              <a:off x="4866986" y="1921568"/>
              <a:ext cx="1021740" cy="784247"/>
              <a:chOff x="4142811" y="2179618"/>
              <a:chExt cx="1021740" cy="784247"/>
            </a:xfrm>
          </p:grpSpPr>
          <p:grpSp>
            <p:nvGrpSpPr>
              <p:cNvPr id="1464" name="Google Shape;1464;p48"/>
              <p:cNvGrpSpPr/>
              <p:nvPr/>
            </p:nvGrpSpPr>
            <p:grpSpPr>
              <a:xfrm>
                <a:off x="4142811" y="2739210"/>
                <a:ext cx="1021740" cy="224655"/>
                <a:chOff x="3172855" y="416921"/>
                <a:chExt cx="372816" cy="81973"/>
              </a:xfrm>
            </p:grpSpPr>
            <p:sp>
              <p:nvSpPr>
                <p:cNvPr id="1465" name="Google Shape;1465;p48"/>
                <p:cNvSpPr/>
                <p:nvPr/>
              </p:nvSpPr>
              <p:spPr>
                <a:xfrm>
                  <a:off x="3172855" y="416921"/>
                  <a:ext cx="372816" cy="36521"/>
                </a:xfrm>
                <a:custGeom>
                  <a:avLst/>
                  <a:gdLst/>
                  <a:ahLst/>
                  <a:cxnLst/>
                  <a:rect l="l" t="t" r="r" b="b"/>
                  <a:pathLst>
                    <a:path w="372816" h="36521" extrusionOk="0">
                      <a:moveTo>
                        <a:pt x="0" y="0"/>
                      </a:moveTo>
                      <a:lnTo>
                        <a:pt x="372816" y="0"/>
                      </a:lnTo>
                      <a:lnTo>
                        <a:pt x="372816" y="36521"/>
                      </a:lnTo>
                      <a:lnTo>
                        <a:pt x="0" y="36521"/>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48"/>
                <p:cNvSpPr/>
                <p:nvPr/>
              </p:nvSpPr>
              <p:spPr>
                <a:xfrm>
                  <a:off x="3219040" y="453442"/>
                  <a:ext cx="28728" cy="45452"/>
                </a:xfrm>
                <a:custGeom>
                  <a:avLst/>
                  <a:gdLst/>
                  <a:ahLst/>
                  <a:cxnLst/>
                  <a:rect l="l" t="t" r="r" b="b"/>
                  <a:pathLst>
                    <a:path w="28728" h="45452" extrusionOk="0">
                      <a:moveTo>
                        <a:pt x="0" y="0"/>
                      </a:moveTo>
                      <a:lnTo>
                        <a:pt x="28728" y="0"/>
                      </a:lnTo>
                      <a:lnTo>
                        <a:pt x="28728" y="45453"/>
                      </a:lnTo>
                      <a:lnTo>
                        <a:pt x="0" y="45453"/>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48"/>
                <p:cNvSpPr/>
                <p:nvPr/>
              </p:nvSpPr>
              <p:spPr>
                <a:xfrm>
                  <a:off x="3479032" y="453442"/>
                  <a:ext cx="28728" cy="45452"/>
                </a:xfrm>
                <a:custGeom>
                  <a:avLst/>
                  <a:gdLst/>
                  <a:ahLst/>
                  <a:cxnLst/>
                  <a:rect l="l" t="t" r="r" b="b"/>
                  <a:pathLst>
                    <a:path w="28728" h="45452" extrusionOk="0">
                      <a:moveTo>
                        <a:pt x="0" y="0"/>
                      </a:moveTo>
                      <a:lnTo>
                        <a:pt x="28728" y="0"/>
                      </a:lnTo>
                      <a:lnTo>
                        <a:pt x="28728" y="45453"/>
                      </a:lnTo>
                      <a:lnTo>
                        <a:pt x="0" y="45453"/>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8" name="Google Shape;1468;p48"/>
              <p:cNvGrpSpPr/>
              <p:nvPr/>
            </p:nvGrpSpPr>
            <p:grpSpPr>
              <a:xfrm>
                <a:off x="4381942" y="2179618"/>
                <a:ext cx="599975" cy="559589"/>
                <a:chOff x="3260110" y="212735"/>
                <a:chExt cx="218921" cy="204185"/>
              </a:xfrm>
            </p:grpSpPr>
            <p:sp>
              <p:nvSpPr>
                <p:cNvPr id="1469" name="Google Shape;1469;p48"/>
                <p:cNvSpPr/>
                <p:nvPr/>
              </p:nvSpPr>
              <p:spPr>
                <a:xfrm>
                  <a:off x="3260110" y="212735"/>
                  <a:ext cx="175088" cy="204185"/>
                </a:xfrm>
                <a:custGeom>
                  <a:avLst/>
                  <a:gdLst/>
                  <a:ahLst/>
                  <a:cxnLst/>
                  <a:rect l="l" t="t" r="r" b="b"/>
                  <a:pathLst>
                    <a:path w="175088" h="204185" extrusionOk="0">
                      <a:moveTo>
                        <a:pt x="0" y="0"/>
                      </a:moveTo>
                      <a:lnTo>
                        <a:pt x="175089" y="0"/>
                      </a:lnTo>
                      <a:lnTo>
                        <a:pt x="175089" y="204185"/>
                      </a:lnTo>
                      <a:lnTo>
                        <a:pt x="0" y="204185"/>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48"/>
                <p:cNvSpPr/>
                <p:nvPr/>
              </p:nvSpPr>
              <p:spPr>
                <a:xfrm>
                  <a:off x="3298993" y="249937"/>
                  <a:ext cx="97322" cy="138668"/>
                </a:xfrm>
                <a:custGeom>
                  <a:avLst/>
                  <a:gdLst/>
                  <a:ahLst/>
                  <a:cxnLst/>
                  <a:rect l="l" t="t" r="r" b="b"/>
                  <a:pathLst>
                    <a:path w="97322" h="138668" extrusionOk="0">
                      <a:moveTo>
                        <a:pt x="0" y="0"/>
                      </a:moveTo>
                      <a:lnTo>
                        <a:pt x="97323" y="0"/>
                      </a:lnTo>
                      <a:lnTo>
                        <a:pt x="97323" y="138669"/>
                      </a:lnTo>
                      <a:lnTo>
                        <a:pt x="0" y="13866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48"/>
                <p:cNvSpPr/>
                <p:nvPr/>
              </p:nvSpPr>
              <p:spPr>
                <a:xfrm>
                  <a:off x="3435199" y="285306"/>
                  <a:ext cx="43832" cy="131614"/>
                </a:xfrm>
                <a:custGeom>
                  <a:avLst/>
                  <a:gdLst/>
                  <a:ahLst/>
                  <a:cxnLst/>
                  <a:rect l="l" t="t" r="r" b="b"/>
                  <a:pathLst>
                    <a:path w="43832" h="131614" extrusionOk="0">
                      <a:moveTo>
                        <a:pt x="0" y="0"/>
                      </a:moveTo>
                      <a:lnTo>
                        <a:pt x="0" y="131615"/>
                      </a:lnTo>
                      <a:lnTo>
                        <a:pt x="43832" y="131615"/>
                      </a:lnTo>
                      <a:lnTo>
                        <a:pt x="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72" name="Google Shape;1472;p48"/>
              <p:cNvSpPr/>
              <p:nvPr/>
            </p:nvSpPr>
            <p:spPr>
              <a:xfrm>
                <a:off x="4190641" y="2486788"/>
                <a:ext cx="224575" cy="252609"/>
              </a:xfrm>
              <a:custGeom>
                <a:avLst/>
                <a:gdLst/>
                <a:ahLst/>
                <a:cxnLst/>
                <a:rect l="l" t="t" r="r" b="b"/>
                <a:pathLst>
                  <a:path w="81887" h="92109" extrusionOk="0">
                    <a:moveTo>
                      <a:pt x="0" y="0"/>
                    </a:moveTo>
                    <a:lnTo>
                      <a:pt x="81888" y="0"/>
                    </a:lnTo>
                    <a:lnTo>
                      <a:pt x="81888" y="92110"/>
                    </a:lnTo>
                    <a:lnTo>
                      <a:pt x="0" y="9211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73" name="Google Shape;1473;p48"/>
          <p:cNvGrpSpPr/>
          <p:nvPr/>
        </p:nvGrpSpPr>
        <p:grpSpPr>
          <a:xfrm flipH="1">
            <a:off x="5562333" y="811356"/>
            <a:ext cx="1990819" cy="778976"/>
            <a:chOff x="1730608" y="537443"/>
            <a:chExt cx="1990819" cy="778976"/>
          </a:xfrm>
        </p:grpSpPr>
        <p:sp>
          <p:nvSpPr>
            <p:cNvPr id="1474" name="Google Shape;1474;p48"/>
            <p:cNvSpPr/>
            <p:nvPr/>
          </p:nvSpPr>
          <p:spPr>
            <a:xfrm>
              <a:off x="2532883" y="11370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48"/>
            <p:cNvSpPr/>
            <p:nvPr/>
          </p:nvSpPr>
          <p:spPr>
            <a:xfrm>
              <a:off x="3300158" y="890356"/>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48"/>
            <p:cNvSpPr/>
            <p:nvPr/>
          </p:nvSpPr>
          <p:spPr>
            <a:xfrm>
              <a:off x="1730608" y="5374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noFill/>
            <a:ln w="9525" cap="flat"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80"/>
        <p:cNvGrpSpPr/>
        <p:nvPr/>
      </p:nvGrpSpPr>
      <p:grpSpPr>
        <a:xfrm>
          <a:off x="0" y="0"/>
          <a:ext cx="0" cy="0"/>
          <a:chOff x="0" y="0"/>
          <a:chExt cx="0" cy="0"/>
        </a:xfrm>
      </p:grpSpPr>
      <p:pic>
        <p:nvPicPr>
          <p:cNvPr id="1481" name="Google Shape;1481;p49"/>
          <p:cNvPicPr preferRelativeResize="0">
            <a:picLocks noGrp="1"/>
          </p:cNvPicPr>
          <p:nvPr>
            <p:ph type="pic" idx="2"/>
          </p:nvPr>
        </p:nvPicPr>
        <p:blipFill rotWithShape="1">
          <a:blip r:embed="rId3">
            <a:alphaModFix/>
          </a:blip>
          <a:srcRect t="7418" b="7409"/>
          <a:stretch/>
        </p:blipFill>
        <p:spPr>
          <a:xfrm>
            <a:off x="-31800" y="-45450"/>
            <a:ext cx="9207598" cy="5234400"/>
          </a:xfrm>
          <a:prstGeom prst="rect">
            <a:avLst/>
          </a:prstGeom>
        </p:spPr>
      </p:pic>
      <p:sp>
        <p:nvSpPr>
          <p:cNvPr id="1482" name="Google Shape;1482;p49"/>
          <p:cNvSpPr txBox="1">
            <a:spLocks noGrp="1"/>
          </p:cNvSpPr>
          <p:nvPr>
            <p:ph type="title"/>
          </p:nvPr>
        </p:nvSpPr>
        <p:spPr>
          <a:xfrm>
            <a:off x="713225" y="3385400"/>
            <a:ext cx="4237500" cy="1218600"/>
          </a:xfrm>
          <a:prstGeom prst="rect">
            <a:avLst/>
          </a:prstGeom>
        </p:spPr>
        <p:txBody>
          <a:bodyPr spcFirstLastPara="1" wrap="square" lIns="91425" tIns="64000" rIns="91425" bIns="91425" anchor="t" anchorCtr="0">
            <a:noAutofit/>
          </a:bodyPr>
          <a:lstStyle/>
          <a:p>
            <a:pPr marL="0" lvl="0" indent="0" algn="ctr" rtl="0">
              <a:spcBef>
                <a:spcPts val="0"/>
              </a:spcBef>
              <a:spcAft>
                <a:spcPts val="0"/>
              </a:spcAft>
              <a:buClr>
                <a:schemeClr val="dk1"/>
              </a:buClr>
              <a:buSzPts val="1100"/>
              <a:buFont typeface="Arial"/>
              <a:buNone/>
            </a:pPr>
            <a:r>
              <a:rPr lang="en"/>
              <a:t>A picture is worth a thousand words</a:t>
            </a:r>
            <a:endParaRPr/>
          </a:p>
        </p:txBody>
      </p:sp>
      <p:grpSp>
        <p:nvGrpSpPr>
          <p:cNvPr id="1483" name="Google Shape;1483;p49"/>
          <p:cNvGrpSpPr/>
          <p:nvPr/>
        </p:nvGrpSpPr>
        <p:grpSpPr>
          <a:xfrm>
            <a:off x="421779" y="-693554"/>
            <a:ext cx="9678523" cy="6174078"/>
            <a:chOff x="421779" y="-693554"/>
            <a:chExt cx="9678523" cy="6174078"/>
          </a:xfrm>
        </p:grpSpPr>
        <p:sp>
          <p:nvSpPr>
            <p:cNvPr id="1484" name="Google Shape;1484;p49"/>
            <p:cNvSpPr/>
            <p:nvPr/>
          </p:nvSpPr>
          <p:spPr>
            <a:xfrm rot="10800000" flipH="1">
              <a:off x="5212734" y="4819018"/>
              <a:ext cx="2808207" cy="661505"/>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1485" name="Google Shape;1485;p49"/>
            <p:cNvSpPr/>
            <p:nvPr/>
          </p:nvSpPr>
          <p:spPr>
            <a:xfrm flipH="1">
              <a:off x="421779" y="-307250"/>
              <a:ext cx="2595100" cy="550650"/>
            </a:xfrm>
            <a:custGeom>
              <a:avLst/>
              <a:gdLst/>
              <a:ahLst/>
              <a:cxnLst/>
              <a:rect l="l" t="t" r="r" b="b"/>
              <a:pathLst>
                <a:path w="103804" h="22026" extrusionOk="0">
                  <a:moveTo>
                    <a:pt x="0" y="4276"/>
                  </a:moveTo>
                  <a:cubicBezTo>
                    <a:pt x="1168" y="11284"/>
                    <a:pt x="9978" y="15248"/>
                    <a:pt x="16718" y="17495"/>
                  </a:cubicBezTo>
                  <a:cubicBezTo>
                    <a:pt x="35780" y="23849"/>
                    <a:pt x="58399" y="23592"/>
                    <a:pt x="76978" y="15940"/>
                  </a:cubicBezTo>
                  <a:cubicBezTo>
                    <a:pt x="84105" y="13004"/>
                    <a:pt x="91522" y="10205"/>
                    <a:pt x="97583" y="5443"/>
                  </a:cubicBezTo>
                  <a:cubicBezTo>
                    <a:pt x="99750" y="3741"/>
                    <a:pt x="103804" y="2755"/>
                    <a:pt x="103804" y="0"/>
                  </a:cubicBezTo>
                </a:path>
              </a:pathLst>
            </a:custGeom>
            <a:noFill/>
            <a:ln w="9525" cap="flat" cmpd="sng">
              <a:solidFill>
                <a:schemeClr val="dk1"/>
              </a:solidFill>
              <a:prstDash val="lgDash"/>
              <a:round/>
              <a:headEnd type="none" w="med" len="med"/>
              <a:tailEnd type="none" w="med" len="med"/>
            </a:ln>
          </p:spPr>
          <p:txBody>
            <a:bodyPr/>
            <a:lstStyle/>
            <a:p>
              <a:endParaRPr lang="pl-PL"/>
            </a:p>
          </p:txBody>
        </p:sp>
        <p:sp>
          <p:nvSpPr>
            <p:cNvPr id="1486" name="Google Shape;1486;p49"/>
            <p:cNvSpPr/>
            <p:nvPr/>
          </p:nvSpPr>
          <p:spPr>
            <a:xfrm rot="3490030" flipH="1">
              <a:off x="7674635" y="343048"/>
              <a:ext cx="2808178" cy="661499"/>
            </a:xfrm>
            <a:custGeom>
              <a:avLst/>
              <a:gdLst/>
              <a:ahLst/>
              <a:cxnLst/>
              <a:rect l="l" t="t" r="r" b="b"/>
              <a:pathLst>
                <a:path w="128684" h="30313" extrusionOk="0">
                  <a:moveTo>
                    <a:pt x="0" y="0"/>
                  </a:moveTo>
                  <a:cubicBezTo>
                    <a:pt x="4657" y="8152"/>
                    <a:pt x="15946" y="11343"/>
                    <a:pt x="25270" y="12441"/>
                  </a:cubicBezTo>
                  <a:cubicBezTo>
                    <a:pt x="32350" y="13274"/>
                    <a:pt x="40277" y="15241"/>
                    <a:pt x="46653" y="12052"/>
                  </a:cubicBezTo>
                  <a:cubicBezTo>
                    <a:pt x="49615" y="10571"/>
                    <a:pt x="53544" y="6254"/>
                    <a:pt x="51707" y="3499"/>
                  </a:cubicBezTo>
                  <a:cubicBezTo>
                    <a:pt x="49006" y="-553"/>
                    <a:pt x="39289" y="4916"/>
                    <a:pt x="38488" y="9720"/>
                  </a:cubicBezTo>
                  <a:cubicBezTo>
                    <a:pt x="37249" y="17152"/>
                    <a:pt x="46192" y="24222"/>
                    <a:pt x="53262" y="26826"/>
                  </a:cubicBezTo>
                  <a:cubicBezTo>
                    <a:pt x="77374" y="35708"/>
                    <a:pt x="108126" y="26301"/>
                    <a:pt x="128684" y="10886"/>
                  </a:cubicBezTo>
                </a:path>
              </a:pathLst>
            </a:custGeom>
            <a:noFill/>
            <a:ln w="9525" cap="flat" cmpd="sng">
              <a:solidFill>
                <a:schemeClr val="dk1"/>
              </a:solidFill>
              <a:prstDash val="lgDash"/>
              <a:round/>
              <a:headEnd type="none" w="med" len="med"/>
              <a:tailEnd type="none" w="med" len="med"/>
            </a:ln>
          </p:spPr>
          <p:txBody>
            <a:bodyPr/>
            <a:lstStyle/>
            <a:p>
              <a:endParaRPr lang="pl-PL"/>
            </a:p>
          </p:txBody>
        </p:sp>
      </p:grpSp>
      <p:grpSp>
        <p:nvGrpSpPr>
          <p:cNvPr id="1487" name="Google Shape;1487;p49"/>
          <p:cNvGrpSpPr/>
          <p:nvPr/>
        </p:nvGrpSpPr>
        <p:grpSpPr>
          <a:xfrm flipH="1">
            <a:off x="811308" y="1620768"/>
            <a:ext cx="1609819" cy="1340463"/>
            <a:chOff x="2111608" y="-24044"/>
            <a:chExt cx="1609819" cy="1340463"/>
          </a:xfrm>
        </p:grpSpPr>
        <p:sp>
          <p:nvSpPr>
            <p:cNvPr id="1488" name="Google Shape;1488;p49"/>
            <p:cNvSpPr/>
            <p:nvPr/>
          </p:nvSpPr>
          <p:spPr>
            <a:xfrm>
              <a:off x="2532883" y="11370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49"/>
            <p:cNvSpPr/>
            <p:nvPr/>
          </p:nvSpPr>
          <p:spPr>
            <a:xfrm>
              <a:off x="3300158" y="-24044"/>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49"/>
            <p:cNvSpPr/>
            <p:nvPr/>
          </p:nvSpPr>
          <p:spPr>
            <a:xfrm>
              <a:off x="2111608" y="3850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noFill/>
            <a:ln w="9525" cap="flat"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94"/>
        <p:cNvGrpSpPr/>
        <p:nvPr/>
      </p:nvGrpSpPr>
      <p:grpSpPr>
        <a:xfrm>
          <a:off x="0" y="0"/>
          <a:ext cx="0" cy="0"/>
          <a:chOff x="0" y="0"/>
          <a:chExt cx="0" cy="0"/>
        </a:xfrm>
      </p:grpSpPr>
      <p:sp>
        <p:nvSpPr>
          <p:cNvPr id="1495" name="Google Shape;1495;p50"/>
          <p:cNvSpPr txBox="1">
            <a:spLocks noGrp="1"/>
          </p:cNvSpPr>
          <p:nvPr>
            <p:ph type="title"/>
          </p:nvPr>
        </p:nvSpPr>
        <p:spPr>
          <a:xfrm>
            <a:off x="4290900" y="1003202"/>
            <a:ext cx="3718800" cy="22614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a:t>A picture always reinforces </a:t>
            </a:r>
            <a:endParaRPr/>
          </a:p>
          <a:p>
            <a:pPr marL="0" lvl="0" indent="0" algn="r" rtl="0">
              <a:spcBef>
                <a:spcPts val="0"/>
              </a:spcBef>
              <a:spcAft>
                <a:spcPts val="0"/>
              </a:spcAft>
              <a:buNone/>
            </a:pPr>
            <a:r>
              <a:rPr lang="en"/>
              <a:t>the concept</a:t>
            </a:r>
            <a:endParaRPr/>
          </a:p>
        </p:txBody>
      </p:sp>
      <p:pic>
        <p:nvPicPr>
          <p:cNvPr id="1496" name="Google Shape;1496;p50"/>
          <p:cNvPicPr preferRelativeResize="0">
            <a:picLocks noGrp="1"/>
          </p:cNvPicPr>
          <p:nvPr>
            <p:ph type="pic" idx="2"/>
          </p:nvPr>
        </p:nvPicPr>
        <p:blipFill rotWithShape="1">
          <a:blip r:embed="rId3">
            <a:alphaModFix/>
          </a:blip>
          <a:srcRect l="22178" r="19287"/>
          <a:stretch/>
        </p:blipFill>
        <p:spPr>
          <a:xfrm>
            <a:off x="985500" y="734250"/>
            <a:ext cx="3080700" cy="3675000"/>
          </a:xfrm>
          <a:prstGeom prst="ellipse">
            <a:avLst/>
          </a:prstGeom>
        </p:spPr>
      </p:pic>
      <p:sp>
        <p:nvSpPr>
          <p:cNvPr id="1497" name="Google Shape;1497;p50"/>
          <p:cNvSpPr txBox="1">
            <a:spLocks noGrp="1"/>
          </p:cNvSpPr>
          <p:nvPr>
            <p:ph type="subTitle" idx="1"/>
          </p:nvPr>
        </p:nvSpPr>
        <p:spPr>
          <a:xfrm>
            <a:off x="4290900" y="3276188"/>
            <a:ext cx="3718800" cy="867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01"/>
        <p:cNvGrpSpPr/>
        <p:nvPr/>
      </p:nvGrpSpPr>
      <p:grpSpPr>
        <a:xfrm>
          <a:off x="0" y="0"/>
          <a:ext cx="0" cy="0"/>
          <a:chOff x="0" y="0"/>
          <a:chExt cx="0" cy="0"/>
        </a:xfrm>
      </p:grpSpPr>
      <p:sp>
        <p:nvSpPr>
          <p:cNvPr id="1502" name="Google Shape;1502;p51"/>
          <p:cNvSpPr txBox="1">
            <a:spLocks noGrp="1"/>
          </p:cNvSpPr>
          <p:nvPr>
            <p:ph type="title"/>
          </p:nvPr>
        </p:nvSpPr>
        <p:spPr>
          <a:xfrm>
            <a:off x="779375" y="1709825"/>
            <a:ext cx="4161300" cy="1066200"/>
          </a:xfrm>
          <a:prstGeom prst="rect">
            <a:avLst/>
          </a:prstGeom>
        </p:spPr>
        <p:txBody>
          <a:bodyPr spcFirstLastPara="1" wrap="square" lIns="91425" tIns="0" rIns="91425" bIns="91425" anchor="b" anchorCtr="0">
            <a:noAutofit/>
          </a:bodyPr>
          <a:lstStyle/>
          <a:p>
            <a:pPr marL="0" lvl="0" indent="0" algn="l" rtl="0">
              <a:spcBef>
                <a:spcPts val="0"/>
              </a:spcBef>
              <a:spcAft>
                <a:spcPts val="0"/>
              </a:spcAft>
              <a:buNone/>
            </a:pPr>
            <a:r>
              <a:rPr lang="en"/>
              <a:t>1,250,000</a:t>
            </a:r>
            <a:endParaRPr/>
          </a:p>
        </p:txBody>
      </p:sp>
      <p:sp>
        <p:nvSpPr>
          <p:cNvPr id="1503" name="Google Shape;1503;p51"/>
          <p:cNvSpPr txBox="1">
            <a:spLocks noGrp="1"/>
          </p:cNvSpPr>
          <p:nvPr>
            <p:ph type="subTitle" idx="1"/>
          </p:nvPr>
        </p:nvSpPr>
        <p:spPr>
          <a:xfrm>
            <a:off x="779375" y="2763475"/>
            <a:ext cx="4161300" cy="3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numbers catch your audience’s attention</a:t>
            </a:r>
            <a:endParaRPr/>
          </a:p>
        </p:txBody>
      </p:sp>
      <p:grpSp>
        <p:nvGrpSpPr>
          <p:cNvPr id="1504" name="Google Shape;1504;p51"/>
          <p:cNvGrpSpPr/>
          <p:nvPr/>
        </p:nvGrpSpPr>
        <p:grpSpPr>
          <a:xfrm>
            <a:off x="1730608" y="537443"/>
            <a:ext cx="1990819" cy="778976"/>
            <a:chOff x="1730608" y="537443"/>
            <a:chExt cx="1990819" cy="778976"/>
          </a:xfrm>
        </p:grpSpPr>
        <p:sp>
          <p:nvSpPr>
            <p:cNvPr id="1505" name="Google Shape;1505;p51"/>
            <p:cNvSpPr/>
            <p:nvPr/>
          </p:nvSpPr>
          <p:spPr>
            <a:xfrm>
              <a:off x="2532883" y="11370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6" name="Google Shape;1506;p51"/>
            <p:cNvSpPr/>
            <p:nvPr/>
          </p:nvSpPr>
          <p:spPr>
            <a:xfrm>
              <a:off x="3300158" y="890356"/>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7" name="Google Shape;1507;p51"/>
            <p:cNvSpPr/>
            <p:nvPr/>
          </p:nvSpPr>
          <p:spPr>
            <a:xfrm>
              <a:off x="1730608" y="5374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noFill/>
            <a:ln w="9525" cap="flat"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08" name="Google Shape;1508;p51"/>
          <p:cNvGrpSpPr/>
          <p:nvPr/>
        </p:nvGrpSpPr>
        <p:grpSpPr>
          <a:xfrm>
            <a:off x="1575099" y="782581"/>
            <a:ext cx="6860462" cy="3825894"/>
            <a:chOff x="1575099" y="782581"/>
            <a:chExt cx="6860462" cy="3825894"/>
          </a:xfrm>
        </p:grpSpPr>
        <p:grpSp>
          <p:nvGrpSpPr>
            <p:cNvPr id="1509" name="Google Shape;1509;p51"/>
            <p:cNvGrpSpPr/>
            <p:nvPr/>
          </p:nvGrpSpPr>
          <p:grpSpPr>
            <a:xfrm>
              <a:off x="5187567" y="782581"/>
              <a:ext cx="1516164" cy="1536348"/>
              <a:chOff x="5111367" y="782581"/>
              <a:chExt cx="1516164" cy="1536348"/>
            </a:xfrm>
          </p:grpSpPr>
          <p:sp>
            <p:nvSpPr>
              <p:cNvPr id="1510" name="Google Shape;1510;p51"/>
              <p:cNvSpPr/>
              <p:nvPr/>
            </p:nvSpPr>
            <p:spPr>
              <a:xfrm>
                <a:off x="5193041" y="1723554"/>
                <a:ext cx="595843" cy="595374"/>
              </a:xfrm>
              <a:custGeom>
                <a:avLst/>
                <a:gdLst/>
                <a:ahLst/>
                <a:cxnLst/>
                <a:rect l="l" t="t" r="r" b="b"/>
                <a:pathLst>
                  <a:path w="230002" h="229821" extrusionOk="0">
                    <a:moveTo>
                      <a:pt x="0" y="0"/>
                    </a:moveTo>
                    <a:lnTo>
                      <a:pt x="230002" y="0"/>
                    </a:lnTo>
                    <a:lnTo>
                      <a:pt x="230002" y="229821"/>
                    </a:lnTo>
                    <a:lnTo>
                      <a:pt x="0" y="229821"/>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1" name="Google Shape;1511;p51"/>
              <p:cNvSpPr/>
              <p:nvPr/>
            </p:nvSpPr>
            <p:spPr>
              <a:xfrm>
                <a:off x="5369565" y="1899941"/>
                <a:ext cx="242794" cy="242602"/>
              </a:xfrm>
              <a:custGeom>
                <a:avLst/>
                <a:gdLst/>
                <a:ahLst/>
                <a:cxnLst/>
                <a:rect l="l" t="t" r="r" b="b"/>
                <a:pathLst>
                  <a:path w="93721" h="93647" extrusionOk="0">
                    <a:moveTo>
                      <a:pt x="0" y="0"/>
                    </a:moveTo>
                    <a:lnTo>
                      <a:pt x="93721" y="0"/>
                    </a:lnTo>
                    <a:lnTo>
                      <a:pt x="93721" y="93648"/>
                    </a:lnTo>
                    <a:lnTo>
                      <a:pt x="0" y="9364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2" name="Google Shape;1512;p51"/>
              <p:cNvSpPr/>
              <p:nvPr/>
            </p:nvSpPr>
            <p:spPr>
              <a:xfrm>
                <a:off x="6031688" y="1232037"/>
                <a:ext cx="595843" cy="595374"/>
              </a:xfrm>
              <a:custGeom>
                <a:avLst/>
                <a:gdLst/>
                <a:ahLst/>
                <a:cxnLst/>
                <a:rect l="l" t="t" r="r" b="b"/>
                <a:pathLst>
                  <a:path w="230002" h="229821" extrusionOk="0">
                    <a:moveTo>
                      <a:pt x="0" y="0"/>
                    </a:moveTo>
                    <a:lnTo>
                      <a:pt x="230002" y="0"/>
                    </a:lnTo>
                    <a:lnTo>
                      <a:pt x="230002" y="229821"/>
                    </a:lnTo>
                    <a:lnTo>
                      <a:pt x="0" y="229821"/>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51"/>
              <p:cNvSpPr/>
              <p:nvPr/>
            </p:nvSpPr>
            <p:spPr>
              <a:xfrm>
                <a:off x="6208212" y="1408423"/>
                <a:ext cx="242794" cy="242602"/>
              </a:xfrm>
              <a:custGeom>
                <a:avLst/>
                <a:gdLst/>
                <a:ahLst/>
                <a:cxnLst/>
                <a:rect l="l" t="t" r="r" b="b"/>
                <a:pathLst>
                  <a:path w="93721" h="93647" extrusionOk="0">
                    <a:moveTo>
                      <a:pt x="0" y="0"/>
                    </a:moveTo>
                    <a:lnTo>
                      <a:pt x="93721" y="0"/>
                    </a:lnTo>
                    <a:lnTo>
                      <a:pt x="93721" y="93648"/>
                    </a:lnTo>
                    <a:lnTo>
                      <a:pt x="0" y="9364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51"/>
              <p:cNvSpPr/>
              <p:nvPr/>
            </p:nvSpPr>
            <p:spPr>
              <a:xfrm>
                <a:off x="5111367" y="782581"/>
                <a:ext cx="759188" cy="758590"/>
              </a:xfrm>
              <a:custGeom>
                <a:avLst/>
                <a:gdLst/>
                <a:ahLst/>
                <a:cxnLst/>
                <a:rect l="l" t="t" r="r" b="b"/>
                <a:pathLst>
                  <a:path w="293055" h="292824" extrusionOk="0">
                    <a:moveTo>
                      <a:pt x="0" y="0"/>
                    </a:moveTo>
                    <a:lnTo>
                      <a:pt x="293055" y="0"/>
                    </a:lnTo>
                    <a:lnTo>
                      <a:pt x="293055" y="292824"/>
                    </a:lnTo>
                    <a:lnTo>
                      <a:pt x="0" y="292824"/>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5" name="Google Shape;1515;p51"/>
              <p:cNvSpPr/>
              <p:nvPr/>
            </p:nvSpPr>
            <p:spPr>
              <a:xfrm>
                <a:off x="5336286" y="1007321"/>
                <a:ext cx="309354" cy="309110"/>
              </a:xfrm>
              <a:custGeom>
                <a:avLst/>
                <a:gdLst/>
                <a:ahLst/>
                <a:cxnLst/>
                <a:rect l="l" t="t" r="r" b="b"/>
                <a:pathLst>
                  <a:path w="119414" h="119320" extrusionOk="0">
                    <a:moveTo>
                      <a:pt x="0" y="0"/>
                    </a:moveTo>
                    <a:lnTo>
                      <a:pt x="119415" y="0"/>
                    </a:lnTo>
                    <a:lnTo>
                      <a:pt x="119415" y="119320"/>
                    </a:lnTo>
                    <a:lnTo>
                      <a:pt x="0" y="11932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6" name="Google Shape;1516;p51"/>
            <p:cNvGrpSpPr/>
            <p:nvPr/>
          </p:nvGrpSpPr>
          <p:grpSpPr>
            <a:xfrm>
              <a:off x="5260677" y="2396135"/>
              <a:ext cx="2870069" cy="2195671"/>
              <a:chOff x="5260677" y="2396135"/>
              <a:chExt cx="2870069" cy="2195671"/>
            </a:xfrm>
          </p:grpSpPr>
          <p:sp>
            <p:nvSpPr>
              <p:cNvPr id="1517" name="Google Shape;1517;p51"/>
              <p:cNvSpPr/>
              <p:nvPr/>
            </p:nvSpPr>
            <p:spPr>
              <a:xfrm>
                <a:off x="6437586" y="2731027"/>
                <a:ext cx="201378" cy="289883"/>
              </a:xfrm>
              <a:custGeom>
                <a:avLst/>
                <a:gdLst/>
                <a:ahLst/>
                <a:cxnLst/>
                <a:rect l="l" t="t" r="r" b="b"/>
                <a:pathLst>
                  <a:path w="77734" h="111898" extrusionOk="0">
                    <a:moveTo>
                      <a:pt x="0" y="48512"/>
                    </a:moveTo>
                    <a:lnTo>
                      <a:pt x="4783" y="111898"/>
                    </a:lnTo>
                    <a:lnTo>
                      <a:pt x="77734" y="106399"/>
                    </a:lnTo>
                    <a:lnTo>
                      <a:pt x="72234" y="0"/>
                    </a:lnTo>
                    <a:lnTo>
                      <a:pt x="0" y="48512"/>
                    </a:lnTo>
                    <a:close/>
                  </a:path>
                </a:pathLst>
              </a:custGeom>
              <a:solidFill>
                <a:srgbClr val="F3A2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8" name="Google Shape;1518;p51"/>
              <p:cNvSpPr/>
              <p:nvPr/>
            </p:nvSpPr>
            <p:spPr>
              <a:xfrm>
                <a:off x="5680369" y="3106758"/>
                <a:ext cx="615747" cy="489194"/>
              </a:xfrm>
              <a:custGeom>
                <a:avLst/>
                <a:gdLst/>
                <a:ahLst/>
                <a:cxnLst/>
                <a:rect l="l" t="t" r="r" b="b"/>
                <a:pathLst>
                  <a:path w="237740" h="188878" extrusionOk="0">
                    <a:moveTo>
                      <a:pt x="210974" y="0"/>
                    </a:moveTo>
                    <a:lnTo>
                      <a:pt x="135258" y="98449"/>
                    </a:lnTo>
                    <a:lnTo>
                      <a:pt x="0" y="138073"/>
                    </a:lnTo>
                    <a:lnTo>
                      <a:pt x="26545" y="188879"/>
                    </a:lnTo>
                    <a:lnTo>
                      <a:pt x="158898" y="157797"/>
                    </a:lnTo>
                    <a:lnTo>
                      <a:pt x="237741" y="96314"/>
                    </a:lnTo>
                    <a:lnTo>
                      <a:pt x="210974" y="0"/>
                    </a:lnTo>
                    <a:close/>
                  </a:path>
                </a:pathLst>
              </a:custGeom>
              <a:solidFill>
                <a:srgbClr val="F3A2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9" name="Google Shape;1519;p51"/>
              <p:cNvSpPr/>
              <p:nvPr/>
            </p:nvSpPr>
            <p:spPr>
              <a:xfrm>
                <a:off x="6219195" y="2935964"/>
                <a:ext cx="464400" cy="678005"/>
              </a:xfrm>
              <a:custGeom>
                <a:avLst/>
                <a:gdLst/>
                <a:ahLst/>
                <a:cxnLst/>
                <a:rect l="l" t="t" r="r" b="b"/>
                <a:pathLst>
                  <a:path w="179305" h="261778" extrusionOk="0">
                    <a:moveTo>
                      <a:pt x="162267" y="-2"/>
                    </a:moveTo>
                    <a:lnTo>
                      <a:pt x="86946" y="1388"/>
                    </a:lnTo>
                    <a:cubicBezTo>
                      <a:pt x="86946" y="1388"/>
                      <a:pt x="14444" y="41376"/>
                      <a:pt x="3627" y="67505"/>
                    </a:cubicBezTo>
                    <a:cubicBezTo>
                      <a:pt x="-10668" y="102039"/>
                      <a:pt x="24657" y="240161"/>
                      <a:pt x="24657" y="240161"/>
                    </a:cubicBezTo>
                    <a:lnTo>
                      <a:pt x="177513" y="261777"/>
                    </a:lnTo>
                    <a:lnTo>
                      <a:pt x="146750" y="208921"/>
                    </a:lnTo>
                    <a:lnTo>
                      <a:pt x="179526" y="16113"/>
                    </a:lnTo>
                    <a:close/>
                  </a:path>
                </a:pathLst>
              </a:custGeom>
              <a:solidFill>
                <a:srgbClr val="F3A2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20" name="Google Shape;1520;p51"/>
              <p:cNvGrpSpPr/>
              <p:nvPr/>
            </p:nvGrpSpPr>
            <p:grpSpPr>
              <a:xfrm>
                <a:off x="6218523" y="2939453"/>
                <a:ext cx="465153" cy="397678"/>
                <a:chOff x="397382" y="1008026"/>
                <a:chExt cx="179554" cy="153508"/>
              </a:xfrm>
            </p:grpSpPr>
            <p:sp>
              <p:nvSpPr>
                <p:cNvPr id="1521" name="Google Shape;1521;p51"/>
                <p:cNvSpPr/>
                <p:nvPr/>
              </p:nvSpPr>
              <p:spPr>
                <a:xfrm>
                  <a:off x="397382" y="1008026"/>
                  <a:ext cx="179554" cy="153508"/>
                </a:xfrm>
                <a:custGeom>
                  <a:avLst/>
                  <a:gdLst/>
                  <a:ahLst/>
                  <a:cxnLst/>
                  <a:rect l="l" t="t" r="r" b="b"/>
                  <a:pathLst>
                    <a:path w="179554" h="153508" extrusionOk="0">
                      <a:moveTo>
                        <a:pt x="4248" y="137311"/>
                      </a:moveTo>
                      <a:cubicBezTo>
                        <a:pt x="133" y="107973"/>
                        <a:pt x="-1905" y="77507"/>
                        <a:pt x="3456" y="64557"/>
                      </a:cubicBezTo>
                      <a:cubicBezTo>
                        <a:pt x="14272" y="38428"/>
                        <a:pt x="87195" y="17"/>
                        <a:pt x="87195" y="17"/>
                      </a:cubicBezTo>
                      <a:lnTo>
                        <a:pt x="162515" y="-2"/>
                      </a:lnTo>
                      <a:lnTo>
                        <a:pt x="179775" y="16113"/>
                      </a:lnTo>
                      <a:lnTo>
                        <a:pt x="160497" y="129517"/>
                      </a:lnTo>
                      <a:lnTo>
                        <a:pt x="156652" y="150426"/>
                      </a:lnTo>
                      <a:lnTo>
                        <a:pt x="6957" y="15350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51"/>
                <p:cNvSpPr/>
                <p:nvPr/>
              </p:nvSpPr>
              <p:spPr>
                <a:xfrm>
                  <a:off x="402900" y="1140277"/>
                  <a:ext cx="154818" cy="3460"/>
                </a:xfrm>
                <a:custGeom>
                  <a:avLst/>
                  <a:gdLst/>
                  <a:ahLst/>
                  <a:cxnLst/>
                  <a:rect l="l" t="t" r="r" b="b"/>
                  <a:pathLst>
                    <a:path w="154818" h="3460" extrusionOk="0">
                      <a:moveTo>
                        <a:pt x="155040"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51"/>
                <p:cNvSpPr/>
                <p:nvPr/>
              </p:nvSpPr>
              <p:spPr>
                <a:xfrm>
                  <a:off x="543567" y="1140853"/>
                  <a:ext cx="3495" cy="17601"/>
                </a:xfrm>
                <a:custGeom>
                  <a:avLst/>
                  <a:gdLst/>
                  <a:ahLst/>
                  <a:cxnLst/>
                  <a:rect l="l" t="t" r="r" b="b"/>
                  <a:pathLst>
                    <a:path w="3495" h="17601" extrusionOk="0">
                      <a:moveTo>
                        <a:pt x="3717" y="-2"/>
                      </a:moveTo>
                      <a:cubicBezTo>
                        <a:pt x="3135" y="5966"/>
                        <a:pt x="1964" y="11862"/>
                        <a:pt x="221" y="1759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51"/>
                <p:cNvSpPr/>
                <p:nvPr/>
              </p:nvSpPr>
              <p:spPr>
                <a:xfrm>
                  <a:off x="527870" y="1140836"/>
                  <a:ext cx="2111" cy="17617"/>
                </a:xfrm>
                <a:custGeom>
                  <a:avLst/>
                  <a:gdLst/>
                  <a:ahLst/>
                  <a:cxnLst/>
                  <a:rect l="l" t="t" r="r" b="b"/>
                  <a:pathLst>
                    <a:path w="2111" h="17617" extrusionOk="0">
                      <a:moveTo>
                        <a:pt x="2332" y="-2"/>
                      </a:moveTo>
                      <a:cubicBezTo>
                        <a:pt x="1708" y="5206"/>
                        <a:pt x="845" y="12409"/>
                        <a:pt x="221" y="1761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5" name="Google Shape;1525;p51"/>
                <p:cNvSpPr/>
                <p:nvPr/>
              </p:nvSpPr>
              <p:spPr>
                <a:xfrm>
                  <a:off x="506819" y="1141177"/>
                  <a:ext cx="1607" cy="17946"/>
                </a:xfrm>
                <a:custGeom>
                  <a:avLst/>
                  <a:gdLst/>
                  <a:ahLst/>
                  <a:cxnLst/>
                  <a:rect l="l" t="t" r="r" b="b"/>
                  <a:pathLst>
                    <a:path w="1607" h="17946" extrusionOk="0">
                      <a:moveTo>
                        <a:pt x="1829" y="-2"/>
                      </a:moveTo>
                      <a:cubicBezTo>
                        <a:pt x="1373" y="5089"/>
                        <a:pt x="677" y="12855"/>
                        <a:pt x="221" y="1794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51"/>
                <p:cNvSpPr/>
                <p:nvPr/>
              </p:nvSpPr>
              <p:spPr>
                <a:xfrm>
                  <a:off x="487044" y="1140853"/>
                  <a:ext cx="786" cy="18892"/>
                </a:xfrm>
                <a:custGeom>
                  <a:avLst/>
                  <a:gdLst/>
                  <a:ahLst/>
                  <a:cxnLst/>
                  <a:rect l="l" t="t" r="r" b="b"/>
                  <a:pathLst>
                    <a:path w="786" h="18892" extrusionOk="0">
                      <a:moveTo>
                        <a:pt x="1008" y="-2"/>
                      </a:moveTo>
                      <a:cubicBezTo>
                        <a:pt x="800" y="4980"/>
                        <a:pt x="429" y="13909"/>
                        <a:pt x="221" y="1889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51"/>
                <p:cNvSpPr/>
                <p:nvPr/>
              </p:nvSpPr>
              <p:spPr>
                <a:xfrm>
                  <a:off x="463713" y="1140193"/>
                  <a:ext cx="1008" cy="19258"/>
                </a:xfrm>
                <a:custGeom>
                  <a:avLst/>
                  <a:gdLst/>
                  <a:ahLst/>
                  <a:cxnLst/>
                  <a:rect l="l" t="t" r="r" b="b"/>
                  <a:pathLst>
                    <a:path w="1008" h="19258" extrusionOk="0">
                      <a:moveTo>
                        <a:pt x="1230" y="-2"/>
                      </a:moveTo>
                      <a:lnTo>
                        <a:pt x="221" y="19257"/>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8" name="Google Shape;1528;p51"/>
                <p:cNvSpPr/>
                <p:nvPr/>
              </p:nvSpPr>
              <p:spPr>
                <a:xfrm>
                  <a:off x="438086" y="1140855"/>
                  <a:ext cx="3463" cy="19980"/>
                </a:xfrm>
                <a:custGeom>
                  <a:avLst/>
                  <a:gdLst/>
                  <a:ahLst/>
                  <a:cxnLst/>
                  <a:rect l="l" t="t" r="r" b="b"/>
                  <a:pathLst>
                    <a:path w="3463" h="19980" extrusionOk="0">
                      <a:moveTo>
                        <a:pt x="221" y="-2"/>
                      </a:moveTo>
                      <a:lnTo>
                        <a:pt x="221" y="19979"/>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9" name="Google Shape;1529;p51"/>
                <p:cNvSpPr/>
                <p:nvPr/>
              </p:nvSpPr>
              <p:spPr>
                <a:xfrm>
                  <a:off x="414259" y="1141175"/>
                  <a:ext cx="2437" cy="20100"/>
                </a:xfrm>
                <a:custGeom>
                  <a:avLst/>
                  <a:gdLst/>
                  <a:ahLst/>
                  <a:cxnLst/>
                  <a:rect l="l" t="t" r="r" b="b"/>
                  <a:pathLst>
                    <a:path w="2437" h="20100" extrusionOk="0">
                      <a:moveTo>
                        <a:pt x="221" y="-2"/>
                      </a:moveTo>
                      <a:cubicBezTo>
                        <a:pt x="946" y="5981"/>
                        <a:pt x="1933" y="14116"/>
                        <a:pt x="2659" y="2009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51"/>
                <p:cNvSpPr/>
                <p:nvPr/>
              </p:nvSpPr>
              <p:spPr>
                <a:xfrm>
                  <a:off x="403971" y="1158454"/>
                  <a:ext cx="149842" cy="3080"/>
                </a:xfrm>
                <a:custGeom>
                  <a:avLst/>
                  <a:gdLst/>
                  <a:ahLst/>
                  <a:cxnLst/>
                  <a:rect l="l" t="t" r="r" b="b"/>
                  <a:pathLst>
                    <a:path w="149842" h="3080" extrusionOk="0">
                      <a:moveTo>
                        <a:pt x="221" y="3079"/>
                      </a:moveTo>
                      <a:cubicBezTo>
                        <a:pt x="49718" y="3079"/>
                        <a:pt x="100567" y="-2"/>
                        <a:pt x="150063"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1" name="Google Shape;1531;p51"/>
              <p:cNvGrpSpPr/>
              <p:nvPr/>
            </p:nvGrpSpPr>
            <p:grpSpPr>
              <a:xfrm>
                <a:off x="7456873" y="3172486"/>
                <a:ext cx="673872" cy="633935"/>
                <a:chOff x="875399" y="1097979"/>
                <a:chExt cx="260122" cy="244706"/>
              </a:xfrm>
            </p:grpSpPr>
            <p:sp>
              <p:nvSpPr>
                <p:cNvPr id="1532" name="Google Shape;1532;p51"/>
                <p:cNvSpPr/>
                <p:nvPr/>
              </p:nvSpPr>
              <p:spPr>
                <a:xfrm>
                  <a:off x="940837" y="1110982"/>
                  <a:ext cx="105907" cy="118144"/>
                </a:xfrm>
                <a:custGeom>
                  <a:avLst/>
                  <a:gdLst/>
                  <a:ahLst/>
                  <a:cxnLst/>
                  <a:rect l="l" t="t" r="r" b="b"/>
                  <a:pathLst>
                    <a:path w="105907" h="118144" extrusionOk="0">
                      <a:moveTo>
                        <a:pt x="17734" y="0"/>
                      </a:moveTo>
                      <a:lnTo>
                        <a:pt x="0" y="36122"/>
                      </a:lnTo>
                      <a:lnTo>
                        <a:pt x="8334" y="110320"/>
                      </a:lnTo>
                      <a:lnTo>
                        <a:pt x="30909" y="105409"/>
                      </a:lnTo>
                      <a:lnTo>
                        <a:pt x="25863" y="83415"/>
                      </a:lnTo>
                      <a:lnTo>
                        <a:pt x="31554" y="60050"/>
                      </a:lnTo>
                      <a:lnTo>
                        <a:pt x="57749" y="118145"/>
                      </a:lnTo>
                      <a:lnTo>
                        <a:pt x="92160" y="105845"/>
                      </a:lnTo>
                      <a:lnTo>
                        <a:pt x="105908" y="64380"/>
                      </a:lnTo>
                      <a:lnTo>
                        <a:pt x="56797" y="26864"/>
                      </a:lnTo>
                      <a:lnTo>
                        <a:pt x="17734" y="0"/>
                      </a:lnTo>
                      <a:close/>
                    </a:path>
                  </a:pathLst>
                </a:custGeom>
                <a:solidFill>
                  <a:srgbClr val="F3A2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3" name="Google Shape;1533;p51"/>
                <p:cNvSpPr/>
                <p:nvPr/>
              </p:nvSpPr>
              <p:spPr>
                <a:xfrm>
                  <a:off x="875399" y="1229500"/>
                  <a:ext cx="118445" cy="113185"/>
                </a:xfrm>
                <a:custGeom>
                  <a:avLst/>
                  <a:gdLst/>
                  <a:ahLst/>
                  <a:cxnLst/>
                  <a:rect l="l" t="t" r="r" b="b"/>
                  <a:pathLst>
                    <a:path w="118445" h="113185" extrusionOk="0">
                      <a:moveTo>
                        <a:pt x="0" y="76313"/>
                      </a:moveTo>
                      <a:lnTo>
                        <a:pt x="39195" y="16796"/>
                      </a:lnTo>
                      <a:lnTo>
                        <a:pt x="82975" y="0"/>
                      </a:lnTo>
                      <a:lnTo>
                        <a:pt x="108568" y="16879"/>
                      </a:lnTo>
                      <a:lnTo>
                        <a:pt x="118446" y="61999"/>
                      </a:lnTo>
                      <a:lnTo>
                        <a:pt x="72813" y="113186"/>
                      </a:lnTo>
                      <a:lnTo>
                        <a:pt x="0" y="76313"/>
                      </a:lnTo>
                      <a:close/>
                    </a:path>
                  </a:pathLst>
                </a:custGeom>
                <a:solidFill>
                  <a:srgbClr val="F3A2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34" name="Google Shape;1534;p51"/>
                <p:cNvGrpSpPr/>
                <p:nvPr/>
              </p:nvGrpSpPr>
              <p:grpSpPr>
                <a:xfrm>
                  <a:off x="899677" y="1168202"/>
                  <a:ext cx="235844" cy="141700"/>
                  <a:chOff x="899677" y="1168202"/>
                  <a:chExt cx="235844" cy="141700"/>
                </a:xfrm>
              </p:grpSpPr>
              <p:grpSp>
                <p:nvGrpSpPr>
                  <p:cNvPr id="1535" name="Google Shape;1535;p51"/>
                  <p:cNvGrpSpPr/>
                  <p:nvPr/>
                </p:nvGrpSpPr>
                <p:grpSpPr>
                  <a:xfrm>
                    <a:off x="899677" y="1195382"/>
                    <a:ext cx="223000" cy="114520"/>
                    <a:chOff x="899677" y="1195382"/>
                    <a:chExt cx="223000" cy="114520"/>
                  </a:xfrm>
                </p:grpSpPr>
                <p:sp>
                  <p:nvSpPr>
                    <p:cNvPr id="1536" name="Google Shape;1536;p51"/>
                    <p:cNvSpPr/>
                    <p:nvPr/>
                  </p:nvSpPr>
                  <p:spPr>
                    <a:xfrm>
                      <a:off x="899677" y="1195382"/>
                      <a:ext cx="223000" cy="114520"/>
                    </a:xfrm>
                    <a:custGeom>
                      <a:avLst/>
                      <a:gdLst/>
                      <a:ahLst/>
                      <a:cxnLst/>
                      <a:rect l="l" t="t" r="r" b="b"/>
                      <a:pathLst>
                        <a:path w="223000" h="114520" extrusionOk="0">
                          <a:moveTo>
                            <a:pt x="36481" y="74409"/>
                          </a:moveTo>
                          <a:cubicBezTo>
                            <a:pt x="23928" y="78820"/>
                            <a:pt x="9962" y="75908"/>
                            <a:pt x="221" y="66850"/>
                          </a:cubicBezTo>
                          <a:lnTo>
                            <a:pt x="28727" y="-2"/>
                          </a:lnTo>
                          <a:lnTo>
                            <a:pt x="223221" y="96221"/>
                          </a:lnTo>
                          <a:cubicBezTo>
                            <a:pt x="223221" y="96221"/>
                            <a:pt x="216522" y="116896"/>
                            <a:pt x="182903" y="114292"/>
                          </a:cubicBezTo>
                          <a:cubicBezTo>
                            <a:pt x="149162" y="111679"/>
                            <a:pt x="84511" y="114965"/>
                            <a:pt x="78802" y="111588"/>
                          </a:cubicBezTo>
                          <a:cubicBezTo>
                            <a:pt x="73093" y="108210"/>
                            <a:pt x="71962" y="101345"/>
                            <a:pt x="68830" y="93932"/>
                          </a:cubicBezTo>
                          <a:cubicBezTo>
                            <a:pt x="67440" y="90529"/>
                            <a:pt x="65852" y="87209"/>
                            <a:pt x="64075" y="83990"/>
                          </a:cubicBezTo>
                          <a:cubicBezTo>
                            <a:pt x="58514" y="74418"/>
                            <a:pt x="46785" y="70345"/>
                            <a:pt x="36481" y="7440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7" name="Google Shape;1537;p51"/>
                    <p:cNvSpPr/>
                    <p:nvPr/>
                  </p:nvSpPr>
                  <p:spPr>
                    <a:xfrm>
                      <a:off x="1009644" y="1279031"/>
                      <a:ext cx="8539" cy="25878"/>
                    </a:xfrm>
                    <a:custGeom>
                      <a:avLst/>
                      <a:gdLst/>
                      <a:ahLst/>
                      <a:cxnLst/>
                      <a:rect l="l" t="t" r="r" b="b"/>
                      <a:pathLst>
                        <a:path w="8539" h="25878" extrusionOk="0">
                          <a:moveTo>
                            <a:pt x="8760" y="25877"/>
                          </a:moveTo>
                          <a:cubicBezTo>
                            <a:pt x="2096" y="19027"/>
                            <a:pt x="-925" y="9427"/>
                            <a:pt x="616"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8" name="Google Shape;1538;p51"/>
                    <p:cNvSpPr/>
                    <p:nvPr/>
                  </p:nvSpPr>
                  <p:spPr>
                    <a:xfrm>
                      <a:off x="1028578" y="1276095"/>
                      <a:ext cx="8373" cy="27975"/>
                    </a:xfrm>
                    <a:custGeom>
                      <a:avLst/>
                      <a:gdLst/>
                      <a:ahLst/>
                      <a:cxnLst/>
                      <a:rect l="l" t="t" r="r" b="b"/>
                      <a:pathLst>
                        <a:path w="8373" h="27975" extrusionOk="0">
                          <a:moveTo>
                            <a:pt x="8595" y="27974"/>
                          </a:moveTo>
                          <a:cubicBezTo>
                            <a:pt x="1260" y="20664"/>
                            <a:pt x="-1527" y="9952"/>
                            <a:pt x="1316"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39" name="Google Shape;1539;p51"/>
                  <p:cNvSpPr/>
                  <p:nvPr/>
                </p:nvSpPr>
                <p:spPr>
                  <a:xfrm>
                    <a:off x="928183" y="1168202"/>
                    <a:ext cx="207338" cy="125253"/>
                  </a:xfrm>
                  <a:custGeom>
                    <a:avLst/>
                    <a:gdLst/>
                    <a:ahLst/>
                    <a:cxnLst/>
                    <a:rect l="l" t="t" r="r" b="b"/>
                    <a:pathLst>
                      <a:path w="207338" h="125253" extrusionOk="0">
                        <a:moveTo>
                          <a:pt x="207560" y="97534"/>
                        </a:moveTo>
                        <a:cubicBezTo>
                          <a:pt x="195706" y="90319"/>
                          <a:pt x="189081" y="95578"/>
                          <a:pt x="181985" y="92724"/>
                        </a:cubicBezTo>
                        <a:cubicBezTo>
                          <a:pt x="174588" y="89749"/>
                          <a:pt x="169378" y="79399"/>
                          <a:pt x="162565" y="75924"/>
                        </a:cubicBezTo>
                        <a:cubicBezTo>
                          <a:pt x="150639" y="69841"/>
                          <a:pt x="141009" y="71747"/>
                          <a:pt x="131920" y="67395"/>
                        </a:cubicBezTo>
                        <a:cubicBezTo>
                          <a:pt x="118563" y="61000"/>
                          <a:pt x="116498" y="51228"/>
                          <a:pt x="102216" y="45365"/>
                        </a:cubicBezTo>
                        <a:cubicBezTo>
                          <a:pt x="91600" y="41006"/>
                          <a:pt x="85940" y="44302"/>
                          <a:pt x="75658" y="39203"/>
                        </a:cubicBezTo>
                        <a:cubicBezTo>
                          <a:pt x="68269" y="35539"/>
                          <a:pt x="63148" y="25171"/>
                          <a:pt x="54544" y="20914"/>
                        </a:cubicBezTo>
                        <a:cubicBezTo>
                          <a:pt x="41249" y="14337"/>
                          <a:pt x="40630" y="19890"/>
                          <a:pt x="33113" y="16740"/>
                        </a:cubicBezTo>
                        <a:cubicBezTo>
                          <a:pt x="24300" y="13047"/>
                          <a:pt x="26626" y="4548"/>
                          <a:pt x="14006" y="-2"/>
                        </a:cubicBezTo>
                        <a:lnTo>
                          <a:pt x="221" y="27178"/>
                        </a:lnTo>
                        <a:lnTo>
                          <a:pt x="193897" y="125251"/>
                        </a:lnTo>
                        <a:close/>
                      </a:path>
                    </a:pathLst>
                  </a:custGeom>
                  <a:solidFill>
                    <a:srgbClr val="D0CAD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0" name="Google Shape;1540;p51"/>
                  <p:cNvSpPr/>
                  <p:nvPr/>
                </p:nvSpPr>
                <p:spPr>
                  <a:xfrm>
                    <a:off x="928183" y="1195382"/>
                    <a:ext cx="189433" cy="95683"/>
                  </a:xfrm>
                  <a:custGeom>
                    <a:avLst/>
                    <a:gdLst/>
                    <a:ahLst/>
                    <a:cxnLst/>
                    <a:rect l="l" t="t" r="r" b="b"/>
                    <a:pathLst>
                      <a:path w="189433" h="95683" extrusionOk="0">
                        <a:moveTo>
                          <a:pt x="221" y="-2"/>
                        </a:moveTo>
                        <a:cubicBezTo>
                          <a:pt x="62991" y="31784"/>
                          <a:pt x="126884" y="63896"/>
                          <a:pt x="189654" y="9568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1" name="Google Shape;1541;p51"/>
                  <p:cNvSpPr/>
                  <p:nvPr/>
                </p:nvSpPr>
                <p:spPr>
                  <a:xfrm>
                    <a:off x="916870" y="1219005"/>
                    <a:ext cx="55520" cy="11953"/>
                  </a:xfrm>
                  <a:custGeom>
                    <a:avLst/>
                    <a:gdLst/>
                    <a:ahLst/>
                    <a:cxnLst/>
                    <a:rect l="l" t="t" r="r" b="b"/>
                    <a:pathLst>
                      <a:path w="55520" h="11953" extrusionOk="0">
                        <a:moveTo>
                          <a:pt x="55741" y="-2"/>
                        </a:moveTo>
                        <a:cubicBezTo>
                          <a:pt x="40165" y="12926"/>
                          <a:pt x="18482" y="15609"/>
                          <a:pt x="221" y="686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42" name="Google Shape;1542;p51"/>
                <p:cNvSpPr/>
                <p:nvPr/>
              </p:nvSpPr>
              <p:spPr>
                <a:xfrm>
                  <a:off x="952131" y="1097979"/>
                  <a:ext cx="102228" cy="146103"/>
                </a:xfrm>
                <a:custGeom>
                  <a:avLst/>
                  <a:gdLst/>
                  <a:ahLst/>
                  <a:cxnLst/>
                  <a:rect l="l" t="t" r="r" b="b"/>
                  <a:pathLst>
                    <a:path w="102228" h="146103" extrusionOk="0">
                      <a:moveTo>
                        <a:pt x="7402" y="-2"/>
                      </a:moveTo>
                      <a:cubicBezTo>
                        <a:pt x="11361" y="911"/>
                        <a:pt x="33034" y="9508"/>
                        <a:pt x="70989" y="36261"/>
                      </a:cubicBezTo>
                      <a:cubicBezTo>
                        <a:pt x="83050" y="45006"/>
                        <a:pt x="92529" y="56838"/>
                        <a:pt x="98429" y="70511"/>
                      </a:cubicBezTo>
                      <a:cubicBezTo>
                        <a:pt x="105188" y="86326"/>
                        <a:pt x="103339" y="104503"/>
                        <a:pt x="93533" y="118635"/>
                      </a:cubicBezTo>
                      <a:lnTo>
                        <a:pt x="74429" y="146102"/>
                      </a:lnTo>
                      <a:cubicBezTo>
                        <a:pt x="74429" y="146102"/>
                        <a:pt x="60770" y="138190"/>
                        <a:pt x="69906" y="114110"/>
                      </a:cubicBezTo>
                      <a:cubicBezTo>
                        <a:pt x="73101" y="104849"/>
                        <a:pt x="76790" y="95766"/>
                        <a:pt x="80957" y="86900"/>
                      </a:cubicBezTo>
                      <a:lnTo>
                        <a:pt x="221" y="36736"/>
                      </a:lnTo>
                      <a:close/>
                    </a:path>
                  </a:pathLst>
                </a:custGeom>
                <a:solidFill>
                  <a:srgbClr val="F3A2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3" name="Google Shape;1543;p51"/>
                <p:cNvSpPr/>
                <p:nvPr/>
              </p:nvSpPr>
              <p:spPr>
                <a:xfrm>
                  <a:off x="942610" y="1137706"/>
                  <a:ext cx="84667" cy="105598"/>
                </a:xfrm>
                <a:custGeom>
                  <a:avLst/>
                  <a:gdLst/>
                  <a:ahLst/>
                  <a:cxnLst/>
                  <a:rect l="l" t="t" r="r" b="b"/>
                  <a:pathLst>
                    <a:path w="84667" h="105598" extrusionOk="0">
                      <a:moveTo>
                        <a:pt x="80955" y="105597"/>
                      </a:moveTo>
                      <a:cubicBezTo>
                        <a:pt x="74457" y="89752"/>
                        <a:pt x="75918" y="71761"/>
                        <a:pt x="84889" y="57171"/>
                      </a:cubicBezTo>
                      <a:cubicBezTo>
                        <a:pt x="76482" y="48104"/>
                        <a:pt x="68074" y="39036"/>
                        <a:pt x="59667" y="29968"/>
                      </a:cubicBezTo>
                      <a:cubicBezTo>
                        <a:pt x="57544" y="27380"/>
                        <a:pt x="54964" y="25203"/>
                        <a:pt x="52056" y="23545"/>
                      </a:cubicBezTo>
                      <a:cubicBezTo>
                        <a:pt x="47429" y="21275"/>
                        <a:pt x="42002" y="21788"/>
                        <a:pt x="36856" y="21497"/>
                      </a:cubicBezTo>
                      <a:cubicBezTo>
                        <a:pt x="21928" y="20525"/>
                        <a:pt x="8341" y="12552"/>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44" name="Google Shape;1544;p51"/>
              <p:cNvGrpSpPr/>
              <p:nvPr/>
            </p:nvGrpSpPr>
            <p:grpSpPr>
              <a:xfrm>
                <a:off x="5500574" y="3462628"/>
                <a:ext cx="950227" cy="921497"/>
                <a:chOff x="120246" y="1209977"/>
                <a:chExt cx="366798" cy="355708"/>
              </a:xfrm>
            </p:grpSpPr>
            <p:sp>
              <p:nvSpPr>
                <p:cNvPr id="1545" name="Google Shape;1545;p51"/>
                <p:cNvSpPr/>
                <p:nvPr/>
              </p:nvSpPr>
              <p:spPr>
                <a:xfrm>
                  <a:off x="144429" y="1507466"/>
                  <a:ext cx="92922" cy="58219"/>
                </a:xfrm>
                <a:custGeom>
                  <a:avLst/>
                  <a:gdLst/>
                  <a:ahLst/>
                  <a:cxnLst/>
                  <a:rect l="l" t="t" r="r" b="b"/>
                  <a:pathLst>
                    <a:path w="92922" h="58219" extrusionOk="0">
                      <a:moveTo>
                        <a:pt x="0" y="0"/>
                      </a:moveTo>
                      <a:lnTo>
                        <a:pt x="3793" y="38295"/>
                      </a:lnTo>
                      <a:lnTo>
                        <a:pt x="30463" y="55489"/>
                      </a:lnTo>
                      <a:lnTo>
                        <a:pt x="61005" y="58219"/>
                      </a:lnTo>
                      <a:lnTo>
                        <a:pt x="92922" y="34152"/>
                      </a:lnTo>
                      <a:lnTo>
                        <a:pt x="89144" y="1935"/>
                      </a:ln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6" name="Google Shape;1546;p51"/>
                <p:cNvSpPr/>
                <p:nvPr/>
              </p:nvSpPr>
              <p:spPr>
                <a:xfrm>
                  <a:off x="120246" y="1209977"/>
                  <a:ext cx="366798" cy="299452"/>
                </a:xfrm>
                <a:custGeom>
                  <a:avLst/>
                  <a:gdLst/>
                  <a:ahLst/>
                  <a:cxnLst/>
                  <a:rect l="l" t="t" r="r" b="b"/>
                  <a:pathLst>
                    <a:path w="366798" h="299452" extrusionOk="0">
                      <a:moveTo>
                        <a:pt x="367019" y="200734"/>
                      </a:moveTo>
                      <a:lnTo>
                        <a:pt x="307358" y="42663"/>
                      </a:lnTo>
                      <a:cubicBezTo>
                        <a:pt x="249125" y="29479"/>
                        <a:pt x="109632" y="-549"/>
                        <a:pt x="80184" y="6"/>
                      </a:cubicBezTo>
                      <a:cubicBezTo>
                        <a:pt x="33962" y="877"/>
                        <a:pt x="8351" y="26213"/>
                        <a:pt x="1375" y="51484"/>
                      </a:cubicBezTo>
                      <a:cubicBezTo>
                        <a:pt x="-5602" y="76756"/>
                        <a:pt x="21348" y="297422"/>
                        <a:pt x="21348" y="297422"/>
                      </a:cubicBezTo>
                      <a:lnTo>
                        <a:pt x="24404" y="297488"/>
                      </a:lnTo>
                      <a:lnTo>
                        <a:pt x="113546" y="299423"/>
                      </a:lnTo>
                      <a:lnTo>
                        <a:pt x="114793" y="299450"/>
                      </a:lnTo>
                      <a:lnTo>
                        <a:pt x="106390" y="14041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47" name="Google Shape;1547;p51"/>
              <p:cNvGrpSpPr/>
              <p:nvPr/>
            </p:nvGrpSpPr>
            <p:grpSpPr>
              <a:xfrm>
                <a:off x="6275498" y="3529623"/>
                <a:ext cx="1418926" cy="974050"/>
                <a:chOff x="419375" y="1235838"/>
                <a:chExt cx="547721" cy="375994"/>
              </a:xfrm>
            </p:grpSpPr>
            <p:sp>
              <p:nvSpPr>
                <p:cNvPr id="1548" name="Google Shape;1548;p51"/>
                <p:cNvSpPr/>
                <p:nvPr/>
              </p:nvSpPr>
              <p:spPr>
                <a:xfrm>
                  <a:off x="419375" y="1235838"/>
                  <a:ext cx="547721" cy="375994"/>
                </a:xfrm>
                <a:custGeom>
                  <a:avLst/>
                  <a:gdLst/>
                  <a:ahLst/>
                  <a:cxnLst/>
                  <a:rect l="l" t="t" r="r" b="b"/>
                  <a:pathLst>
                    <a:path w="547721" h="375994" extrusionOk="0">
                      <a:moveTo>
                        <a:pt x="136283" y="-2"/>
                      </a:moveTo>
                      <a:lnTo>
                        <a:pt x="151981" y="27883"/>
                      </a:lnTo>
                      <a:cubicBezTo>
                        <a:pt x="151981" y="27883"/>
                        <a:pt x="196458" y="38340"/>
                        <a:pt x="215644" y="77554"/>
                      </a:cubicBezTo>
                      <a:cubicBezTo>
                        <a:pt x="234830" y="116768"/>
                        <a:pt x="231342" y="140295"/>
                        <a:pt x="231342" y="140295"/>
                      </a:cubicBezTo>
                      <a:lnTo>
                        <a:pt x="315935" y="217852"/>
                      </a:lnTo>
                      <a:lnTo>
                        <a:pt x="477949" y="32290"/>
                      </a:lnTo>
                      <a:lnTo>
                        <a:pt x="547943" y="87387"/>
                      </a:lnTo>
                      <a:cubicBezTo>
                        <a:pt x="547943" y="87387"/>
                        <a:pt x="404889" y="332007"/>
                        <a:pt x="376982" y="356406"/>
                      </a:cubicBezTo>
                      <a:cubicBezTo>
                        <a:pt x="349075" y="380806"/>
                        <a:pt x="307197" y="379874"/>
                        <a:pt x="283216" y="367401"/>
                      </a:cubicBezTo>
                      <a:cubicBezTo>
                        <a:pt x="246453" y="348279"/>
                        <a:pt x="126222" y="251497"/>
                        <a:pt x="73258" y="186747"/>
                      </a:cubicBezTo>
                      <a:cubicBezTo>
                        <a:pt x="20293" y="121996"/>
                        <a:pt x="11572" y="69711"/>
                        <a:pt x="11572" y="69711"/>
                      </a:cubicBezTo>
                      <a:lnTo>
                        <a:pt x="221" y="-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9" name="Google Shape;1549;p51"/>
                <p:cNvSpPr/>
                <p:nvPr/>
              </p:nvSpPr>
              <p:spPr>
                <a:xfrm>
                  <a:off x="603613" y="1368952"/>
                  <a:ext cx="50583" cy="11435"/>
                </a:xfrm>
                <a:custGeom>
                  <a:avLst/>
                  <a:gdLst/>
                  <a:ahLst/>
                  <a:cxnLst/>
                  <a:rect l="l" t="t" r="r" b="b"/>
                  <a:pathLst>
                    <a:path w="50583" h="11435" extrusionOk="0">
                      <a:moveTo>
                        <a:pt x="50805" y="11434"/>
                      </a:moveTo>
                      <a:cubicBezTo>
                        <a:pt x="36101" y="1139"/>
                        <a:pt x="17710" y="-2423"/>
                        <a:pt x="221" y="163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51"/>
                <p:cNvSpPr/>
                <p:nvPr/>
              </p:nvSpPr>
              <p:spPr>
                <a:xfrm>
                  <a:off x="722725" y="1450829"/>
                  <a:ext cx="13095" cy="87309"/>
                </a:xfrm>
                <a:custGeom>
                  <a:avLst/>
                  <a:gdLst/>
                  <a:ahLst/>
                  <a:cxnLst/>
                  <a:rect l="l" t="t" r="r" b="b"/>
                  <a:pathLst>
                    <a:path w="13095" h="87309" extrusionOk="0">
                      <a:moveTo>
                        <a:pt x="13316" y="-2"/>
                      </a:moveTo>
                      <a:cubicBezTo>
                        <a:pt x="276" y="27162"/>
                        <a:pt x="-3150" y="57945"/>
                        <a:pt x="3599" y="8730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51" name="Google Shape;1551;p51"/>
              <p:cNvSpPr/>
              <p:nvPr/>
            </p:nvSpPr>
            <p:spPr>
              <a:xfrm>
                <a:off x="6536326" y="2942769"/>
                <a:ext cx="1157867" cy="360269"/>
              </a:xfrm>
              <a:custGeom>
                <a:avLst/>
                <a:gdLst/>
                <a:ahLst/>
                <a:cxnLst/>
                <a:rect l="l" t="t" r="r" b="b"/>
                <a:pathLst>
                  <a:path w="447053" h="139100" extrusionOk="0">
                    <a:moveTo>
                      <a:pt x="439490" y="88694"/>
                    </a:moveTo>
                    <a:lnTo>
                      <a:pt x="143073" y="31377"/>
                    </a:lnTo>
                    <a:cubicBezTo>
                      <a:pt x="143073" y="31377"/>
                      <a:pt x="49119" y="-8361"/>
                      <a:pt x="24004" y="1601"/>
                    </a:cubicBezTo>
                    <a:cubicBezTo>
                      <a:pt x="7202" y="8266"/>
                      <a:pt x="-2695" y="31539"/>
                      <a:pt x="988" y="52583"/>
                    </a:cubicBezTo>
                    <a:cubicBezTo>
                      <a:pt x="5346" y="77489"/>
                      <a:pt x="34104" y="88523"/>
                      <a:pt x="34104" y="88523"/>
                    </a:cubicBezTo>
                    <a:lnTo>
                      <a:pt x="447274" y="139099"/>
                    </a:lnTo>
                    <a:close/>
                  </a:path>
                </a:pathLst>
              </a:custGeom>
              <a:solidFill>
                <a:srgbClr val="F3A2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52" name="Google Shape;1552;p51"/>
              <p:cNvGrpSpPr/>
              <p:nvPr/>
            </p:nvGrpSpPr>
            <p:grpSpPr>
              <a:xfrm>
                <a:off x="5260677" y="4308733"/>
                <a:ext cx="563349" cy="283072"/>
                <a:chOff x="27643" y="1536583"/>
                <a:chExt cx="217459" cy="109269"/>
              </a:xfrm>
            </p:grpSpPr>
            <p:grpSp>
              <p:nvGrpSpPr>
                <p:cNvPr id="1553" name="Google Shape;1553;p51"/>
                <p:cNvGrpSpPr/>
                <p:nvPr/>
              </p:nvGrpSpPr>
              <p:grpSpPr>
                <a:xfrm>
                  <a:off x="27643" y="1536583"/>
                  <a:ext cx="217111" cy="80323"/>
                  <a:chOff x="27643" y="1536583"/>
                  <a:chExt cx="217111" cy="80323"/>
                </a:xfrm>
              </p:grpSpPr>
              <p:sp>
                <p:nvSpPr>
                  <p:cNvPr id="1554" name="Google Shape;1554;p51"/>
                  <p:cNvSpPr/>
                  <p:nvPr/>
                </p:nvSpPr>
                <p:spPr>
                  <a:xfrm>
                    <a:off x="27643" y="1536583"/>
                    <a:ext cx="217111" cy="80323"/>
                  </a:xfrm>
                  <a:custGeom>
                    <a:avLst/>
                    <a:gdLst/>
                    <a:ahLst/>
                    <a:cxnLst/>
                    <a:rect l="l" t="t" r="r" b="b"/>
                    <a:pathLst>
                      <a:path w="217111" h="80323" extrusionOk="0">
                        <a:moveTo>
                          <a:pt x="176039" y="13428"/>
                        </a:moveTo>
                        <a:cubicBezTo>
                          <a:pt x="185131" y="3719"/>
                          <a:pt x="198862" y="-149"/>
                          <a:pt x="211691" y="3385"/>
                        </a:cubicBezTo>
                        <a:lnTo>
                          <a:pt x="217333" y="75834"/>
                        </a:lnTo>
                        <a:lnTo>
                          <a:pt x="351" y="80321"/>
                        </a:lnTo>
                        <a:cubicBezTo>
                          <a:pt x="351" y="80321"/>
                          <a:pt x="-3271" y="58893"/>
                          <a:pt x="27746" y="45677"/>
                        </a:cubicBezTo>
                        <a:cubicBezTo>
                          <a:pt x="58876" y="32412"/>
                          <a:pt x="114688" y="-357"/>
                          <a:pt x="121313" y="1"/>
                        </a:cubicBezTo>
                        <a:cubicBezTo>
                          <a:pt x="127937" y="360"/>
                          <a:pt x="132116" y="5925"/>
                          <a:pt x="138322" y="11053"/>
                        </a:cubicBezTo>
                        <a:cubicBezTo>
                          <a:pt x="141129" y="13429"/>
                          <a:pt x="144072" y="15640"/>
                          <a:pt x="147137" y="17673"/>
                        </a:cubicBezTo>
                        <a:cubicBezTo>
                          <a:pt x="156496" y="23594"/>
                          <a:pt x="168781" y="21789"/>
                          <a:pt x="176039" y="1342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5" name="Google Shape;1555;p51"/>
                  <p:cNvSpPr/>
                  <p:nvPr/>
                </p:nvSpPr>
                <p:spPr>
                  <a:xfrm>
                    <a:off x="114283" y="1556852"/>
                    <a:ext cx="19192" cy="19187"/>
                  </a:xfrm>
                  <a:custGeom>
                    <a:avLst/>
                    <a:gdLst/>
                    <a:ahLst/>
                    <a:cxnLst/>
                    <a:rect l="l" t="t" r="r" b="b"/>
                    <a:pathLst>
                      <a:path w="19192" h="19187" extrusionOk="0">
                        <a:moveTo>
                          <a:pt x="221" y="-2"/>
                        </a:moveTo>
                        <a:cubicBezTo>
                          <a:pt x="9299" y="2996"/>
                          <a:pt x="16419" y="10114"/>
                          <a:pt x="19413" y="1918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6" name="Google Shape;1556;p51"/>
                  <p:cNvSpPr/>
                  <p:nvPr/>
                </p:nvSpPr>
                <p:spPr>
                  <a:xfrm>
                    <a:off x="98027" y="1566263"/>
                    <a:ext cx="19394" cy="21447"/>
                  </a:xfrm>
                  <a:custGeom>
                    <a:avLst/>
                    <a:gdLst/>
                    <a:ahLst/>
                    <a:cxnLst/>
                    <a:rect l="l" t="t" r="r" b="b"/>
                    <a:pathLst>
                      <a:path w="19394" h="21447" extrusionOk="0">
                        <a:moveTo>
                          <a:pt x="221" y="-2"/>
                        </a:moveTo>
                        <a:cubicBezTo>
                          <a:pt x="10107" y="3093"/>
                          <a:pt x="17533" y="11305"/>
                          <a:pt x="19615" y="2144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57" name="Google Shape;1557;p51"/>
                <p:cNvSpPr/>
                <p:nvPr/>
              </p:nvSpPr>
              <p:spPr>
                <a:xfrm>
                  <a:off x="27643" y="1612418"/>
                  <a:ext cx="217459" cy="33434"/>
                </a:xfrm>
                <a:custGeom>
                  <a:avLst/>
                  <a:gdLst/>
                  <a:ahLst/>
                  <a:cxnLst/>
                  <a:rect l="l" t="t" r="r" b="b"/>
                  <a:pathLst>
                    <a:path w="217459" h="33434" extrusionOk="0">
                      <a:moveTo>
                        <a:pt x="925" y="33356"/>
                      </a:moveTo>
                      <a:cubicBezTo>
                        <a:pt x="14775" y="34280"/>
                        <a:pt x="18216" y="26557"/>
                        <a:pt x="25829" y="25812"/>
                      </a:cubicBezTo>
                      <a:cubicBezTo>
                        <a:pt x="33765" y="25034"/>
                        <a:pt x="43172" y="31806"/>
                        <a:pt x="50821" y="31741"/>
                      </a:cubicBezTo>
                      <a:cubicBezTo>
                        <a:pt x="64211" y="31628"/>
                        <a:pt x="71869" y="25491"/>
                        <a:pt x="81942" y="25153"/>
                      </a:cubicBezTo>
                      <a:cubicBezTo>
                        <a:pt x="96745" y="24656"/>
                        <a:pt x="103096" y="32368"/>
                        <a:pt x="118473" y="30972"/>
                      </a:cubicBezTo>
                      <a:cubicBezTo>
                        <a:pt x="129903" y="29934"/>
                        <a:pt x="133399" y="24398"/>
                        <a:pt x="144874" y="24171"/>
                      </a:cubicBezTo>
                      <a:cubicBezTo>
                        <a:pt x="153122" y="24008"/>
                        <a:pt x="162458" y="30838"/>
                        <a:pt x="172058" y="30640"/>
                      </a:cubicBezTo>
                      <a:cubicBezTo>
                        <a:pt x="186890" y="30332"/>
                        <a:pt x="184870" y="25123"/>
                        <a:pt x="192992" y="24444"/>
                      </a:cubicBezTo>
                      <a:cubicBezTo>
                        <a:pt x="202516" y="23649"/>
                        <a:pt x="204385" y="32261"/>
                        <a:pt x="217681" y="30467"/>
                      </a:cubicBezTo>
                      <a:lnTo>
                        <a:pt x="217334" y="-2"/>
                      </a:lnTo>
                      <a:lnTo>
                        <a:pt x="221" y="246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51"/>
                <p:cNvSpPr/>
                <p:nvPr/>
              </p:nvSpPr>
              <p:spPr>
                <a:xfrm>
                  <a:off x="32511" y="1612418"/>
                  <a:ext cx="212244" cy="2629"/>
                </a:xfrm>
                <a:custGeom>
                  <a:avLst/>
                  <a:gdLst/>
                  <a:ahLst/>
                  <a:cxnLst/>
                  <a:rect l="l" t="t" r="r" b="b"/>
                  <a:pathLst>
                    <a:path w="212244" h="2629" extrusionOk="0">
                      <a:moveTo>
                        <a:pt x="212465" y="-2"/>
                      </a:moveTo>
                      <a:cubicBezTo>
                        <a:pt x="142099" y="798"/>
                        <a:pt x="70587" y="1828"/>
                        <a:pt x="221" y="262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9" name="Google Shape;1559;p51"/>
                <p:cNvSpPr/>
                <p:nvPr/>
              </p:nvSpPr>
              <p:spPr>
                <a:xfrm>
                  <a:off x="194625" y="1580152"/>
                  <a:ext cx="46057" cy="31731"/>
                </a:xfrm>
                <a:custGeom>
                  <a:avLst/>
                  <a:gdLst/>
                  <a:ahLst/>
                  <a:cxnLst/>
                  <a:rect l="l" t="t" r="r" b="b"/>
                  <a:pathLst>
                    <a:path w="46057" h="31731" extrusionOk="0">
                      <a:moveTo>
                        <a:pt x="221" y="31730"/>
                      </a:moveTo>
                      <a:cubicBezTo>
                        <a:pt x="8054" y="13073"/>
                        <a:pt x="26042" y="680"/>
                        <a:pt x="46279"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60" name="Google Shape;1560;p51"/>
              <p:cNvSpPr/>
              <p:nvPr/>
            </p:nvSpPr>
            <p:spPr>
              <a:xfrm>
                <a:off x="5563232" y="4233392"/>
                <a:ext cx="240668" cy="150787"/>
              </a:xfrm>
              <a:custGeom>
                <a:avLst/>
                <a:gdLst/>
                <a:ahLst/>
                <a:cxnLst/>
                <a:rect l="l" t="t" r="r" b="b"/>
                <a:pathLst>
                  <a:path w="92922" h="58219" extrusionOk="0">
                    <a:moveTo>
                      <a:pt x="0" y="0"/>
                    </a:moveTo>
                    <a:lnTo>
                      <a:pt x="3793" y="38295"/>
                    </a:lnTo>
                    <a:lnTo>
                      <a:pt x="30463" y="55489"/>
                    </a:lnTo>
                    <a:lnTo>
                      <a:pt x="61005" y="58219"/>
                    </a:lnTo>
                    <a:lnTo>
                      <a:pt x="92922" y="34152"/>
                    </a:lnTo>
                    <a:lnTo>
                      <a:pt x="89144" y="1935"/>
                    </a:lnTo>
                    <a:lnTo>
                      <a:pt x="0" y="0"/>
                    </a:lnTo>
                    <a:close/>
                  </a:path>
                </a:pathLst>
              </a:custGeom>
              <a:solidFill>
                <a:srgbClr val="F3A2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61" name="Google Shape;1561;p51"/>
              <p:cNvGrpSpPr/>
              <p:nvPr/>
            </p:nvGrpSpPr>
            <p:grpSpPr>
              <a:xfrm>
                <a:off x="5463355" y="3605997"/>
                <a:ext cx="124382" cy="198953"/>
                <a:chOff x="105879" y="1265319"/>
                <a:chExt cx="48013" cy="76798"/>
              </a:xfrm>
            </p:grpSpPr>
            <p:sp>
              <p:nvSpPr>
                <p:cNvPr id="1562" name="Google Shape;1562;p51"/>
                <p:cNvSpPr/>
                <p:nvPr/>
              </p:nvSpPr>
              <p:spPr>
                <a:xfrm>
                  <a:off x="105879" y="1265319"/>
                  <a:ext cx="48013" cy="76798"/>
                </a:xfrm>
                <a:custGeom>
                  <a:avLst/>
                  <a:gdLst/>
                  <a:ahLst/>
                  <a:cxnLst/>
                  <a:rect l="l" t="t" r="r" b="b"/>
                  <a:pathLst>
                    <a:path w="48013" h="76798" extrusionOk="0">
                      <a:moveTo>
                        <a:pt x="39016" y="32386"/>
                      </a:moveTo>
                      <a:cubicBezTo>
                        <a:pt x="33649" y="29412"/>
                        <a:pt x="27390" y="27635"/>
                        <a:pt x="23246" y="23111"/>
                      </a:cubicBezTo>
                      <a:cubicBezTo>
                        <a:pt x="26370" y="25402"/>
                        <a:pt x="29870" y="27129"/>
                        <a:pt x="33589" y="28214"/>
                      </a:cubicBezTo>
                      <a:cubicBezTo>
                        <a:pt x="37388" y="29274"/>
                        <a:pt x="41464" y="28272"/>
                        <a:pt x="44337" y="25573"/>
                      </a:cubicBezTo>
                      <a:cubicBezTo>
                        <a:pt x="47595" y="21173"/>
                        <a:pt x="47151" y="15055"/>
                        <a:pt x="43291" y="11170"/>
                      </a:cubicBezTo>
                      <a:cubicBezTo>
                        <a:pt x="39727" y="7262"/>
                        <a:pt x="34289" y="5939"/>
                        <a:pt x="29239" y="4358"/>
                      </a:cubicBezTo>
                      <a:cubicBezTo>
                        <a:pt x="23882" y="2680"/>
                        <a:pt x="20061" y="1321"/>
                        <a:pt x="15261" y="2"/>
                      </a:cubicBezTo>
                      <a:cubicBezTo>
                        <a:pt x="10450" y="-116"/>
                        <a:pt x="3598" y="2494"/>
                        <a:pt x="2065" y="7051"/>
                      </a:cubicBezTo>
                      <a:cubicBezTo>
                        <a:pt x="584" y="11768"/>
                        <a:pt x="2238" y="16906"/>
                        <a:pt x="6195" y="19875"/>
                      </a:cubicBezTo>
                      <a:cubicBezTo>
                        <a:pt x="2086" y="23626"/>
                        <a:pt x="-97" y="29038"/>
                        <a:pt x="259" y="34588"/>
                      </a:cubicBezTo>
                      <a:cubicBezTo>
                        <a:pt x="699" y="40132"/>
                        <a:pt x="3634" y="45177"/>
                        <a:pt x="8236" y="48304"/>
                      </a:cubicBezTo>
                      <a:cubicBezTo>
                        <a:pt x="3521" y="54940"/>
                        <a:pt x="6383" y="64855"/>
                        <a:pt x="12645" y="70060"/>
                      </a:cubicBezTo>
                      <a:cubicBezTo>
                        <a:pt x="19323" y="74844"/>
                        <a:pt x="27438" y="77202"/>
                        <a:pt x="35642" y="76740"/>
                      </a:cubicBezTo>
                      <a:cubicBezTo>
                        <a:pt x="38705" y="76764"/>
                        <a:pt x="42335" y="76291"/>
                        <a:pt x="43764" y="73585"/>
                      </a:cubicBezTo>
                      <a:cubicBezTo>
                        <a:pt x="44679" y="70930"/>
                        <a:pt x="44135" y="67990"/>
                        <a:pt x="42329" y="65839"/>
                      </a:cubicBezTo>
                      <a:cubicBezTo>
                        <a:pt x="38892" y="60584"/>
                        <a:pt x="34073" y="56377"/>
                        <a:pt x="28400" y="53679"/>
                      </a:cubicBezTo>
                      <a:cubicBezTo>
                        <a:pt x="31064" y="54575"/>
                        <a:pt x="33864" y="54999"/>
                        <a:pt x="36674" y="54933"/>
                      </a:cubicBezTo>
                      <a:cubicBezTo>
                        <a:pt x="41762" y="54952"/>
                        <a:pt x="46303" y="51742"/>
                        <a:pt x="47979" y="46941"/>
                      </a:cubicBezTo>
                      <a:cubicBezTo>
                        <a:pt x="49442" y="40986"/>
                        <a:pt x="44383" y="35360"/>
                        <a:pt x="39016" y="32386"/>
                      </a:cubicBezTo>
                      <a:close/>
                    </a:path>
                  </a:pathLst>
                </a:custGeom>
                <a:solidFill>
                  <a:srgbClr val="F3A2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3" name="Google Shape;1563;p51"/>
                <p:cNvSpPr/>
                <p:nvPr/>
              </p:nvSpPr>
              <p:spPr>
                <a:xfrm>
                  <a:off x="110046" y="1284250"/>
                  <a:ext cx="31945" cy="10477"/>
                </a:xfrm>
                <a:custGeom>
                  <a:avLst/>
                  <a:gdLst/>
                  <a:ahLst/>
                  <a:cxnLst/>
                  <a:rect l="l" t="t" r="r" b="b"/>
                  <a:pathLst>
                    <a:path w="31945" h="10477" extrusionOk="0">
                      <a:moveTo>
                        <a:pt x="221" y="-2"/>
                      </a:moveTo>
                      <a:cubicBezTo>
                        <a:pt x="9226" y="6876"/>
                        <a:pt x="20959" y="8784"/>
                        <a:pt x="32166" y="1047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51"/>
                <p:cNvSpPr/>
                <p:nvPr/>
              </p:nvSpPr>
              <p:spPr>
                <a:xfrm>
                  <a:off x="113242" y="1314006"/>
                  <a:ext cx="24245" cy="4817"/>
                </a:xfrm>
                <a:custGeom>
                  <a:avLst/>
                  <a:gdLst/>
                  <a:ahLst/>
                  <a:cxnLst/>
                  <a:rect l="l" t="t" r="r" b="b"/>
                  <a:pathLst>
                    <a:path w="24245" h="4817" extrusionOk="0">
                      <a:moveTo>
                        <a:pt x="221" y="-2"/>
                      </a:moveTo>
                      <a:cubicBezTo>
                        <a:pt x="7978" y="2942"/>
                        <a:pt x="16172" y="4570"/>
                        <a:pt x="24466" y="481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65" name="Google Shape;1565;p51"/>
              <p:cNvSpPr/>
              <p:nvPr/>
            </p:nvSpPr>
            <p:spPr>
              <a:xfrm>
                <a:off x="6630780" y="2479969"/>
                <a:ext cx="395059" cy="752831"/>
              </a:xfrm>
              <a:custGeom>
                <a:avLst/>
                <a:gdLst/>
                <a:ahLst/>
                <a:cxnLst/>
                <a:rect l="l" t="t" r="r" b="b"/>
                <a:pathLst>
                  <a:path w="152497" h="290601" extrusionOk="0">
                    <a:moveTo>
                      <a:pt x="664" y="5687"/>
                    </a:moveTo>
                    <a:cubicBezTo>
                      <a:pt x="14592" y="-1255"/>
                      <a:pt x="30836" y="-1872"/>
                      <a:pt x="45252" y="3992"/>
                    </a:cubicBezTo>
                    <a:cubicBezTo>
                      <a:pt x="59590" y="10044"/>
                      <a:pt x="70628" y="21968"/>
                      <a:pt x="75551" y="36722"/>
                    </a:cubicBezTo>
                    <a:cubicBezTo>
                      <a:pt x="80275" y="51193"/>
                      <a:pt x="78743" y="67430"/>
                      <a:pt x="85263" y="81185"/>
                    </a:cubicBezTo>
                    <a:cubicBezTo>
                      <a:pt x="93159" y="97841"/>
                      <a:pt x="111855" y="108617"/>
                      <a:pt x="116020" y="126570"/>
                    </a:cubicBezTo>
                    <a:cubicBezTo>
                      <a:pt x="119678" y="142338"/>
                      <a:pt x="110881" y="159505"/>
                      <a:pt x="116408" y="174720"/>
                    </a:cubicBezTo>
                    <a:cubicBezTo>
                      <a:pt x="122461" y="191385"/>
                      <a:pt x="143934" y="200331"/>
                      <a:pt x="145979" y="217941"/>
                    </a:cubicBezTo>
                    <a:cubicBezTo>
                      <a:pt x="147226" y="228677"/>
                      <a:pt x="140488" y="239136"/>
                      <a:pt x="141673" y="249879"/>
                    </a:cubicBezTo>
                    <a:cubicBezTo>
                      <a:pt x="142436" y="256804"/>
                      <a:pt x="146384" y="262890"/>
                      <a:pt x="149342" y="269198"/>
                    </a:cubicBezTo>
                    <a:cubicBezTo>
                      <a:pt x="152300" y="275507"/>
                      <a:pt x="154276" y="283087"/>
                      <a:pt x="151088" y="289283"/>
                    </a:cubicBezTo>
                    <a:cubicBezTo>
                      <a:pt x="134446" y="289330"/>
                      <a:pt x="117805" y="289378"/>
                      <a:pt x="101163" y="289426"/>
                    </a:cubicBezTo>
                    <a:cubicBezTo>
                      <a:pt x="96973" y="289775"/>
                      <a:pt x="92761" y="289094"/>
                      <a:pt x="88895" y="287443"/>
                    </a:cubicBezTo>
                    <a:cubicBezTo>
                      <a:pt x="81068" y="283291"/>
                      <a:pt x="79724" y="272850"/>
                      <a:pt x="79334" y="264003"/>
                    </a:cubicBezTo>
                    <a:cubicBezTo>
                      <a:pt x="77305" y="272533"/>
                      <a:pt x="75276" y="281062"/>
                      <a:pt x="73246" y="289592"/>
                    </a:cubicBezTo>
                    <a:cubicBezTo>
                      <a:pt x="64890" y="290920"/>
                      <a:pt x="56379" y="290936"/>
                      <a:pt x="48018" y="289639"/>
                    </a:cubicBezTo>
                    <a:cubicBezTo>
                      <a:pt x="39547" y="288252"/>
                      <a:pt x="32212" y="282989"/>
                      <a:pt x="28189" y="275412"/>
                    </a:cubicBezTo>
                    <a:cubicBezTo>
                      <a:pt x="23857" y="265878"/>
                      <a:pt x="27441" y="254730"/>
                      <a:pt x="31769" y="245195"/>
                    </a:cubicBezTo>
                    <a:cubicBezTo>
                      <a:pt x="36098" y="235660"/>
                      <a:pt x="41290" y="225729"/>
                      <a:pt x="40022" y="215336"/>
                    </a:cubicBezTo>
                    <a:cubicBezTo>
                      <a:pt x="37768" y="196873"/>
                      <a:pt x="16035" y="184313"/>
                      <a:pt x="16527" y="165720"/>
                    </a:cubicBezTo>
                    <a:cubicBezTo>
                      <a:pt x="16937" y="150220"/>
                      <a:pt x="33033" y="138260"/>
                      <a:pt x="32768" y="122757"/>
                    </a:cubicBezTo>
                    <a:cubicBezTo>
                      <a:pt x="32582" y="111888"/>
                      <a:pt x="24455" y="103086"/>
                      <a:pt x="18860" y="93762"/>
                    </a:cubicBezTo>
                    <a:cubicBezTo>
                      <a:pt x="4495" y="69822"/>
                      <a:pt x="-1542" y="33513"/>
                      <a:pt x="664" y="5687"/>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51"/>
              <p:cNvSpPr/>
              <p:nvPr/>
            </p:nvSpPr>
            <p:spPr>
              <a:xfrm>
                <a:off x="6312351" y="2409715"/>
                <a:ext cx="318426" cy="446705"/>
              </a:xfrm>
              <a:custGeom>
                <a:avLst/>
                <a:gdLst/>
                <a:ahLst/>
                <a:cxnLst/>
                <a:rect l="l" t="t" r="r" b="b"/>
                <a:pathLst>
                  <a:path w="122916" h="172433" extrusionOk="0">
                    <a:moveTo>
                      <a:pt x="263" y="56114"/>
                    </a:moveTo>
                    <a:cubicBezTo>
                      <a:pt x="18" y="57544"/>
                      <a:pt x="816" y="119567"/>
                      <a:pt x="3683" y="134165"/>
                    </a:cubicBezTo>
                    <a:cubicBezTo>
                      <a:pt x="6550" y="148764"/>
                      <a:pt x="21181" y="172593"/>
                      <a:pt x="49989" y="172431"/>
                    </a:cubicBezTo>
                    <a:cubicBezTo>
                      <a:pt x="84718" y="172236"/>
                      <a:pt x="123138" y="126574"/>
                      <a:pt x="123138" y="126574"/>
                    </a:cubicBezTo>
                    <a:lnTo>
                      <a:pt x="115857" y="30118"/>
                    </a:lnTo>
                    <a:cubicBezTo>
                      <a:pt x="115857" y="30118"/>
                      <a:pt x="94759" y="-3213"/>
                      <a:pt x="53476" y="251"/>
                    </a:cubicBezTo>
                    <a:cubicBezTo>
                      <a:pt x="12194" y="3715"/>
                      <a:pt x="263" y="56114"/>
                      <a:pt x="263" y="56114"/>
                    </a:cubicBezTo>
                    <a:close/>
                  </a:path>
                </a:pathLst>
              </a:custGeom>
              <a:solidFill>
                <a:srgbClr val="F3A2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51"/>
              <p:cNvSpPr/>
              <p:nvPr/>
            </p:nvSpPr>
            <p:spPr>
              <a:xfrm>
                <a:off x="6312680" y="2607680"/>
                <a:ext cx="80213" cy="61825"/>
              </a:xfrm>
              <a:custGeom>
                <a:avLst/>
                <a:gdLst/>
                <a:ahLst/>
                <a:cxnLst/>
                <a:rect l="l" t="t" r="r" b="b"/>
                <a:pathLst>
                  <a:path w="30963" h="23865" extrusionOk="0">
                    <a:moveTo>
                      <a:pt x="221" y="702"/>
                    </a:moveTo>
                    <a:cubicBezTo>
                      <a:pt x="2355" y="26"/>
                      <a:pt x="4613" y="-166"/>
                      <a:pt x="6831" y="139"/>
                    </a:cubicBezTo>
                    <a:cubicBezTo>
                      <a:pt x="26999" y="2584"/>
                      <a:pt x="31184" y="16593"/>
                      <a:pt x="31184" y="16593"/>
                    </a:cubicBezTo>
                    <a:cubicBezTo>
                      <a:pt x="31184" y="16593"/>
                      <a:pt x="24364" y="24943"/>
                      <a:pt x="7925" y="23746"/>
                    </a:cubicBezTo>
                    <a:cubicBezTo>
                      <a:pt x="5507" y="23617"/>
                      <a:pt x="3134" y="23049"/>
                      <a:pt x="920" y="2207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51"/>
              <p:cNvSpPr/>
              <p:nvPr/>
            </p:nvSpPr>
            <p:spPr>
              <a:xfrm>
                <a:off x="6460951" y="2543755"/>
                <a:ext cx="82316" cy="26093"/>
              </a:xfrm>
              <a:custGeom>
                <a:avLst/>
                <a:gdLst/>
                <a:ahLst/>
                <a:cxnLst/>
                <a:rect l="l" t="t" r="r" b="b"/>
                <a:pathLst>
                  <a:path w="31775" h="10072" extrusionOk="0">
                    <a:moveTo>
                      <a:pt x="406" y="9035"/>
                    </a:moveTo>
                    <a:cubicBezTo>
                      <a:pt x="-245" y="8014"/>
                      <a:pt x="824" y="5949"/>
                      <a:pt x="3589" y="4030"/>
                    </a:cubicBezTo>
                    <a:cubicBezTo>
                      <a:pt x="7183" y="1710"/>
                      <a:pt x="11317" y="360"/>
                      <a:pt x="15588" y="109"/>
                    </a:cubicBezTo>
                    <a:cubicBezTo>
                      <a:pt x="19883" y="-306"/>
                      <a:pt x="24211" y="449"/>
                      <a:pt x="28112" y="2294"/>
                    </a:cubicBezTo>
                    <a:cubicBezTo>
                      <a:pt x="31146" y="3869"/>
                      <a:pt x="32424" y="5852"/>
                      <a:pt x="31872" y="6921"/>
                    </a:cubicBezTo>
                    <a:cubicBezTo>
                      <a:pt x="31299" y="8063"/>
                      <a:pt x="29325" y="8294"/>
                      <a:pt x="26621" y="8490"/>
                    </a:cubicBezTo>
                    <a:cubicBezTo>
                      <a:pt x="23131" y="8694"/>
                      <a:pt x="19838" y="8886"/>
                      <a:pt x="16270" y="9095"/>
                    </a:cubicBezTo>
                    <a:cubicBezTo>
                      <a:pt x="8184" y="9578"/>
                      <a:pt x="1827" y="11059"/>
                      <a:pt x="406" y="903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51"/>
              <p:cNvSpPr/>
              <p:nvPr/>
            </p:nvSpPr>
            <p:spPr>
              <a:xfrm>
                <a:off x="6393738" y="2657876"/>
                <a:ext cx="25984" cy="51102"/>
              </a:xfrm>
              <a:custGeom>
                <a:avLst/>
                <a:gdLst/>
                <a:ahLst/>
                <a:cxnLst/>
                <a:rect l="l" t="t" r="r" b="b"/>
                <a:pathLst>
                  <a:path w="10030" h="19726" extrusionOk="0">
                    <a:moveTo>
                      <a:pt x="6893" y="-2"/>
                    </a:moveTo>
                    <a:cubicBezTo>
                      <a:pt x="4749" y="4066"/>
                      <a:pt x="2743" y="8202"/>
                      <a:pt x="875" y="12407"/>
                    </a:cubicBezTo>
                    <a:cubicBezTo>
                      <a:pt x="213" y="13483"/>
                      <a:pt x="44" y="14791"/>
                      <a:pt x="411" y="15999"/>
                    </a:cubicBezTo>
                    <a:cubicBezTo>
                      <a:pt x="970" y="16880"/>
                      <a:pt x="1840" y="17520"/>
                      <a:pt x="2848" y="17792"/>
                    </a:cubicBezTo>
                    <a:cubicBezTo>
                      <a:pt x="5235" y="18715"/>
                      <a:pt x="7719" y="19363"/>
                      <a:pt x="10252" y="1972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51"/>
              <p:cNvSpPr/>
              <p:nvPr/>
            </p:nvSpPr>
            <p:spPr>
              <a:xfrm>
                <a:off x="6598766" y="2612743"/>
                <a:ext cx="108717" cy="131955"/>
              </a:xfrm>
              <a:custGeom>
                <a:avLst/>
                <a:gdLst/>
                <a:ahLst/>
                <a:cxnLst/>
                <a:rect l="l" t="t" r="r" b="b"/>
                <a:pathLst>
                  <a:path w="41966" h="50936" extrusionOk="0">
                    <a:moveTo>
                      <a:pt x="1383" y="14649"/>
                    </a:moveTo>
                    <a:cubicBezTo>
                      <a:pt x="1172" y="6970"/>
                      <a:pt x="12660" y="1201"/>
                      <a:pt x="20268" y="106"/>
                    </a:cubicBezTo>
                    <a:cubicBezTo>
                      <a:pt x="28112" y="-717"/>
                      <a:pt x="35684" y="3242"/>
                      <a:pt x="39479" y="10151"/>
                    </a:cubicBezTo>
                    <a:cubicBezTo>
                      <a:pt x="43060" y="17099"/>
                      <a:pt x="43091" y="25341"/>
                      <a:pt x="39562" y="32315"/>
                    </a:cubicBezTo>
                    <a:cubicBezTo>
                      <a:pt x="35971" y="39194"/>
                      <a:pt x="30038" y="44564"/>
                      <a:pt x="22834" y="47458"/>
                    </a:cubicBezTo>
                    <a:cubicBezTo>
                      <a:pt x="15656" y="50301"/>
                      <a:pt x="7912" y="51425"/>
                      <a:pt x="221" y="50739"/>
                    </a:cubicBezTo>
                    <a:close/>
                  </a:path>
                </a:pathLst>
              </a:custGeom>
              <a:solidFill>
                <a:srgbClr val="F3A2B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51"/>
              <p:cNvSpPr/>
              <p:nvPr/>
            </p:nvSpPr>
            <p:spPr>
              <a:xfrm>
                <a:off x="6437566" y="2795468"/>
                <a:ext cx="130095" cy="100839"/>
              </a:xfrm>
              <a:custGeom>
                <a:avLst/>
                <a:gdLst/>
                <a:ahLst/>
                <a:cxnLst/>
                <a:rect l="l" t="t" r="r" b="b"/>
                <a:pathLst>
                  <a:path w="50218" h="38925" extrusionOk="0">
                    <a:moveTo>
                      <a:pt x="50440" y="-2"/>
                    </a:moveTo>
                    <a:cubicBezTo>
                      <a:pt x="50440" y="-2"/>
                      <a:pt x="47358" y="33027"/>
                      <a:pt x="1384" y="38923"/>
                    </a:cubicBezTo>
                    <a:lnTo>
                      <a:pt x="221" y="23516"/>
                    </a:lnTo>
                    <a:cubicBezTo>
                      <a:pt x="9365" y="23045"/>
                      <a:pt x="30402" y="18091"/>
                      <a:pt x="50440"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51"/>
              <p:cNvSpPr/>
              <p:nvPr/>
            </p:nvSpPr>
            <p:spPr>
              <a:xfrm>
                <a:off x="6316714" y="2558944"/>
                <a:ext cx="61685" cy="23875"/>
              </a:xfrm>
              <a:custGeom>
                <a:avLst/>
                <a:gdLst/>
                <a:ahLst/>
                <a:cxnLst/>
                <a:rect l="l" t="t" r="r" b="b"/>
                <a:pathLst>
                  <a:path w="23811" h="9216" extrusionOk="0">
                    <a:moveTo>
                      <a:pt x="270" y="5568"/>
                    </a:moveTo>
                    <a:cubicBezTo>
                      <a:pt x="-28" y="4376"/>
                      <a:pt x="1047" y="2912"/>
                      <a:pt x="3262" y="1752"/>
                    </a:cubicBezTo>
                    <a:cubicBezTo>
                      <a:pt x="6138" y="382"/>
                      <a:pt x="9327" y="-203"/>
                      <a:pt x="12502" y="59"/>
                    </a:cubicBezTo>
                    <a:cubicBezTo>
                      <a:pt x="15686" y="211"/>
                      <a:pt x="18772" y="1204"/>
                      <a:pt x="21446" y="2936"/>
                    </a:cubicBezTo>
                    <a:cubicBezTo>
                      <a:pt x="23492" y="4373"/>
                      <a:pt x="24367" y="5964"/>
                      <a:pt x="23917" y="7108"/>
                    </a:cubicBezTo>
                    <a:cubicBezTo>
                      <a:pt x="22906" y="9422"/>
                      <a:pt x="17720" y="9380"/>
                      <a:pt x="11916" y="9052"/>
                    </a:cubicBezTo>
                    <a:cubicBezTo>
                      <a:pt x="6121" y="8625"/>
                      <a:pt x="972" y="7994"/>
                      <a:pt x="270" y="556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3" name="Google Shape;1573;p51"/>
              <p:cNvSpPr/>
              <p:nvPr/>
            </p:nvSpPr>
            <p:spPr>
              <a:xfrm>
                <a:off x="6312502" y="2607779"/>
                <a:ext cx="36792" cy="61693"/>
              </a:xfrm>
              <a:custGeom>
                <a:avLst/>
                <a:gdLst/>
                <a:ahLst/>
                <a:cxnLst/>
                <a:rect l="l" t="t" r="r" b="b"/>
                <a:pathLst>
                  <a:path w="14202" h="23814" extrusionOk="0">
                    <a:moveTo>
                      <a:pt x="7996" y="23746"/>
                    </a:moveTo>
                    <a:cubicBezTo>
                      <a:pt x="5579" y="23617"/>
                      <a:pt x="3205" y="23049"/>
                      <a:pt x="992" y="22070"/>
                    </a:cubicBezTo>
                    <a:lnTo>
                      <a:pt x="372" y="13863"/>
                    </a:lnTo>
                    <a:cubicBezTo>
                      <a:pt x="261" y="12387"/>
                      <a:pt x="211" y="10909"/>
                      <a:pt x="223" y="9430"/>
                    </a:cubicBezTo>
                    <a:lnTo>
                      <a:pt x="292" y="702"/>
                    </a:lnTo>
                    <a:cubicBezTo>
                      <a:pt x="2426" y="26"/>
                      <a:pt x="4684" y="-166"/>
                      <a:pt x="6902" y="139"/>
                    </a:cubicBezTo>
                    <a:cubicBezTo>
                      <a:pt x="8682" y="321"/>
                      <a:pt x="10442" y="656"/>
                      <a:pt x="12165" y="1139"/>
                    </a:cubicBezTo>
                    <a:cubicBezTo>
                      <a:pt x="12221" y="1443"/>
                      <a:pt x="16751" y="18406"/>
                      <a:pt x="12824" y="23776"/>
                    </a:cubicBezTo>
                    <a:cubicBezTo>
                      <a:pt x="11512" y="23808"/>
                      <a:pt x="9459" y="23852"/>
                      <a:pt x="7996" y="2374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4" name="Google Shape;1574;p51"/>
              <p:cNvSpPr/>
              <p:nvPr/>
            </p:nvSpPr>
            <p:spPr>
              <a:xfrm>
                <a:off x="6620128" y="2640270"/>
                <a:ext cx="60752" cy="68350"/>
              </a:xfrm>
              <a:custGeom>
                <a:avLst/>
                <a:gdLst/>
                <a:ahLst/>
                <a:cxnLst/>
                <a:rect l="l" t="t" r="r" b="b"/>
                <a:pathLst>
                  <a:path w="23451" h="26384" extrusionOk="0">
                    <a:moveTo>
                      <a:pt x="221" y="7020"/>
                    </a:moveTo>
                    <a:cubicBezTo>
                      <a:pt x="2048" y="4533"/>
                      <a:pt x="4458" y="2531"/>
                      <a:pt x="7239" y="1190"/>
                    </a:cubicBezTo>
                    <a:cubicBezTo>
                      <a:pt x="10045" y="-143"/>
                      <a:pt x="13252" y="-367"/>
                      <a:pt x="16216" y="565"/>
                    </a:cubicBezTo>
                    <a:cubicBezTo>
                      <a:pt x="20961" y="2447"/>
                      <a:pt x="23959" y="7160"/>
                      <a:pt x="23650" y="12251"/>
                    </a:cubicBezTo>
                    <a:cubicBezTo>
                      <a:pt x="23185" y="17280"/>
                      <a:pt x="20216" y="21736"/>
                      <a:pt x="15752" y="24105"/>
                    </a:cubicBezTo>
                    <a:cubicBezTo>
                      <a:pt x="11293" y="26389"/>
                      <a:pt x="6155" y="26980"/>
                      <a:pt x="1294" y="2576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5" name="Google Shape;1575;p51"/>
              <p:cNvSpPr/>
              <p:nvPr/>
            </p:nvSpPr>
            <p:spPr>
              <a:xfrm>
                <a:off x="6444322" y="2593082"/>
                <a:ext cx="125634" cy="65467"/>
              </a:xfrm>
              <a:custGeom>
                <a:avLst/>
                <a:gdLst/>
                <a:ahLst/>
                <a:cxnLst/>
                <a:rect l="l" t="t" r="r" b="b"/>
                <a:pathLst>
                  <a:path w="48496" h="25271" extrusionOk="0">
                    <a:moveTo>
                      <a:pt x="48718" y="8502"/>
                    </a:moveTo>
                    <a:cubicBezTo>
                      <a:pt x="48718" y="8502"/>
                      <a:pt x="40540" y="-3772"/>
                      <a:pt x="20832" y="1172"/>
                    </a:cubicBezTo>
                    <a:cubicBezTo>
                      <a:pt x="1124" y="6115"/>
                      <a:pt x="221" y="20016"/>
                      <a:pt x="221" y="20016"/>
                    </a:cubicBezTo>
                    <a:cubicBezTo>
                      <a:pt x="221" y="20016"/>
                      <a:pt x="14795" y="28349"/>
                      <a:pt x="29009" y="24025"/>
                    </a:cubicBezTo>
                    <a:cubicBezTo>
                      <a:pt x="44833" y="19212"/>
                      <a:pt x="48718" y="8502"/>
                      <a:pt x="48718" y="850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51"/>
              <p:cNvSpPr/>
              <p:nvPr/>
            </p:nvSpPr>
            <p:spPr>
              <a:xfrm>
                <a:off x="6440387" y="2595310"/>
                <a:ext cx="66770" cy="63327"/>
              </a:xfrm>
              <a:custGeom>
                <a:avLst/>
                <a:gdLst/>
                <a:ahLst/>
                <a:cxnLst/>
                <a:rect l="l" t="t" r="r" b="b"/>
                <a:pathLst>
                  <a:path w="25774" h="24445" extrusionOk="0">
                    <a:moveTo>
                      <a:pt x="20832" y="200"/>
                    </a:moveTo>
                    <a:cubicBezTo>
                      <a:pt x="21172" y="115"/>
                      <a:pt x="21482" y="73"/>
                      <a:pt x="21815" y="-2"/>
                    </a:cubicBezTo>
                    <a:cubicBezTo>
                      <a:pt x="21956" y="219"/>
                      <a:pt x="29586" y="12584"/>
                      <a:pt x="23879" y="24346"/>
                    </a:cubicBezTo>
                    <a:cubicBezTo>
                      <a:pt x="15646" y="24903"/>
                      <a:pt x="7428" y="23061"/>
                      <a:pt x="221" y="19044"/>
                    </a:cubicBezTo>
                    <a:cubicBezTo>
                      <a:pt x="221" y="19044"/>
                      <a:pt x="1124" y="5143"/>
                      <a:pt x="20832" y="2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51"/>
              <p:cNvSpPr/>
              <p:nvPr/>
            </p:nvSpPr>
            <p:spPr>
              <a:xfrm>
                <a:off x="6422662" y="2719032"/>
                <a:ext cx="53159" cy="56118"/>
              </a:xfrm>
              <a:custGeom>
                <a:avLst/>
                <a:gdLst/>
                <a:ahLst/>
                <a:cxnLst/>
                <a:rect l="l" t="t" r="r" b="b"/>
                <a:pathLst>
                  <a:path w="20520" h="21662" extrusionOk="0">
                    <a:moveTo>
                      <a:pt x="392" y="9173"/>
                    </a:moveTo>
                    <a:cubicBezTo>
                      <a:pt x="658" y="5646"/>
                      <a:pt x="2664" y="2482"/>
                      <a:pt x="5743" y="735"/>
                    </a:cubicBezTo>
                    <a:cubicBezTo>
                      <a:pt x="8471" y="-375"/>
                      <a:pt x="11551" y="-225"/>
                      <a:pt x="14159" y="1144"/>
                    </a:cubicBezTo>
                    <a:cubicBezTo>
                      <a:pt x="14510" y="1312"/>
                      <a:pt x="14853" y="1492"/>
                      <a:pt x="15188" y="1686"/>
                    </a:cubicBezTo>
                    <a:cubicBezTo>
                      <a:pt x="19809" y="4133"/>
                      <a:pt x="21906" y="9619"/>
                      <a:pt x="20093" y="14521"/>
                    </a:cubicBezTo>
                    <a:lnTo>
                      <a:pt x="20060" y="14599"/>
                    </a:lnTo>
                    <a:cubicBezTo>
                      <a:pt x="18687" y="17854"/>
                      <a:pt x="15923" y="20320"/>
                      <a:pt x="12531" y="21316"/>
                    </a:cubicBezTo>
                    <a:cubicBezTo>
                      <a:pt x="9100" y="22250"/>
                      <a:pt x="5431" y="21255"/>
                      <a:pt x="2942" y="18716"/>
                    </a:cubicBezTo>
                    <a:cubicBezTo>
                      <a:pt x="739" y="16060"/>
                      <a:pt x="-193" y="12574"/>
                      <a:pt x="392" y="917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51"/>
              <p:cNvSpPr/>
              <p:nvPr/>
            </p:nvSpPr>
            <p:spPr>
              <a:xfrm>
                <a:off x="6420390" y="2726698"/>
                <a:ext cx="53328" cy="28846"/>
              </a:xfrm>
              <a:custGeom>
                <a:avLst/>
                <a:gdLst/>
                <a:ahLst/>
                <a:cxnLst/>
                <a:rect l="l" t="t" r="r" b="b"/>
                <a:pathLst>
                  <a:path w="20585" h="11135" extrusionOk="0">
                    <a:moveTo>
                      <a:pt x="20807" y="-2"/>
                    </a:moveTo>
                    <a:cubicBezTo>
                      <a:pt x="16580" y="7272"/>
                      <a:pt x="8626" y="11561"/>
                      <a:pt x="221" y="1110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51"/>
              <p:cNvSpPr/>
              <p:nvPr/>
            </p:nvSpPr>
            <p:spPr>
              <a:xfrm>
                <a:off x="6326369" y="2396135"/>
                <a:ext cx="329022" cy="238672"/>
              </a:xfrm>
              <a:custGeom>
                <a:avLst/>
                <a:gdLst/>
                <a:ahLst/>
                <a:cxnLst/>
                <a:rect l="l" t="t" r="r" b="b"/>
                <a:pathLst>
                  <a:path w="127006" h="92130" extrusionOk="0">
                    <a:moveTo>
                      <a:pt x="15395" y="15238"/>
                    </a:moveTo>
                    <a:cubicBezTo>
                      <a:pt x="25713" y="4802"/>
                      <a:pt x="40010" y="-718"/>
                      <a:pt x="54669" y="73"/>
                    </a:cubicBezTo>
                    <a:cubicBezTo>
                      <a:pt x="70222" y="1468"/>
                      <a:pt x="85302" y="6142"/>
                      <a:pt x="98914" y="13788"/>
                    </a:cubicBezTo>
                    <a:cubicBezTo>
                      <a:pt x="112251" y="21112"/>
                      <a:pt x="123017" y="38225"/>
                      <a:pt x="125494" y="48945"/>
                    </a:cubicBezTo>
                    <a:cubicBezTo>
                      <a:pt x="127547" y="57841"/>
                      <a:pt x="128521" y="75957"/>
                      <a:pt x="124102" y="83947"/>
                    </a:cubicBezTo>
                    <a:lnTo>
                      <a:pt x="114738" y="87271"/>
                    </a:lnTo>
                    <a:cubicBezTo>
                      <a:pt x="111461" y="89288"/>
                      <a:pt x="108138" y="90111"/>
                      <a:pt x="104861" y="92129"/>
                    </a:cubicBezTo>
                    <a:lnTo>
                      <a:pt x="38674" y="18487"/>
                    </a:lnTo>
                    <a:cubicBezTo>
                      <a:pt x="25935" y="19224"/>
                      <a:pt x="9770" y="35188"/>
                      <a:pt x="221" y="43646"/>
                    </a:cubicBezTo>
                    <a:cubicBezTo>
                      <a:pt x="1161" y="35988"/>
                      <a:pt x="9951" y="20711"/>
                      <a:pt x="15395" y="152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80" name="Google Shape;1580;p51"/>
            <p:cNvSpPr/>
            <p:nvPr/>
          </p:nvSpPr>
          <p:spPr>
            <a:xfrm>
              <a:off x="1575099" y="4599514"/>
              <a:ext cx="6860462" cy="8961"/>
            </a:xfrm>
            <a:custGeom>
              <a:avLst/>
              <a:gdLst/>
              <a:ahLst/>
              <a:cxnLst/>
              <a:rect l="l" t="t" r="r" b="b"/>
              <a:pathLst>
                <a:path w="2648827" h="3460" extrusionOk="0">
                  <a:moveTo>
                    <a:pt x="221" y="-2"/>
                  </a:moveTo>
                  <a:lnTo>
                    <a:pt x="264904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1" name="Google Shape;1581;p51"/>
            <p:cNvSpPr/>
            <p:nvPr/>
          </p:nvSpPr>
          <p:spPr>
            <a:xfrm>
              <a:off x="2479875" y="4160010"/>
              <a:ext cx="1145629" cy="444536"/>
            </a:xfrm>
            <a:custGeom>
              <a:avLst/>
              <a:gdLst/>
              <a:ahLst/>
              <a:cxnLst/>
              <a:rect l="l" t="t" r="r" b="b"/>
              <a:pathLst>
                <a:path w="420029" h="162983" extrusionOk="0">
                  <a:moveTo>
                    <a:pt x="392515" y="111140"/>
                  </a:moveTo>
                  <a:cubicBezTo>
                    <a:pt x="375913" y="101073"/>
                    <a:pt x="355171" y="100719"/>
                    <a:pt x="338236" y="110215"/>
                  </a:cubicBezTo>
                  <a:cubicBezTo>
                    <a:pt x="337880" y="84171"/>
                    <a:pt x="317828" y="61157"/>
                    <a:pt x="294081" y="54609"/>
                  </a:cubicBezTo>
                  <a:cubicBezTo>
                    <a:pt x="270334" y="48062"/>
                    <a:pt x="244418" y="56108"/>
                    <a:pt x="224773" y="71711"/>
                  </a:cubicBezTo>
                  <a:cubicBezTo>
                    <a:pt x="223177" y="31003"/>
                    <a:pt x="185212" y="-3854"/>
                    <a:pt x="147037" y="342"/>
                  </a:cubicBezTo>
                  <a:cubicBezTo>
                    <a:pt x="108863" y="4537"/>
                    <a:pt x="78429" y="46910"/>
                    <a:pt x="84721" y="87102"/>
                  </a:cubicBezTo>
                  <a:cubicBezTo>
                    <a:pt x="65135" y="81502"/>
                    <a:pt x="44053" y="85481"/>
                    <a:pt x="27862" y="97834"/>
                  </a:cubicBezTo>
                  <a:cubicBezTo>
                    <a:pt x="11703" y="110181"/>
                    <a:pt x="1240" y="141873"/>
                    <a:pt x="221" y="162982"/>
                  </a:cubicBezTo>
                  <a:lnTo>
                    <a:pt x="420251" y="160682"/>
                  </a:lnTo>
                  <a:cubicBezTo>
                    <a:pt x="419736" y="140611"/>
                    <a:pt x="409362" y="122081"/>
                    <a:pt x="392515" y="11114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52"/>
          <p:cNvSpPr txBox="1">
            <a:spLocks noGrp="1"/>
          </p:cNvSpPr>
          <p:nvPr>
            <p:ph type="title"/>
          </p:nvPr>
        </p:nvSpPr>
        <p:spPr>
          <a:xfrm>
            <a:off x="4686180" y="572221"/>
            <a:ext cx="3744600" cy="888600"/>
          </a:xfrm>
          <a:prstGeom prst="rect">
            <a:avLst/>
          </a:prstGeom>
        </p:spPr>
        <p:txBody>
          <a:bodyPr spcFirstLastPara="1" wrap="square" lIns="91425" tIns="0" rIns="91425" bIns="91425" anchor="b" anchorCtr="0">
            <a:noAutofit/>
          </a:bodyPr>
          <a:lstStyle/>
          <a:p>
            <a:pPr marL="0" lvl="0" indent="0" algn="r" rtl="0">
              <a:spcBef>
                <a:spcPts val="0"/>
              </a:spcBef>
              <a:spcAft>
                <a:spcPts val="0"/>
              </a:spcAft>
              <a:buNone/>
            </a:pPr>
            <a:r>
              <a:rPr lang="en"/>
              <a:t>9h 55m 23s</a:t>
            </a:r>
            <a:endParaRPr/>
          </a:p>
        </p:txBody>
      </p:sp>
      <p:sp>
        <p:nvSpPr>
          <p:cNvPr id="1587" name="Google Shape;1587;p52"/>
          <p:cNvSpPr txBox="1">
            <a:spLocks noGrp="1"/>
          </p:cNvSpPr>
          <p:nvPr>
            <p:ph type="subTitle" idx="1"/>
          </p:nvPr>
        </p:nvSpPr>
        <p:spPr>
          <a:xfrm>
            <a:off x="4686180" y="1382782"/>
            <a:ext cx="3744600" cy="365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Jupiter’s rotation period</a:t>
            </a:r>
            <a:endParaRPr/>
          </a:p>
        </p:txBody>
      </p:sp>
      <p:sp>
        <p:nvSpPr>
          <p:cNvPr id="1588" name="Google Shape;1588;p52"/>
          <p:cNvSpPr txBox="1">
            <a:spLocks noGrp="1"/>
          </p:cNvSpPr>
          <p:nvPr>
            <p:ph type="title" idx="2"/>
          </p:nvPr>
        </p:nvSpPr>
        <p:spPr>
          <a:xfrm>
            <a:off x="4686180" y="1983771"/>
            <a:ext cx="3744600" cy="888600"/>
          </a:xfrm>
          <a:prstGeom prst="rect">
            <a:avLst/>
          </a:prstGeom>
        </p:spPr>
        <p:txBody>
          <a:bodyPr spcFirstLastPara="1" wrap="square" lIns="91425" tIns="0" rIns="91425" bIns="91425" anchor="b" anchorCtr="0">
            <a:noAutofit/>
          </a:bodyPr>
          <a:lstStyle/>
          <a:p>
            <a:pPr marL="0" lvl="0" indent="0" algn="r" rtl="0">
              <a:spcBef>
                <a:spcPts val="0"/>
              </a:spcBef>
              <a:spcAft>
                <a:spcPts val="0"/>
              </a:spcAft>
              <a:buNone/>
            </a:pPr>
            <a:r>
              <a:rPr lang="en"/>
              <a:t>333,000</a:t>
            </a:r>
            <a:endParaRPr/>
          </a:p>
        </p:txBody>
      </p:sp>
      <p:sp>
        <p:nvSpPr>
          <p:cNvPr id="1589" name="Google Shape;1589;p52"/>
          <p:cNvSpPr txBox="1">
            <a:spLocks noGrp="1"/>
          </p:cNvSpPr>
          <p:nvPr>
            <p:ph type="subTitle" idx="3"/>
          </p:nvPr>
        </p:nvSpPr>
        <p:spPr>
          <a:xfrm>
            <a:off x="4686180" y="2794332"/>
            <a:ext cx="3744600" cy="365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The Sun’s mass compared to Earth’s</a:t>
            </a:r>
            <a:endParaRPr/>
          </a:p>
        </p:txBody>
      </p:sp>
      <p:sp>
        <p:nvSpPr>
          <p:cNvPr id="1590" name="Google Shape;1590;p52"/>
          <p:cNvSpPr txBox="1">
            <a:spLocks noGrp="1"/>
          </p:cNvSpPr>
          <p:nvPr>
            <p:ph type="title" idx="4"/>
          </p:nvPr>
        </p:nvSpPr>
        <p:spPr>
          <a:xfrm>
            <a:off x="4686180" y="3395321"/>
            <a:ext cx="3744600" cy="888600"/>
          </a:xfrm>
          <a:prstGeom prst="rect">
            <a:avLst/>
          </a:prstGeom>
        </p:spPr>
        <p:txBody>
          <a:bodyPr spcFirstLastPara="1" wrap="square" lIns="91425" tIns="0" rIns="91425" bIns="91425" anchor="b" anchorCtr="0">
            <a:noAutofit/>
          </a:bodyPr>
          <a:lstStyle/>
          <a:p>
            <a:pPr marL="0" lvl="0" indent="0" algn="r" rtl="0">
              <a:spcBef>
                <a:spcPts val="0"/>
              </a:spcBef>
              <a:spcAft>
                <a:spcPts val="0"/>
              </a:spcAft>
              <a:buNone/>
            </a:pPr>
            <a:r>
              <a:rPr lang="en"/>
              <a:t>386,000 km</a:t>
            </a:r>
            <a:endParaRPr/>
          </a:p>
        </p:txBody>
      </p:sp>
      <p:sp>
        <p:nvSpPr>
          <p:cNvPr id="1591" name="Google Shape;1591;p52"/>
          <p:cNvSpPr txBox="1">
            <a:spLocks noGrp="1"/>
          </p:cNvSpPr>
          <p:nvPr>
            <p:ph type="subTitle" idx="5"/>
          </p:nvPr>
        </p:nvSpPr>
        <p:spPr>
          <a:xfrm>
            <a:off x="4686180" y="4205882"/>
            <a:ext cx="3744600" cy="365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Distance between Earth and the Moon</a:t>
            </a:r>
            <a:endParaRPr/>
          </a:p>
        </p:txBody>
      </p:sp>
      <p:grpSp>
        <p:nvGrpSpPr>
          <p:cNvPr id="1592" name="Google Shape;1592;p52"/>
          <p:cNvGrpSpPr/>
          <p:nvPr/>
        </p:nvGrpSpPr>
        <p:grpSpPr>
          <a:xfrm>
            <a:off x="805195" y="815506"/>
            <a:ext cx="1211619" cy="885088"/>
            <a:chOff x="2757983" y="989756"/>
            <a:chExt cx="1211619" cy="885088"/>
          </a:xfrm>
        </p:grpSpPr>
        <p:sp>
          <p:nvSpPr>
            <p:cNvPr id="1593" name="Google Shape;1593;p52"/>
            <p:cNvSpPr/>
            <p:nvPr/>
          </p:nvSpPr>
          <p:spPr>
            <a:xfrm>
              <a:off x="2757983" y="1312318"/>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4" name="Google Shape;1594;p52"/>
            <p:cNvSpPr/>
            <p:nvPr/>
          </p:nvSpPr>
          <p:spPr>
            <a:xfrm>
              <a:off x="3255458" y="989756"/>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5" name="Google Shape;1595;p52"/>
            <p:cNvSpPr/>
            <p:nvPr/>
          </p:nvSpPr>
          <p:spPr>
            <a:xfrm>
              <a:off x="3548333" y="1695468"/>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noFill/>
            <a:ln w="9525" cap="flat"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6" name="Google Shape;1596;p52"/>
          <p:cNvGrpSpPr/>
          <p:nvPr/>
        </p:nvGrpSpPr>
        <p:grpSpPr>
          <a:xfrm>
            <a:off x="921649" y="1171973"/>
            <a:ext cx="3659222" cy="3441313"/>
            <a:chOff x="921649" y="1171973"/>
            <a:chExt cx="3659222" cy="3441313"/>
          </a:xfrm>
        </p:grpSpPr>
        <p:grpSp>
          <p:nvGrpSpPr>
            <p:cNvPr id="1597" name="Google Shape;1597;p52"/>
            <p:cNvGrpSpPr/>
            <p:nvPr/>
          </p:nvGrpSpPr>
          <p:grpSpPr>
            <a:xfrm>
              <a:off x="921649" y="2044007"/>
              <a:ext cx="3659222" cy="2565463"/>
              <a:chOff x="870700" y="2044007"/>
              <a:chExt cx="3659222" cy="2565463"/>
            </a:xfrm>
          </p:grpSpPr>
          <p:grpSp>
            <p:nvGrpSpPr>
              <p:cNvPr id="1598" name="Google Shape;1598;p52"/>
              <p:cNvGrpSpPr/>
              <p:nvPr/>
            </p:nvGrpSpPr>
            <p:grpSpPr>
              <a:xfrm>
                <a:off x="2349240" y="2044007"/>
                <a:ext cx="1986380" cy="1148453"/>
                <a:chOff x="2349240" y="2044007"/>
                <a:chExt cx="1986380" cy="1148453"/>
              </a:xfrm>
            </p:grpSpPr>
            <p:sp>
              <p:nvSpPr>
                <p:cNvPr id="1599" name="Google Shape;1599;p52"/>
                <p:cNvSpPr/>
                <p:nvPr/>
              </p:nvSpPr>
              <p:spPr>
                <a:xfrm>
                  <a:off x="2349240" y="3182902"/>
                  <a:ext cx="1827349" cy="9558"/>
                </a:xfrm>
                <a:custGeom>
                  <a:avLst/>
                  <a:gdLst/>
                  <a:ahLst/>
                  <a:cxnLst/>
                  <a:rect l="l" t="t" r="r" b="b"/>
                  <a:pathLst>
                    <a:path w="2912110" h="3460" extrusionOk="0">
                      <a:moveTo>
                        <a:pt x="221" y="-2"/>
                      </a:moveTo>
                      <a:lnTo>
                        <a:pt x="2912332"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00" name="Google Shape;1600;p52"/>
                <p:cNvGrpSpPr/>
                <p:nvPr/>
              </p:nvGrpSpPr>
              <p:grpSpPr>
                <a:xfrm>
                  <a:off x="3526473" y="2044007"/>
                  <a:ext cx="809146" cy="1146109"/>
                  <a:chOff x="4784523" y="635370"/>
                  <a:chExt cx="293169" cy="415257"/>
                </a:xfrm>
              </p:grpSpPr>
              <p:sp>
                <p:nvSpPr>
                  <p:cNvPr id="1601" name="Google Shape;1601;p52"/>
                  <p:cNvSpPr/>
                  <p:nvPr/>
                </p:nvSpPr>
                <p:spPr>
                  <a:xfrm>
                    <a:off x="4898831" y="875079"/>
                    <a:ext cx="42105" cy="175548"/>
                  </a:xfrm>
                  <a:custGeom>
                    <a:avLst/>
                    <a:gdLst/>
                    <a:ahLst/>
                    <a:cxnLst/>
                    <a:rect l="l" t="t" r="r" b="b"/>
                    <a:pathLst>
                      <a:path w="42105" h="175548" extrusionOk="0">
                        <a:moveTo>
                          <a:pt x="221" y="-2"/>
                        </a:moveTo>
                        <a:lnTo>
                          <a:pt x="221" y="175547"/>
                        </a:lnTo>
                        <a:lnTo>
                          <a:pt x="42326" y="175547"/>
                        </a:lnTo>
                        <a:lnTo>
                          <a:pt x="42326" y="-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2" name="Google Shape;1602;p52"/>
                  <p:cNvSpPr/>
                  <p:nvPr/>
                </p:nvSpPr>
                <p:spPr>
                  <a:xfrm>
                    <a:off x="4784523" y="635370"/>
                    <a:ext cx="293169" cy="282953"/>
                  </a:xfrm>
                  <a:custGeom>
                    <a:avLst/>
                    <a:gdLst/>
                    <a:ahLst/>
                    <a:cxnLst/>
                    <a:rect l="l" t="t" r="r" b="b"/>
                    <a:pathLst>
                      <a:path w="293169" h="282953" extrusionOk="0">
                        <a:moveTo>
                          <a:pt x="293163" y="119757"/>
                        </a:moveTo>
                        <a:cubicBezTo>
                          <a:pt x="290140" y="83527"/>
                          <a:pt x="257068" y="52300"/>
                          <a:pt x="220696" y="51335"/>
                        </a:cubicBezTo>
                        <a:cubicBezTo>
                          <a:pt x="223479" y="41938"/>
                          <a:pt x="221644" y="31780"/>
                          <a:pt x="215749" y="23948"/>
                        </a:cubicBezTo>
                        <a:cubicBezTo>
                          <a:pt x="209839" y="16261"/>
                          <a:pt x="201941" y="10333"/>
                          <a:pt x="192907" y="6802"/>
                        </a:cubicBezTo>
                        <a:cubicBezTo>
                          <a:pt x="150287" y="-11448"/>
                          <a:pt x="100931" y="8281"/>
                          <a:pt x="82667" y="50867"/>
                        </a:cubicBezTo>
                        <a:cubicBezTo>
                          <a:pt x="75589" y="67370"/>
                          <a:pt x="73997" y="85706"/>
                          <a:pt x="78124" y="103180"/>
                        </a:cubicBezTo>
                        <a:cubicBezTo>
                          <a:pt x="65782" y="91554"/>
                          <a:pt x="45215" y="94113"/>
                          <a:pt x="30906" y="103213"/>
                        </a:cubicBezTo>
                        <a:cubicBezTo>
                          <a:pt x="40" y="122843"/>
                          <a:pt x="-9056" y="163758"/>
                          <a:pt x="10590" y="194600"/>
                        </a:cubicBezTo>
                        <a:cubicBezTo>
                          <a:pt x="22413" y="213161"/>
                          <a:pt x="42692" y="224640"/>
                          <a:pt x="64704" y="225229"/>
                        </a:cubicBezTo>
                        <a:cubicBezTo>
                          <a:pt x="62260" y="239644"/>
                          <a:pt x="66695" y="254372"/>
                          <a:pt x="76694" y="265046"/>
                        </a:cubicBezTo>
                        <a:cubicBezTo>
                          <a:pt x="86616" y="275463"/>
                          <a:pt x="125145" y="274593"/>
                          <a:pt x="140630" y="262096"/>
                        </a:cubicBezTo>
                        <a:lnTo>
                          <a:pt x="141301" y="262940"/>
                        </a:lnTo>
                        <a:cubicBezTo>
                          <a:pt x="159337" y="285753"/>
                          <a:pt x="192466" y="289638"/>
                          <a:pt x="215297" y="271616"/>
                        </a:cubicBezTo>
                        <a:cubicBezTo>
                          <a:pt x="217561" y="269829"/>
                          <a:pt x="219675" y="267859"/>
                          <a:pt x="221616" y="265726"/>
                        </a:cubicBezTo>
                        <a:cubicBezTo>
                          <a:pt x="221773" y="265551"/>
                          <a:pt x="221930" y="265376"/>
                          <a:pt x="222087" y="265201"/>
                        </a:cubicBezTo>
                        <a:cubicBezTo>
                          <a:pt x="237851" y="247010"/>
                          <a:pt x="242079" y="221524"/>
                          <a:pt x="233034" y="199223"/>
                        </a:cubicBezTo>
                        <a:cubicBezTo>
                          <a:pt x="268743" y="192254"/>
                          <a:pt x="296185" y="155988"/>
                          <a:pt x="293163" y="11975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3" name="Google Shape;1603;p52"/>
                  <p:cNvSpPr/>
                  <p:nvPr/>
                </p:nvSpPr>
                <p:spPr>
                  <a:xfrm>
                    <a:off x="4864446" y="830271"/>
                    <a:ext cx="109168" cy="47793"/>
                  </a:xfrm>
                  <a:custGeom>
                    <a:avLst/>
                    <a:gdLst/>
                    <a:ahLst/>
                    <a:cxnLst/>
                    <a:rect l="l" t="t" r="r" b="b"/>
                    <a:pathLst>
                      <a:path w="109168" h="47793" extrusionOk="0">
                        <a:moveTo>
                          <a:pt x="221" y="-2"/>
                        </a:moveTo>
                        <a:cubicBezTo>
                          <a:pt x="2593" y="22524"/>
                          <a:pt x="22792" y="38863"/>
                          <a:pt x="45335" y="36492"/>
                        </a:cubicBezTo>
                        <a:cubicBezTo>
                          <a:pt x="50520" y="35947"/>
                          <a:pt x="55553" y="34420"/>
                          <a:pt x="60166" y="31993"/>
                        </a:cubicBezTo>
                        <a:cubicBezTo>
                          <a:pt x="71829" y="46859"/>
                          <a:pt x="92111" y="51906"/>
                          <a:pt x="109389" y="4424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4" name="Google Shape;1604;p52"/>
                  <p:cNvSpPr/>
                  <p:nvPr/>
                </p:nvSpPr>
                <p:spPr>
                  <a:xfrm>
                    <a:off x="4953368" y="753937"/>
                    <a:ext cx="35165" cy="47395"/>
                  </a:xfrm>
                  <a:custGeom>
                    <a:avLst/>
                    <a:gdLst/>
                    <a:ahLst/>
                    <a:cxnLst/>
                    <a:rect l="l" t="t" r="r" b="b"/>
                    <a:pathLst>
                      <a:path w="35165" h="47395" extrusionOk="0">
                        <a:moveTo>
                          <a:pt x="221" y="45984"/>
                        </a:moveTo>
                        <a:cubicBezTo>
                          <a:pt x="9330" y="49822"/>
                          <a:pt x="19828" y="45554"/>
                          <a:pt x="23669" y="36453"/>
                        </a:cubicBezTo>
                        <a:cubicBezTo>
                          <a:pt x="25171" y="32891"/>
                          <a:pt x="25480" y="28940"/>
                          <a:pt x="24546" y="25189"/>
                        </a:cubicBezTo>
                        <a:cubicBezTo>
                          <a:pt x="31666" y="23949"/>
                          <a:pt x="36431" y="17176"/>
                          <a:pt x="35190" y="10063"/>
                        </a:cubicBezTo>
                        <a:cubicBezTo>
                          <a:pt x="34381" y="5428"/>
                          <a:pt x="31142" y="1584"/>
                          <a:pt x="26709"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05" name="Google Shape;1605;p52"/>
              <p:cNvGrpSpPr/>
              <p:nvPr/>
            </p:nvGrpSpPr>
            <p:grpSpPr>
              <a:xfrm>
                <a:off x="870700" y="4011873"/>
                <a:ext cx="3659222" cy="597597"/>
                <a:chOff x="870700" y="4011873"/>
                <a:chExt cx="3659222" cy="597597"/>
              </a:xfrm>
            </p:grpSpPr>
            <p:grpSp>
              <p:nvGrpSpPr>
                <p:cNvPr id="1606" name="Google Shape;1606;p52"/>
                <p:cNvGrpSpPr/>
                <p:nvPr/>
              </p:nvGrpSpPr>
              <p:grpSpPr>
                <a:xfrm>
                  <a:off x="3832300" y="4011873"/>
                  <a:ext cx="223011" cy="588355"/>
                  <a:chOff x="4297435" y="1341988"/>
                  <a:chExt cx="80801" cy="213172"/>
                </a:xfrm>
              </p:grpSpPr>
              <p:sp>
                <p:nvSpPr>
                  <p:cNvPr id="1607" name="Google Shape;1607;p52"/>
                  <p:cNvSpPr/>
                  <p:nvPr/>
                </p:nvSpPr>
                <p:spPr>
                  <a:xfrm>
                    <a:off x="4302926" y="1341988"/>
                    <a:ext cx="75310" cy="136587"/>
                  </a:xfrm>
                  <a:custGeom>
                    <a:avLst/>
                    <a:gdLst/>
                    <a:ahLst/>
                    <a:cxnLst/>
                    <a:rect l="l" t="t" r="r" b="b"/>
                    <a:pathLst>
                      <a:path w="75310" h="136587" extrusionOk="0">
                        <a:moveTo>
                          <a:pt x="9568" y="57883"/>
                        </a:moveTo>
                        <a:cubicBezTo>
                          <a:pt x="22173" y="33161"/>
                          <a:pt x="44533" y="14816"/>
                          <a:pt x="68008" y="-2"/>
                        </a:cubicBezTo>
                        <a:cubicBezTo>
                          <a:pt x="88748" y="52474"/>
                          <a:pt x="65250" y="112033"/>
                          <a:pt x="14253" y="136251"/>
                        </a:cubicBezTo>
                        <a:lnTo>
                          <a:pt x="13278" y="136585"/>
                        </a:lnTo>
                        <a:cubicBezTo>
                          <a:pt x="-3923" y="114804"/>
                          <a:pt x="-3036" y="82606"/>
                          <a:pt x="9568" y="5788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8" name="Google Shape;1608;p52"/>
                  <p:cNvSpPr/>
                  <p:nvPr/>
                </p:nvSpPr>
                <p:spPr>
                  <a:xfrm>
                    <a:off x="4297435" y="1391777"/>
                    <a:ext cx="46577" cy="163383"/>
                  </a:xfrm>
                  <a:custGeom>
                    <a:avLst/>
                    <a:gdLst/>
                    <a:ahLst/>
                    <a:cxnLst/>
                    <a:rect l="l" t="t" r="r" b="b"/>
                    <a:pathLst>
                      <a:path w="46577" h="163383" extrusionOk="0">
                        <a:moveTo>
                          <a:pt x="221" y="163381"/>
                        </a:moveTo>
                        <a:cubicBezTo>
                          <a:pt x="18061" y="105516"/>
                          <a:pt x="28959" y="57863"/>
                          <a:pt x="46799"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09" name="Google Shape;1609;p52"/>
                <p:cNvSpPr/>
                <p:nvPr/>
              </p:nvSpPr>
              <p:spPr>
                <a:xfrm>
                  <a:off x="870700" y="4599911"/>
                  <a:ext cx="3659222" cy="9558"/>
                </a:xfrm>
                <a:custGeom>
                  <a:avLst/>
                  <a:gdLst/>
                  <a:ahLst/>
                  <a:cxnLst/>
                  <a:rect l="l" t="t" r="r" b="b"/>
                  <a:pathLst>
                    <a:path w="2981036" h="3460" extrusionOk="0">
                      <a:moveTo>
                        <a:pt x="221" y="-2"/>
                      </a:moveTo>
                      <a:lnTo>
                        <a:pt x="298125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610" name="Google Shape;1610;p52"/>
            <p:cNvSpPr/>
            <p:nvPr/>
          </p:nvSpPr>
          <p:spPr>
            <a:xfrm rot="-4566138">
              <a:off x="3669870" y="1213635"/>
              <a:ext cx="393949" cy="393640"/>
            </a:xfrm>
            <a:custGeom>
              <a:avLst/>
              <a:gdLst/>
              <a:ahLst/>
              <a:cxnLst/>
              <a:rect l="l" t="t" r="r" b="b"/>
              <a:pathLst>
                <a:path w="142826" h="142714" extrusionOk="0">
                  <a:moveTo>
                    <a:pt x="143048" y="71355"/>
                  </a:moveTo>
                  <a:cubicBezTo>
                    <a:pt x="143048" y="110765"/>
                    <a:pt x="111075" y="142713"/>
                    <a:pt x="71635" y="142713"/>
                  </a:cubicBezTo>
                  <a:cubicBezTo>
                    <a:pt x="32194" y="142713"/>
                    <a:pt x="221" y="110765"/>
                    <a:pt x="221" y="71355"/>
                  </a:cubicBezTo>
                  <a:cubicBezTo>
                    <a:pt x="221" y="31946"/>
                    <a:pt x="32194" y="-2"/>
                    <a:pt x="71635" y="-2"/>
                  </a:cubicBezTo>
                  <a:cubicBezTo>
                    <a:pt x="111075" y="-2"/>
                    <a:pt x="143048" y="31946"/>
                    <a:pt x="143048" y="7135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11" name="Google Shape;1611;p52"/>
            <p:cNvGrpSpPr/>
            <p:nvPr/>
          </p:nvGrpSpPr>
          <p:grpSpPr>
            <a:xfrm>
              <a:off x="1092413" y="1227248"/>
              <a:ext cx="2496993" cy="3386038"/>
              <a:chOff x="1041464" y="1227248"/>
              <a:chExt cx="2496993" cy="3386038"/>
            </a:xfrm>
          </p:grpSpPr>
          <p:grpSp>
            <p:nvGrpSpPr>
              <p:cNvPr id="1612" name="Google Shape;1612;p52"/>
              <p:cNvGrpSpPr/>
              <p:nvPr/>
            </p:nvGrpSpPr>
            <p:grpSpPr>
              <a:xfrm>
                <a:off x="1041464" y="2104786"/>
                <a:ext cx="1103912" cy="2508501"/>
                <a:chOff x="4631964" y="2111696"/>
                <a:chExt cx="1103912" cy="2508501"/>
              </a:xfrm>
            </p:grpSpPr>
            <p:grpSp>
              <p:nvGrpSpPr>
                <p:cNvPr id="1613" name="Google Shape;1613;p52"/>
                <p:cNvGrpSpPr/>
                <p:nvPr/>
              </p:nvGrpSpPr>
              <p:grpSpPr>
                <a:xfrm>
                  <a:off x="4631964" y="3887063"/>
                  <a:ext cx="433687" cy="553844"/>
                  <a:chOff x="3905327" y="1295732"/>
                  <a:chExt cx="157133" cy="200668"/>
                </a:xfrm>
              </p:grpSpPr>
              <p:sp>
                <p:nvSpPr>
                  <p:cNvPr id="1614" name="Google Shape;1614;p52"/>
                  <p:cNvSpPr/>
                  <p:nvPr/>
                </p:nvSpPr>
                <p:spPr>
                  <a:xfrm>
                    <a:off x="3957914" y="1295732"/>
                    <a:ext cx="104546" cy="88266"/>
                  </a:xfrm>
                  <a:custGeom>
                    <a:avLst/>
                    <a:gdLst/>
                    <a:ahLst/>
                    <a:cxnLst/>
                    <a:rect l="l" t="t" r="r" b="b"/>
                    <a:pathLst>
                      <a:path w="104546" h="88266" extrusionOk="0">
                        <a:moveTo>
                          <a:pt x="75881" y="0"/>
                        </a:moveTo>
                        <a:lnTo>
                          <a:pt x="16566" y="31858"/>
                        </a:lnTo>
                        <a:lnTo>
                          <a:pt x="0" y="67408"/>
                        </a:lnTo>
                        <a:lnTo>
                          <a:pt x="13633" y="85387"/>
                        </a:lnTo>
                        <a:lnTo>
                          <a:pt x="52616" y="88267"/>
                        </a:lnTo>
                        <a:lnTo>
                          <a:pt x="104546" y="63314"/>
                        </a:lnTo>
                        <a:lnTo>
                          <a:pt x="75881"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52"/>
                  <p:cNvSpPr/>
                  <p:nvPr/>
                </p:nvSpPr>
                <p:spPr>
                  <a:xfrm>
                    <a:off x="3920035" y="1314076"/>
                    <a:ext cx="126063" cy="174923"/>
                  </a:xfrm>
                  <a:custGeom>
                    <a:avLst/>
                    <a:gdLst/>
                    <a:ahLst/>
                    <a:cxnLst/>
                    <a:rect l="l" t="t" r="r" b="b"/>
                    <a:pathLst>
                      <a:path w="126063" h="174923" extrusionOk="0">
                        <a:moveTo>
                          <a:pt x="91136" y="155246"/>
                        </a:moveTo>
                        <a:cubicBezTo>
                          <a:pt x="91149" y="144022"/>
                          <a:pt x="85174" y="110125"/>
                          <a:pt x="85394" y="102274"/>
                        </a:cubicBezTo>
                        <a:cubicBezTo>
                          <a:pt x="85612" y="94491"/>
                          <a:pt x="98573" y="80218"/>
                          <a:pt x="98573" y="80218"/>
                        </a:cubicBezTo>
                        <a:cubicBezTo>
                          <a:pt x="104633" y="80343"/>
                          <a:pt x="110691" y="79933"/>
                          <a:pt x="116678" y="78992"/>
                        </a:cubicBezTo>
                        <a:cubicBezTo>
                          <a:pt x="124140" y="77519"/>
                          <a:pt x="129929" y="69715"/>
                          <a:pt x="123537" y="61163"/>
                        </a:cubicBezTo>
                        <a:cubicBezTo>
                          <a:pt x="117145" y="52610"/>
                          <a:pt x="103546" y="54628"/>
                          <a:pt x="103546" y="54628"/>
                        </a:cubicBezTo>
                        <a:lnTo>
                          <a:pt x="103546" y="54628"/>
                        </a:lnTo>
                        <a:cubicBezTo>
                          <a:pt x="105674" y="51760"/>
                          <a:pt x="106239" y="48023"/>
                          <a:pt x="105053" y="44654"/>
                        </a:cubicBezTo>
                        <a:cubicBezTo>
                          <a:pt x="101621" y="34871"/>
                          <a:pt x="93881" y="14515"/>
                          <a:pt x="85977" y="5341"/>
                        </a:cubicBezTo>
                        <a:cubicBezTo>
                          <a:pt x="75368" y="-6971"/>
                          <a:pt x="67765" y="5852"/>
                          <a:pt x="67765" y="5852"/>
                        </a:cubicBezTo>
                        <a:cubicBezTo>
                          <a:pt x="67765" y="5852"/>
                          <a:pt x="60623" y="9471"/>
                          <a:pt x="50724" y="14229"/>
                        </a:cubicBezTo>
                        <a:cubicBezTo>
                          <a:pt x="40825" y="18988"/>
                          <a:pt x="221" y="37762"/>
                          <a:pt x="221" y="37762"/>
                        </a:cubicBezTo>
                        <a:lnTo>
                          <a:pt x="74730" y="174922"/>
                        </a:lnTo>
                        <a:cubicBezTo>
                          <a:pt x="84283" y="173264"/>
                          <a:pt x="91228" y="164934"/>
                          <a:pt x="91136" y="15524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52"/>
                  <p:cNvSpPr/>
                  <p:nvPr/>
                </p:nvSpPr>
                <p:spPr>
                  <a:xfrm>
                    <a:off x="3987377" y="1320071"/>
                    <a:ext cx="27645" cy="51793"/>
                  </a:xfrm>
                  <a:custGeom>
                    <a:avLst/>
                    <a:gdLst/>
                    <a:ahLst/>
                    <a:cxnLst/>
                    <a:rect l="l" t="t" r="r" b="b"/>
                    <a:pathLst>
                      <a:path w="27645" h="51793" extrusionOk="0">
                        <a:moveTo>
                          <a:pt x="221" y="-2"/>
                        </a:moveTo>
                        <a:cubicBezTo>
                          <a:pt x="9436" y="17263"/>
                          <a:pt x="18652" y="34527"/>
                          <a:pt x="27867" y="5179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7" name="Google Shape;1617;p52"/>
                  <p:cNvSpPr/>
                  <p:nvPr/>
                </p:nvSpPr>
                <p:spPr>
                  <a:xfrm>
                    <a:off x="4004784" y="1377846"/>
                    <a:ext cx="11897" cy="18199"/>
                  </a:xfrm>
                  <a:custGeom>
                    <a:avLst/>
                    <a:gdLst/>
                    <a:ahLst/>
                    <a:cxnLst/>
                    <a:rect l="l" t="t" r="r" b="b"/>
                    <a:pathLst>
                      <a:path w="11897" h="18199" extrusionOk="0">
                        <a:moveTo>
                          <a:pt x="221" y="-2"/>
                        </a:moveTo>
                        <a:cubicBezTo>
                          <a:pt x="6798" y="3891"/>
                          <a:pt x="11194" y="10615"/>
                          <a:pt x="12118" y="1819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8" name="Google Shape;1618;p52"/>
                  <p:cNvSpPr/>
                  <p:nvPr/>
                </p:nvSpPr>
                <p:spPr>
                  <a:xfrm>
                    <a:off x="4000737" y="1385846"/>
                    <a:ext cx="12422" cy="15466"/>
                  </a:xfrm>
                  <a:custGeom>
                    <a:avLst/>
                    <a:gdLst/>
                    <a:ahLst/>
                    <a:cxnLst/>
                    <a:rect l="l" t="t" r="r" b="b"/>
                    <a:pathLst>
                      <a:path w="12422" h="15466" extrusionOk="0">
                        <a:moveTo>
                          <a:pt x="221" y="-2"/>
                        </a:moveTo>
                        <a:cubicBezTo>
                          <a:pt x="6665" y="2786"/>
                          <a:pt x="11315" y="8575"/>
                          <a:pt x="12644" y="1546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9" name="Google Shape;1619;p52"/>
                  <p:cNvSpPr/>
                  <p:nvPr/>
                </p:nvSpPr>
                <p:spPr>
                  <a:xfrm>
                    <a:off x="3994809" y="1395014"/>
                    <a:ext cx="12160" cy="12797"/>
                  </a:xfrm>
                  <a:custGeom>
                    <a:avLst/>
                    <a:gdLst/>
                    <a:ahLst/>
                    <a:cxnLst/>
                    <a:rect l="l" t="t" r="r" b="b"/>
                    <a:pathLst>
                      <a:path w="12160" h="12797" extrusionOk="0">
                        <a:moveTo>
                          <a:pt x="221" y="-2"/>
                        </a:moveTo>
                        <a:cubicBezTo>
                          <a:pt x="6272" y="1786"/>
                          <a:pt x="10909" y="6665"/>
                          <a:pt x="12382" y="1279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0" name="Google Shape;1620;p52"/>
                  <p:cNvSpPr/>
                  <p:nvPr/>
                </p:nvSpPr>
                <p:spPr>
                  <a:xfrm>
                    <a:off x="3992111" y="1409528"/>
                    <a:ext cx="12807" cy="3858"/>
                  </a:xfrm>
                  <a:custGeom>
                    <a:avLst/>
                    <a:gdLst/>
                    <a:ahLst/>
                    <a:cxnLst/>
                    <a:rect l="l" t="t" r="r" b="b"/>
                    <a:pathLst>
                      <a:path w="12807" h="3858" extrusionOk="0">
                        <a:moveTo>
                          <a:pt x="13029" y="3857"/>
                        </a:moveTo>
                        <a:cubicBezTo>
                          <a:pt x="9414" y="981"/>
                          <a:pt x="4819" y="-372"/>
                          <a:pt x="221" y="8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1" name="Google Shape;1621;p52"/>
                  <p:cNvSpPr/>
                  <p:nvPr/>
                </p:nvSpPr>
                <p:spPr>
                  <a:xfrm>
                    <a:off x="3950720" y="1338311"/>
                    <a:ext cx="56157" cy="106823"/>
                  </a:xfrm>
                  <a:custGeom>
                    <a:avLst/>
                    <a:gdLst/>
                    <a:ahLst/>
                    <a:cxnLst/>
                    <a:rect l="l" t="t" r="r" b="b"/>
                    <a:pathLst>
                      <a:path w="56157" h="106823" extrusionOk="0">
                        <a:moveTo>
                          <a:pt x="221" y="-2"/>
                        </a:moveTo>
                        <a:cubicBezTo>
                          <a:pt x="9721" y="10544"/>
                          <a:pt x="14578" y="24463"/>
                          <a:pt x="13700" y="38624"/>
                        </a:cubicBezTo>
                        <a:cubicBezTo>
                          <a:pt x="13177" y="46370"/>
                          <a:pt x="10927" y="54017"/>
                          <a:pt x="11426" y="61764"/>
                        </a:cubicBezTo>
                        <a:cubicBezTo>
                          <a:pt x="12015" y="70917"/>
                          <a:pt x="16369" y="79346"/>
                          <a:pt x="20633" y="87468"/>
                        </a:cubicBezTo>
                        <a:cubicBezTo>
                          <a:pt x="22003" y="90514"/>
                          <a:pt x="23922" y="93282"/>
                          <a:pt x="26296" y="95633"/>
                        </a:cubicBezTo>
                        <a:cubicBezTo>
                          <a:pt x="30399" y="99217"/>
                          <a:pt x="36166" y="99994"/>
                          <a:pt x="41558" y="100785"/>
                        </a:cubicBezTo>
                        <a:cubicBezTo>
                          <a:pt x="46950" y="101576"/>
                          <a:pt x="52747" y="102761"/>
                          <a:pt x="56378" y="10682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2" name="Google Shape;1622;p52"/>
                  <p:cNvSpPr/>
                  <p:nvPr/>
                </p:nvSpPr>
                <p:spPr>
                  <a:xfrm>
                    <a:off x="3905327" y="1345282"/>
                    <a:ext cx="104037" cy="151118"/>
                  </a:xfrm>
                  <a:custGeom>
                    <a:avLst/>
                    <a:gdLst/>
                    <a:ahLst/>
                    <a:cxnLst/>
                    <a:rect l="l" t="t" r="r" b="b"/>
                    <a:pathLst>
                      <a:path w="104037" h="151118" extrusionOk="0">
                        <a:moveTo>
                          <a:pt x="95699" y="145223"/>
                        </a:moveTo>
                        <a:cubicBezTo>
                          <a:pt x="104638" y="139429"/>
                          <a:pt x="104256" y="132334"/>
                          <a:pt x="104256" y="132334"/>
                        </a:cubicBezTo>
                        <a:cubicBezTo>
                          <a:pt x="104256" y="132334"/>
                          <a:pt x="90545" y="133838"/>
                          <a:pt x="78593" y="116499"/>
                        </a:cubicBezTo>
                        <a:cubicBezTo>
                          <a:pt x="70831" y="105238"/>
                          <a:pt x="53188" y="76986"/>
                          <a:pt x="49541" y="58460"/>
                        </a:cubicBezTo>
                        <a:cubicBezTo>
                          <a:pt x="47595" y="48574"/>
                          <a:pt x="45077" y="39566"/>
                          <a:pt x="43592" y="32894"/>
                        </a:cubicBezTo>
                        <a:cubicBezTo>
                          <a:pt x="41530" y="23630"/>
                          <a:pt x="28879" y="1037"/>
                          <a:pt x="28236" y="-2"/>
                        </a:cubicBezTo>
                        <a:lnTo>
                          <a:pt x="13544" y="6788"/>
                        </a:lnTo>
                        <a:cubicBezTo>
                          <a:pt x="12099" y="7399"/>
                          <a:pt x="10707" y="8131"/>
                          <a:pt x="9385" y="8976"/>
                        </a:cubicBezTo>
                        <a:cubicBezTo>
                          <a:pt x="6781" y="10219"/>
                          <a:pt x="4475" y="12006"/>
                          <a:pt x="2621" y="14216"/>
                        </a:cubicBezTo>
                        <a:cubicBezTo>
                          <a:pt x="10" y="17032"/>
                          <a:pt x="-526" y="21193"/>
                          <a:pt x="1287" y="24577"/>
                        </a:cubicBezTo>
                        <a:cubicBezTo>
                          <a:pt x="2376" y="25792"/>
                          <a:pt x="3360" y="27096"/>
                          <a:pt x="4230" y="28476"/>
                        </a:cubicBezTo>
                        <a:cubicBezTo>
                          <a:pt x="5517" y="31427"/>
                          <a:pt x="3712" y="35570"/>
                          <a:pt x="6139" y="37688"/>
                        </a:cubicBezTo>
                        <a:cubicBezTo>
                          <a:pt x="7327" y="38725"/>
                          <a:pt x="9187" y="38829"/>
                          <a:pt x="10207" y="40033"/>
                        </a:cubicBezTo>
                        <a:cubicBezTo>
                          <a:pt x="11596" y="41673"/>
                          <a:pt x="10614" y="44213"/>
                          <a:pt x="11188" y="46283"/>
                        </a:cubicBezTo>
                        <a:cubicBezTo>
                          <a:pt x="12039" y="48508"/>
                          <a:pt x="14155" y="49994"/>
                          <a:pt x="16538" y="50043"/>
                        </a:cubicBezTo>
                        <a:cubicBezTo>
                          <a:pt x="18047" y="50358"/>
                          <a:pt x="19594" y="50453"/>
                          <a:pt x="21130" y="50326"/>
                        </a:cubicBezTo>
                        <a:cubicBezTo>
                          <a:pt x="25517" y="50796"/>
                          <a:pt x="30972" y="49507"/>
                          <a:pt x="31708" y="51556"/>
                        </a:cubicBezTo>
                        <a:cubicBezTo>
                          <a:pt x="32276" y="58307"/>
                          <a:pt x="32467" y="65084"/>
                          <a:pt x="32281" y="71857"/>
                        </a:cubicBezTo>
                        <a:cubicBezTo>
                          <a:pt x="31303" y="73846"/>
                          <a:pt x="30602" y="75959"/>
                          <a:pt x="30196" y="78138"/>
                        </a:cubicBezTo>
                        <a:cubicBezTo>
                          <a:pt x="29383" y="81982"/>
                          <a:pt x="30539" y="85979"/>
                          <a:pt x="33278" y="88799"/>
                        </a:cubicBezTo>
                        <a:cubicBezTo>
                          <a:pt x="34653" y="89714"/>
                          <a:pt x="35879" y="90835"/>
                          <a:pt x="36915" y="92121"/>
                        </a:cubicBezTo>
                        <a:cubicBezTo>
                          <a:pt x="38421" y="94697"/>
                          <a:pt x="36892" y="98191"/>
                          <a:pt x="38211" y="100867"/>
                        </a:cubicBezTo>
                        <a:cubicBezTo>
                          <a:pt x="39795" y="104081"/>
                          <a:pt x="44696" y="104630"/>
                          <a:pt x="46060" y="107942"/>
                        </a:cubicBezTo>
                        <a:cubicBezTo>
                          <a:pt x="47152" y="110593"/>
                          <a:pt x="45424" y="113865"/>
                          <a:pt x="46757" y="116403"/>
                        </a:cubicBezTo>
                        <a:cubicBezTo>
                          <a:pt x="48185" y="119123"/>
                          <a:pt x="52304" y="119439"/>
                          <a:pt x="53813" y="122115"/>
                        </a:cubicBezTo>
                        <a:cubicBezTo>
                          <a:pt x="55350" y="124839"/>
                          <a:pt x="53440" y="128726"/>
                          <a:pt x="55363" y="131193"/>
                        </a:cubicBezTo>
                        <a:cubicBezTo>
                          <a:pt x="56983" y="133270"/>
                          <a:pt x="60380" y="133041"/>
                          <a:pt x="62204" y="134941"/>
                        </a:cubicBezTo>
                        <a:cubicBezTo>
                          <a:pt x="64561" y="137398"/>
                          <a:pt x="63161" y="142141"/>
                          <a:pt x="65838" y="144246"/>
                        </a:cubicBezTo>
                        <a:cubicBezTo>
                          <a:pt x="67028" y="145181"/>
                          <a:pt x="68787" y="145335"/>
                          <a:pt x="69708" y="146534"/>
                        </a:cubicBezTo>
                        <a:cubicBezTo>
                          <a:pt x="70395" y="147428"/>
                          <a:pt x="70424" y="148684"/>
                          <a:pt x="71051" y="149621"/>
                        </a:cubicBezTo>
                        <a:cubicBezTo>
                          <a:pt x="72125" y="151224"/>
                          <a:pt x="74416" y="151097"/>
                          <a:pt x="76347" y="151115"/>
                        </a:cubicBezTo>
                        <a:cubicBezTo>
                          <a:pt x="83250" y="151184"/>
                          <a:pt x="90007" y="149127"/>
                          <a:pt x="95698" y="14522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52"/>
                  <p:cNvSpPr/>
                  <p:nvPr/>
                </p:nvSpPr>
                <p:spPr>
                  <a:xfrm>
                    <a:off x="3990851" y="1368029"/>
                    <a:ext cx="32255" cy="60653"/>
                  </a:xfrm>
                  <a:custGeom>
                    <a:avLst/>
                    <a:gdLst/>
                    <a:ahLst/>
                    <a:cxnLst/>
                    <a:rect l="l" t="t" r="r" b="b"/>
                    <a:pathLst>
                      <a:path w="32255" h="60653" extrusionOk="0">
                        <a:moveTo>
                          <a:pt x="32477" y="-2"/>
                        </a:moveTo>
                        <a:cubicBezTo>
                          <a:pt x="20984" y="2308"/>
                          <a:pt x="10998" y="9350"/>
                          <a:pt x="4970" y="19396"/>
                        </a:cubicBezTo>
                        <a:cubicBezTo>
                          <a:pt x="-923" y="29586"/>
                          <a:pt x="-1357" y="42038"/>
                          <a:pt x="3812" y="52614"/>
                        </a:cubicBezTo>
                        <a:cubicBezTo>
                          <a:pt x="5976" y="56793"/>
                          <a:pt x="9786" y="60833"/>
                          <a:pt x="14491" y="6064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24" name="Google Shape;1624;p52"/>
                <p:cNvGrpSpPr/>
                <p:nvPr/>
              </p:nvGrpSpPr>
              <p:grpSpPr>
                <a:xfrm>
                  <a:off x="5290944" y="4217325"/>
                  <a:ext cx="444931" cy="402872"/>
                  <a:chOff x="4144088" y="1415392"/>
                  <a:chExt cx="161207" cy="145968"/>
                </a:xfrm>
              </p:grpSpPr>
              <p:sp>
                <p:nvSpPr>
                  <p:cNvPr id="1625" name="Google Shape;1625;p52"/>
                  <p:cNvSpPr/>
                  <p:nvPr/>
                </p:nvSpPr>
                <p:spPr>
                  <a:xfrm>
                    <a:off x="4148653" y="1415392"/>
                    <a:ext cx="68978" cy="94247"/>
                  </a:xfrm>
                  <a:custGeom>
                    <a:avLst/>
                    <a:gdLst/>
                    <a:ahLst/>
                    <a:cxnLst/>
                    <a:rect l="l" t="t" r="r" b="b"/>
                    <a:pathLst>
                      <a:path w="68978" h="94247" extrusionOk="0">
                        <a:moveTo>
                          <a:pt x="2747" y="5759"/>
                        </a:moveTo>
                        <a:lnTo>
                          <a:pt x="0" y="62985"/>
                        </a:lnTo>
                        <a:lnTo>
                          <a:pt x="23698" y="94247"/>
                        </a:lnTo>
                        <a:lnTo>
                          <a:pt x="45976" y="90613"/>
                        </a:lnTo>
                        <a:lnTo>
                          <a:pt x="66758" y="57534"/>
                        </a:lnTo>
                        <a:lnTo>
                          <a:pt x="68978" y="0"/>
                        </a:lnTo>
                        <a:lnTo>
                          <a:pt x="2747" y="575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52"/>
                  <p:cNvSpPr/>
                  <p:nvPr/>
                </p:nvSpPr>
                <p:spPr>
                  <a:xfrm>
                    <a:off x="4144635" y="1439643"/>
                    <a:ext cx="157152" cy="98162"/>
                  </a:xfrm>
                  <a:custGeom>
                    <a:avLst/>
                    <a:gdLst/>
                    <a:ahLst/>
                    <a:cxnLst/>
                    <a:rect l="l" t="t" r="r" b="b"/>
                    <a:pathLst>
                      <a:path w="157152" h="98162" extrusionOk="0">
                        <a:moveTo>
                          <a:pt x="146668" y="72823"/>
                        </a:moveTo>
                        <a:cubicBezTo>
                          <a:pt x="136747" y="67561"/>
                          <a:pt x="103968" y="56983"/>
                          <a:pt x="97126" y="53116"/>
                        </a:cubicBezTo>
                        <a:cubicBezTo>
                          <a:pt x="90343" y="49282"/>
                          <a:pt x="83781" y="31160"/>
                          <a:pt x="83781" y="31160"/>
                        </a:cubicBezTo>
                        <a:cubicBezTo>
                          <a:pt x="86726" y="25867"/>
                          <a:pt x="89197" y="20324"/>
                          <a:pt x="91165" y="14597"/>
                        </a:cubicBezTo>
                        <a:cubicBezTo>
                          <a:pt x="93352" y="7318"/>
                          <a:pt x="89158" y="-1445"/>
                          <a:pt x="78602" y="200"/>
                        </a:cubicBezTo>
                        <a:cubicBezTo>
                          <a:pt x="68047" y="1844"/>
                          <a:pt x="63472" y="14798"/>
                          <a:pt x="63472" y="14798"/>
                        </a:cubicBezTo>
                        <a:lnTo>
                          <a:pt x="63472" y="14798"/>
                        </a:lnTo>
                        <a:cubicBezTo>
                          <a:pt x="61930" y="11577"/>
                          <a:pt x="58888" y="9330"/>
                          <a:pt x="55354" y="8802"/>
                        </a:cubicBezTo>
                        <a:cubicBezTo>
                          <a:pt x="45095" y="7257"/>
                          <a:pt x="23469" y="4570"/>
                          <a:pt x="11657" y="7260"/>
                        </a:cubicBezTo>
                        <a:cubicBezTo>
                          <a:pt x="-4197" y="10870"/>
                          <a:pt x="3590" y="23583"/>
                          <a:pt x="3590" y="23583"/>
                        </a:cubicBezTo>
                        <a:cubicBezTo>
                          <a:pt x="3590" y="23583"/>
                          <a:pt x="3450" y="31583"/>
                          <a:pt x="3028" y="42551"/>
                        </a:cubicBezTo>
                        <a:cubicBezTo>
                          <a:pt x="2607" y="53520"/>
                          <a:pt x="221" y="98161"/>
                          <a:pt x="221" y="98161"/>
                        </a:cubicBezTo>
                        <a:lnTo>
                          <a:pt x="156399" y="96516"/>
                        </a:lnTo>
                        <a:cubicBezTo>
                          <a:pt x="159400" y="87303"/>
                          <a:pt x="155281" y="77274"/>
                          <a:pt x="146668" y="7282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52"/>
                  <p:cNvSpPr/>
                  <p:nvPr/>
                </p:nvSpPr>
                <p:spPr>
                  <a:xfrm>
                    <a:off x="4148034" y="1463283"/>
                    <a:ext cx="58745" cy="188"/>
                  </a:xfrm>
                  <a:custGeom>
                    <a:avLst/>
                    <a:gdLst/>
                    <a:ahLst/>
                    <a:cxnLst/>
                    <a:rect l="l" t="t" r="r" b="b"/>
                    <a:pathLst>
                      <a:path w="58745" h="188" extrusionOk="0">
                        <a:moveTo>
                          <a:pt x="221" y="187"/>
                        </a:moveTo>
                        <a:cubicBezTo>
                          <a:pt x="19803" y="124"/>
                          <a:pt x="39385" y="61"/>
                          <a:pt x="58967"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52"/>
                  <p:cNvSpPr/>
                  <p:nvPr/>
                </p:nvSpPr>
                <p:spPr>
                  <a:xfrm>
                    <a:off x="4207281" y="1471503"/>
                    <a:ext cx="21663" cy="3620"/>
                  </a:xfrm>
                  <a:custGeom>
                    <a:avLst/>
                    <a:gdLst/>
                    <a:ahLst/>
                    <a:cxnLst/>
                    <a:rect l="l" t="t" r="r" b="b"/>
                    <a:pathLst>
                      <a:path w="21663" h="3620" extrusionOk="0">
                        <a:moveTo>
                          <a:pt x="221" y="3619"/>
                        </a:moveTo>
                        <a:cubicBezTo>
                          <a:pt x="6741" y="-369"/>
                          <a:pt x="14745" y="-1106"/>
                          <a:pt x="21884" y="162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52"/>
                  <p:cNvSpPr/>
                  <p:nvPr/>
                </p:nvSpPr>
                <p:spPr>
                  <a:xfrm>
                    <a:off x="4212464" y="1477777"/>
                    <a:ext cx="19491" cy="4662"/>
                  </a:xfrm>
                  <a:custGeom>
                    <a:avLst/>
                    <a:gdLst/>
                    <a:ahLst/>
                    <a:cxnLst/>
                    <a:rect l="l" t="t" r="r" b="b"/>
                    <a:pathLst>
                      <a:path w="19491" h="4662" extrusionOk="0">
                        <a:moveTo>
                          <a:pt x="221" y="4661"/>
                        </a:moveTo>
                        <a:cubicBezTo>
                          <a:pt x="5701" y="273"/>
                          <a:pt x="12997" y="-1125"/>
                          <a:pt x="19713" y="92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52"/>
                  <p:cNvSpPr/>
                  <p:nvPr/>
                </p:nvSpPr>
                <p:spPr>
                  <a:xfrm>
                    <a:off x="4217801" y="1486656"/>
                    <a:ext cx="17008" cy="5307"/>
                  </a:xfrm>
                  <a:custGeom>
                    <a:avLst/>
                    <a:gdLst/>
                    <a:ahLst/>
                    <a:cxnLst/>
                    <a:rect l="l" t="t" r="r" b="b"/>
                    <a:pathLst>
                      <a:path w="17008" h="5307" extrusionOk="0">
                        <a:moveTo>
                          <a:pt x="221" y="5306"/>
                        </a:moveTo>
                        <a:cubicBezTo>
                          <a:pt x="4633" y="797"/>
                          <a:pt x="11117" y="-1015"/>
                          <a:pt x="17230" y="55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1" name="Google Shape;1631;p52"/>
                  <p:cNvSpPr/>
                  <p:nvPr/>
                </p:nvSpPr>
                <p:spPr>
                  <a:xfrm>
                    <a:off x="4229455" y="1491629"/>
                    <a:ext cx="9326" cy="9546"/>
                  </a:xfrm>
                  <a:custGeom>
                    <a:avLst/>
                    <a:gdLst/>
                    <a:ahLst/>
                    <a:cxnLst/>
                    <a:rect l="l" t="t" r="r" b="b"/>
                    <a:pathLst>
                      <a:path w="9326" h="9546" extrusionOk="0">
                        <a:moveTo>
                          <a:pt x="9547" y="-2"/>
                        </a:moveTo>
                        <a:cubicBezTo>
                          <a:pt x="5312" y="1845"/>
                          <a:pt x="1966" y="5270"/>
                          <a:pt x="221" y="954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632;p52"/>
                  <p:cNvSpPr/>
                  <p:nvPr/>
                </p:nvSpPr>
                <p:spPr>
                  <a:xfrm>
                    <a:off x="4147022" y="1502784"/>
                    <a:ext cx="120759" cy="24537"/>
                  </a:xfrm>
                  <a:custGeom>
                    <a:avLst/>
                    <a:gdLst/>
                    <a:ahLst/>
                    <a:cxnLst/>
                    <a:rect l="l" t="t" r="r" b="b"/>
                    <a:pathLst>
                      <a:path w="120759" h="24537" extrusionOk="0">
                        <a:moveTo>
                          <a:pt x="221" y="1591"/>
                        </a:moveTo>
                        <a:cubicBezTo>
                          <a:pt x="13992" y="-1866"/>
                          <a:pt x="28577" y="355"/>
                          <a:pt x="40692" y="7756"/>
                        </a:cubicBezTo>
                        <a:cubicBezTo>
                          <a:pt x="47299" y="11840"/>
                          <a:pt x="53011" y="17404"/>
                          <a:pt x="60098" y="20588"/>
                        </a:cubicBezTo>
                        <a:cubicBezTo>
                          <a:pt x="68469" y="24349"/>
                          <a:pt x="77962" y="24446"/>
                          <a:pt x="87140" y="24479"/>
                        </a:cubicBezTo>
                        <a:cubicBezTo>
                          <a:pt x="90475" y="24695"/>
                          <a:pt x="93821" y="24294"/>
                          <a:pt x="97011" y="23297"/>
                        </a:cubicBezTo>
                        <a:cubicBezTo>
                          <a:pt x="102101" y="21350"/>
                          <a:pt x="105486" y="16621"/>
                          <a:pt x="108708" y="12228"/>
                        </a:cubicBezTo>
                        <a:cubicBezTo>
                          <a:pt x="111930" y="7836"/>
                          <a:pt x="115690" y="3271"/>
                          <a:pt x="120980" y="196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3" name="Google Shape;1633;p52"/>
                  <p:cNvSpPr/>
                  <p:nvPr/>
                </p:nvSpPr>
                <p:spPr>
                  <a:xfrm>
                    <a:off x="4144088" y="1517749"/>
                    <a:ext cx="161207" cy="43611"/>
                  </a:xfrm>
                  <a:custGeom>
                    <a:avLst/>
                    <a:gdLst/>
                    <a:ahLst/>
                    <a:cxnLst/>
                    <a:rect l="l" t="t" r="r" b="b"/>
                    <a:pathLst>
                      <a:path w="161207" h="43611" extrusionOk="0">
                        <a:moveTo>
                          <a:pt x="161207" y="13585"/>
                        </a:moveTo>
                        <a:cubicBezTo>
                          <a:pt x="160263" y="2980"/>
                          <a:pt x="153809" y="-2"/>
                          <a:pt x="153809" y="-2"/>
                        </a:cubicBezTo>
                        <a:cubicBezTo>
                          <a:pt x="153809" y="-2"/>
                          <a:pt x="148726" y="12812"/>
                          <a:pt x="127798" y="15256"/>
                        </a:cubicBezTo>
                        <a:cubicBezTo>
                          <a:pt x="114206" y="16844"/>
                          <a:pt x="80964" y="19210"/>
                          <a:pt x="62870" y="13765"/>
                        </a:cubicBezTo>
                        <a:cubicBezTo>
                          <a:pt x="53215" y="10860"/>
                          <a:pt x="44070" y="8870"/>
                          <a:pt x="37472" y="7060"/>
                        </a:cubicBezTo>
                        <a:cubicBezTo>
                          <a:pt x="28315" y="4548"/>
                          <a:pt x="2412" y="5152"/>
                          <a:pt x="1192" y="5235"/>
                        </a:cubicBezTo>
                        <a:lnTo>
                          <a:pt x="326" y="21386"/>
                        </a:lnTo>
                        <a:cubicBezTo>
                          <a:pt x="190" y="22949"/>
                          <a:pt x="186" y="24520"/>
                          <a:pt x="315" y="26083"/>
                        </a:cubicBezTo>
                        <a:cubicBezTo>
                          <a:pt x="198" y="28964"/>
                          <a:pt x="699" y="31836"/>
                          <a:pt x="1786" y="34507"/>
                        </a:cubicBezTo>
                        <a:cubicBezTo>
                          <a:pt x="3056" y="38131"/>
                          <a:pt x="6486" y="40550"/>
                          <a:pt x="10328" y="40532"/>
                        </a:cubicBezTo>
                        <a:cubicBezTo>
                          <a:pt x="11911" y="40139"/>
                          <a:pt x="13525" y="39880"/>
                          <a:pt x="15153" y="39757"/>
                        </a:cubicBezTo>
                        <a:cubicBezTo>
                          <a:pt x="18365" y="40000"/>
                          <a:pt x="21186" y="43532"/>
                          <a:pt x="24194" y="42380"/>
                        </a:cubicBezTo>
                        <a:cubicBezTo>
                          <a:pt x="25668" y="41816"/>
                          <a:pt x="26630" y="40222"/>
                          <a:pt x="28172" y="39884"/>
                        </a:cubicBezTo>
                        <a:cubicBezTo>
                          <a:pt x="30272" y="39424"/>
                          <a:pt x="32059" y="41480"/>
                          <a:pt x="34159" y="41941"/>
                        </a:cubicBezTo>
                        <a:cubicBezTo>
                          <a:pt x="36525" y="42230"/>
                          <a:pt x="38830" y="41057"/>
                          <a:pt x="39987" y="38975"/>
                        </a:cubicBezTo>
                        <a:cubicBezTo>
                          <a:pt x="40972" y="37790"/>
                          <a:pt x="41780" y="36468"/>
                          <a:pt x="42385" y="35052"/>
                        </a:cubicBezTo>
                        <a:cubicBezTo>
                          <a:pt x="44853" y="31397"/>
                          <a:pt x="46264" y="25977"/>
                          <a:pt x="48421" y="26285"/>
                        </a:cubicBezTo>
                        <a:cubicBezTo>
                          <a:pt x="54659" y="28942"/>
                          <a:pt x="60743" y="31943"/>
                          <a:pt x="66647" y="35275"/>
                        </a:cubicBezTo>
                        <a:cubicBezTo>
                          <a:pt x="67948" y="37069"/>
                          <a:pt x="69489" y="38677"/>
                          <a:pt x="71227" y="40054"/>
                        </a:cubicBezTo>
                        <a:cubicBezTo>
                          <a:pt x="74248" y="42570"/>
                          <a:pt x="78324" y="43420"/>
                          <a:pt x="82099" y="42319"/>
                        </a:cubicBezTo>
                        <a:cubicBezTo>
                          <a:pt x="83552" y="41533"/>
                          <a:pt x="85117" y="40974"/>
                          <a:pt x="86739" y="40662"/>
                        </a:cubicBezTo>
                        <a:cubicBezTo>
                          <a:pt x="89722" y="40536"/>
                          <a:pt x="92097" y="43521"/>
                          <a:pt x="95082" y="43608"/>
                        </a:cubicBezTo>
                        <a:cubicBezTo>
                          <a:pt x="98665" y="43712"/>
                          <a:pt x="101443" y="39641"/>
                          <a:pt x="105012" y="39985"/>
                        </a:cubicBezTo>
                        <a:cubicBezTo>
                          <a:pt x="107868" y="40261"/>
                          <a:pt x="109953" y="43317"/>
                          <a:pt x="112822" y="43328"/>
                        </a:cubicBezTo>
                        <a:cubicBezTo>
                          <a:pt x="115896" y="43339"/>
                          <a:pt x="118102" y="39849"/>
                          <a:pt x="121175" y="39768"/>
                        </a:cubicBezTo>
                        <a:cubicBezTo>
                          <a:pt x="124303" y="39685"/>
                          <a:pt x="126848" y="43190"/>
                          <a:pt x="129930" y="42645"/>
                        </a:cubicBezTo>
                        <a:cubicBezTo>
                          <a:pt x="132524" y="42186"/>
                          <a:pt x="133911" y="39078"/>
                          <a:pt x="136445" y="38357"/>
                        </a:cubicBezTo>
                        <a:cubicBezTo>
                          <a:pt x="139721" y="37424"/>
                          <a:pt x="143262" y="40879"/>
                          <a:pt x="146376" y="39499"/>
                        </a:cubicBezTo>
                        <a:cubicBezTo>
                          <a:pt x="147758" y="38887"/>
                          <a:pt x="148719" y="37404"/>
                          <a:pt x="150210" y="37152"/>
                        </a:cubicBezTo>
                        <a:cubicBezTo>
                          <a:pt x="151322" y="36964"/>
                          <a:pt x="152446" y="37526"/>
                          <a:pt x="153568" y="37410"/>
                        </a:cubicBezTo>
                        <a:cubicBezTo>
                          <a:pt x="155489" y="37212"/>
                          <a:pt x="156448" y="35129"/>
                          <a:pt x="157367" y="33432"/>
                        </a:cubicBezTo>
                        <a:cubicBezTo>
                          <a:pt x="160657" y="27368"/>
                          <a:pt x="161998" y="20438"/>
                          <a:pt x="161207" y="1358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52"/>
                  <p:cNvSpPr/>
                  <p:nvPr/>
                </p:nvSpPr>
                <p:spPr>
                  <a:xfrm>
                    <a:off x="4205449" y="1454350"/>
                    <a:ext cx="46951" cy="49927"/>
                  </a:xfrm>
                  <a:custGeom>
                    <a:avLst/>
                    <a:gdLst/>
                    <a:ahLst/>
                    <a:cxnLst/>
                    <a:rect l="l" t="t" r="r" b="b"/>
                    <a:pathLst>
                      <a:path w="46951" h="49927" extrusionOk="0">
                        <a:moveTo>
                          <a:pt x="1940" y="-2"/>
                        </a:moveTo>
                        <a:cubicBezTo>
                          <a:pt x="-1393" y="11228"/>
                          <a:pt x="165" y="23341"/>
                          <a:pt x="6231" y="33364"/>
                        </a:cubicBezTo>
                        <a:cubicBezTo>
                          <a:pt x="12488" y="43335"/>
                          <a:pt x="23300" y="49544"/>
                          <a:pt x="35073" y="49925"/>
                        </a:cubicBezTo>
                        <a:cubicBezTo>
                          <a:pt x="39782" y="49969"/>
                          <a:pt x="45138" y="48494"/>
                          <a:pt x="47173" y="4425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35" name="Google Shape;1635;p52"/>
                <p:cNvSpPr/>
                <p:nvPr/>
              </p:nvSpPr>
              <p:spPr>
                <a:xfrm>
                  <a:off x="4770049" y="2283792"/>
                  <a:ext cx="630010" cy="376322"/>
                </a:xfrm>
                <a:custGeom>
                  <a:avLst/>
                  <a:gdLst/>
                  <a:ahLst/>
                  <a:cxnLst/>
                  <a:rect l="l" t="t" r="r" b="b"/>
                  <a:pathLst>
                    <a:path w="228058" h="136225" extrusionOk="0">
                      <a:moveTo>
                        <a:pt x="94523" y="19356"/>
                      </a:moveTo>
                      <a:cubicBezTo>
                        <a:pt x="86464" y="12285"/>
                        <a:pt x="74434" y="12195"/>
                        <a:pt x="66270" y="19144"/>
                      </a:cubicBezTo>
                      <a:cubicBezTo>
                        <a:pt x="57452" y="14042"/>
                        <a:pt x="46503" y="14372"/>
                        <a:pt x="38008" y="19994"/>
                      </a:cubicBezTo>
                      <a:cubicBezTo>
                        <a:pt x="29792" y="25759"/>
                        <a:pt x="25760" y="35830"/>
                        <a:pt x="27729" y="45667"/>
                      </a:cubicBezTo>
                      <a:cubicBezTo>
                        <a:pt x="19177" y="46814"/>
                        <a:pt x="11353" y="51086"/>
                        <a:pt x="5767" y="57657"/>
                      </a:cubicBezTo>
                      <a:cubicBezTo>
                        <a:pt x="312" y="64273"/>
                        <a:pt x="-1248" y="73273"/>
                        <a:pt x="1663" y="81337"/>
                      </a:cubicBezTo>
                      <a:cubicBezTo>
                        <a:pt x="4996" y="89442"/>
                        <a:pt x="13185" y="94470"/>
                        <a:pt x="21927" y="93779"/>
                      </a:cubicBezTo>
                      <a:cubicBezTo>
                        <a:pt x="19783" y="103580"/>
                        <a:pt x="24508" y="113596"/>
                        <a:pt x="33439" y="118180"/>
                      </a:cubicBezTo>
                      <a:cubicBezTo>
                        <a:pt x="42638" y="122485"/>
                        <a:pt x="53569" y="120336"/>
                        <a:pt x="60450" y="112870"/>
                      </a:cubicBezTo>
                      <a:cubicBezTo>
                        <a:pt x="59617" y="122957"/>
                        <a:pt x="65856" y="132287"/>
                        <a:pt x="75501" y="135378"/>
                      </a:cubicBezTo>
                      <a:cubicBezTo>
                        <a:pt x="85331" y="138142"/>
                        <a:pt x="95792" y="133967"/>
                        <a:pt x="101012" y="125198"/>
                      </a:cubicBezTo>
                      <a:cubicBezTo>
                        <a:pt x="110765" y="136511"/>
                        <a:pt x="127849" y="137781"/>
                        <a:pt x="139171" y="128036"/>
                      </a:cubicBezTo>
                      <a:cubicBezTo>
                        <a:pt x="140561" y="126839"/>
                        <a:pt x="141826" y="125504"/>
                        <a:pt x="142946" y="124052"/>
                      </a:cubicBezTo>
                      <a:cubicBezTo>
                        <a:pt x="155053" y="130280"/>
                        <a:pt x="169157" y="131384"/>
                        <a:pt x="182087" y="127115"/>
                      </a:cubicBezTo>
                      <a:cubicBezTo>
                        <a:pt x="187714" y="125221"/>
                        <a:pt x="193868" y="120463"/>
                        <a:pt x="192239" y="114883"/>
                      </a:cubicBezTo>
                      <a:cubicBezTo>
                        <a:pt x="201749" y="116666"/>
                        <a:pt x="211419" y="112692"/>
                        <a:pt x="216921" y="104739"/>
                      </a:cubicBezTo>
                      <a:cubicBezTo>
                        <a:pt x="222029" y="96687"/>
                        <a:pt x="221674" y="86330"/>
                        <a:pt x="216027" y="78646"/>
                      </a:cubicBezTo>
                      <a:cubicBezTo>
                        <a:pt x="227526" y="72259"/>
                        <a:pt x="231667" y="57767"/>
                        <a:pt x="225275" y="46277"/>
                      </a:cubicBezTo>
                      <a:cubicBezTo>
                        <a:pt x="223348" y="42812"/>
                        <a:pt x="220584" y="39882"/>
                        <a:pt x="217236" y="37755"/>
                      </a:cubicBezTo>
                      <a:cubicBezTo>
                        <a:pt x="221130" y="28448"/>
                        <a:pt x="219559" y="17752"/>
                        <a:pt x="213152" y="9956"/>
                      </a:cubicBezTo>
                      <a:cubicBezTo>
                        <a:pt x="206430" y="2217"/>
                        <a:pt x="196110" y="-1387"/>
                        <a:pt x="186027" y="485"/>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52"/>
                <p:cNvSpPr/>
                <p:nvPr/>
              </p:nvSpPr>
              <p:spPr>
                <a:xfrm>
                  <a:off x="5069065" y="2121040"/>
                  <a:ext cx="38076" cy="38045"/>
                </a:xfrm>
                <a:custGeom>
                  <a:avLst/>
                  <a:gdLst/>
                  <a:ahLst/>
                  <a:cxnLst/>
                  <a:rect l="l" t="t" r="r" b="b"/>
                  <a:pathLst>
                    <a:path w="13783" h="13772" extrusionOk="0">
                      <a:moveTo>
                        <a:pt x="320" y="8042"/>
                      </a:moveTo>
                      <a:cubicBezTo>
                        <a:pt x="960" y="11791"/>
                        <a:pt x="4520" y="14311"/>
                        <a:pt x="8271" y="13672"/>
                      </a:cubicBezTo>
                      <a:cubicBezTo>
                        <a:pt x="12023" y="13033"/>
                        <a:pt x="14545" y="9476"/>
                        <a:pt x="13906" y="5727"/>
                      </a:cubicBezTo>
                      <a:cubicBezTo>
                        <a:pt x="13266" y="1979"/>
                        <a:pt x="9706" y="-542"/>
                        <a:pt x="5955" y="97"/>
                      </a:cubicBezTo>
                      <a:cubicBezTo>
                        <a:pt x="2203" y="737"/>
                        <a:pt x="-320" y="4294"/>
                        <a:pt x="320" y="8042"/>
                      </a:cubicBezTo>
                      <a:cubicBezTo>
                        <a:pt x="320" y="8042"/>
                        <a:pt x="320" y="8042"/>
                        <a:pt x="320" y="8042"/>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37" name="Google Shape;1637;p52"/>
                <p:cNvGrpSpPr/>
                <p:nvPr/>
              </p:nvGrpSpPr>
              <p:grpSpPr>
                <a:xfrm>
                  <a:off x="4968317" y="2111696"/>
                  <a:ext cx="401997" cy="548216"/>
                  <a:chOff x="4027194" y="652483"/>
                  <a:chExt cx="145651" cy="198629"/>
                </a:xfrm>
              </p:grpSpPr>
              <p:grpSp>
                <p:nvGrpSpPr>
                  <p:cNvPr id="1638" name="Google Shape;1638;p52"/>
                  <p:cNvGrpSpPr/>
                  <p:nvPr/>
                </p:nvGrpSpPr>
                <p:grpSpPr>
                  <a:xfrm>
                    <a:off x="4027194" y="657706"/>
                    <a:ext cx="139004" cy="193406"/>
                    <a:chOff x="4027194" y="657706"/>
                    <a:chExt cx="139004" cy="193406"/>
                  </a:xfrm>
                </p:grpSpPr>
                <p:sp>
                  <p:nvSpPr>
                    <p:cNvPr id="1639" name="Google Shape;1639;p52"/>
                    <p:cNvSpPr/>
                    <p:nvPr/>
                  </p:nvSpPr>
                  <p:spPr>
                    <a:xfrm>
                      <a:off x="4060985" y="781154"/>
                      <a:ext cx="80401" cy="69958"/>
                    </a:xfrm>
                    <a:custGeom>
                      <a:avLst/>
                      <a:gdLst/>
                      <a:ahLst/>
                      <a:cxnLst/>
                      <a:rect l="l" t="t" r="r" b="b"/>
                      <a:pathLst>
                        <a:path w="80401" h="69958" extrusionOk="0">
                          <a:moveTo>
                            <a:pt x="73692" y="27656"/>
                          </a:moveTo>
                          <a:lnTo>
                            <a:pt x="80401" y="69959"/>
                          </a:lnTo>
                          <a:lnTo>
                            <a:pt x="12458" y="68069"/>
                          </a:lnTo>
                          <a:lnTo>
                            <a:pt x="0" y="0"/>
                          </a:lnTo>
                          <a:lnTo>
                            <a:pt x="73692" y="27656"/>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52"/>
                    <p:cNvSpPr/>
                    <p:nvPr/>
                  </p:nvSpPr>
                  <p:spPr>
                    <a:xfrm>
                      <a:off x="4047794" y="657706"/>
                      <a:ext cx="118404" cy="152316"/>
                    </a:xfrm>
                    <a:custGeom>
                      <a:avLst/>
                      <a:gdLst/>
                      <a:ahLst/>
                      <a:cxnLst/>
                      <a:rect l="l" t="t" r="r" b="b"/>
                      <a:pathLst>
                        <a:path w="118404" h="152316" extrusionOk="0">
                          <a:moveTo>
                            <a:pt x="105335" y="38574"/>
                          </a:moveTo>
                          <a:cubicBezTo>
                            <a:pt x="105849" y="39781"/>
                            <a:pt x="118081" y="94536"/>
                            <a:pt x="118602" y="107982"/>
                          </a:cubicBezTo>
                          <a:cubicBezTo>
                            <a:pt x="119123" y="121428"/>
                            <a:pt x="111215" y="145447"/>
                            <a:pt x="85826" y="151303"/>
                          </a:cubicBezTo>
                          <a:cubicBezTo>
                            <a:pt x="55219" y="158363"/>
                            <a:pt x="11882" y="126173"/>
                            <a:pt x="11882" y="126173"/>
                          </a:cubicBezTo>
                          <a:lnTo>
                            <a:pt x="856" y="56668"/>
                          </a:lnTo>
                          <a:cubicBezTo>
                            <a:pt x="-1641" y="41857"/>
                            <a:pt x="3318" y="26768"/>
                            <a:pt x="14115" y="16318"/>
                          </a:cubicBezTo>
                          <a:cubicBezTo>
                            <a:pt x="23113" y="7767"/>
                            <a:pt x="34555" y="2233"/>
                            <a:pt x="46849" y="486"/>
                          </a:cubicBezTo>
                          <a:cubicBezTo>
                            <a:pt x="83906" y="-5061"/>
                            <a:pt x="105335" y="38574"/>
                            <a:pt x="105335" y="38574"/>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641;p52"/>
                    <p:cNvSpPr/>
                    <p:nvPr/>
                  </p:nvSpPr>
                  <p:spPr>
                    <a:xfrm>
                      <a:off x="4130700" y="712354"/>
                      <a:ext cx="30145" cy="25605"/>
                    </a:xfrm>
                    <a:custGeom>
                      <a:avLst/>
                      <a:gdLst/>
                      <a:ahLst/>
                      <a:cxnLst/>
                      <a:rect l="l" t="t" r="r" b="b"/>
                      <a:pathLst>
                        <a:path w="30145" h="25605" extrusionOk="0">
                          <a:moveTo>
                            <a:pt x="26199" y="39"/>
                          </a:moveTo>
                          <a:cubicBezTo>
                            <a:pt x="24007" y="-124"/>
                            <a:pt x="21807" y="202"/>
                            <a:pt x="19757" y="995"/>
                          </a:cubicBezTo>
                          <a:cubicBezTo>
                            <a:pt x="1048" y="7887"/>
                            <a:pt x="221" y="22213"/>
                            <a:pt x="221" y="22213"/>
                          </a:cubicBezTo>
                          <a:cubicBezTo>
                            <a:pt x="221" y="22213"/>
                            <a:pt x="8625" y="28647"/>
                            <a:pt x="24056" y="23789"/>
                          </a:cubicBezTo>
                          <a:cubicBezTo>
                            <a:pt x="26335" y="23120"/>
                            <a:pt x="28474" y="22042"/>
                            <a:pt x="30367" y="2060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52"/>
                    <p:cNvSpPr/>
                    <p:nvPr/>
                  </p:nvSpPr>
                  <p:spPr>
                    <a:xfrm>
                      <a:off x="4074060" y="706164"/>
                      <a:ext cx="29370" cy="18370"/>
                    </a:xfrm>
                    <a:custGeom>
                      <a:avLst/>
                      <a:gdLst/>
                      <a:ahLst/>
                      <a:cxnLst/>
                      <a:rect l="l" t="t" r="r" b="b"/>
                      <a:pathLst>
                        <a:path w="29370" h="18370" extrusionOk="0">
                          <a:moveTo>
                            <a:pt x="29430" y="9804"/>
                          </a:moveTo>
                          <a:cubicBezTo>
                            <a:pt x="28439" y="12147"/>
                            <a:pt x="26659" y="14070"/>
                            <a:pt x="24399" y="15240"/>
                          </a:cubicBezTo>
                          <a:cubicBezTo>
                            <a:pt x="21884" y="16679"/>
                            <a:pt x="19119" y="17628"/>
                            <a:pt x="16251" y="18037"/>
                          </a:cubicBezTo>
                          <a:cubicBezTo>
                            <a:pt x="13457" y="18522"/>
                            <a:pt x="10597" y="18475"/>
                            <a:pt x="7820" y="17898"/>
                          </a:cubicBezTo>
                          <a:cubicBezTo>
                            <a:pt x="5337" y="17488"/>
                            <a:pt x="3050" y="16296"/>
                            <a:pt x="1293" y="14496"/>
                          </a:cubicBezTo>
                          <a:cubicBezTo>
                            <a:pt x="-386" y="11996"/>
                            <a:pt x="-65" y="8660"/>
                            <a:pt x="2061" y="6527"/>
                          </a:cubicBezTo>
                          <a:cubicBezTo>
                            <a:pt x="8071" y="-364"/>
                            <a:pt x="18134" y="-2012"/>
                            <a:pt x="26031" y="2601"/>
                          </a:cubicBezTo>
                          <a:cubicBezTo>
                            <a:pt x="28687" y="3935"/>
                            <a:pt x="30090" y="6907"/>
                            <a:pt x="29430" y="98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3" name="Google Shape;1643;p52"/>
                    <p:cNvSpPr/>
                    <p:nvPr/>
                  </p:nvSpPr>
                  <p:spPr>
                    <a:xfrm>
                      <a:off x="4127697" y="739124"/>
                      <a:ext cx="9970" cy="18134"/>
                    </a:xfrm>
                    <a:custGeom>
                      <a:avLst/>
                      <a:gdLst/>
                      <a:ahLst/>
                      <a:cxnLst/>
                      <a:rect l="l" t="t" r="r" b="b"/>
                      <a:pathLst>
                        <a:path w="9970" h="18134" extrusionOk="0">
                          <a:moveTo>
                            <a:pt x="1378" y="18060"/>
                          </a:moveTo>
                          <a:cubicBezTo>
                            <a:pt x="1283" y="17816"/>
                            <a:pt x="2553" y="17139"/>
                            <a:pt x="4471" y="15918"/>
                          </a:cubicBezTo>
                          <a:cubicBezTo>
                            <a:pt x="5578" y="15227"/>
                            <a:pt x="6644" y="14471"/>
                            <a:pt x="7662" y="13654"/>
                          </a:cubicBezTo>
                          <a:cubicBezTo>
                            <a:pt x="8737" y="12757"/>
                            <a:pt x="8633" y="11882"/>
                            <a:pt x="7570" y="10458"/>
                          </a:cubicBezTo>
                          <a:cubicBezTo>
                            <a:pt x="4654" y="7323"/>
                            <a:pt x="2181" y="3804"/>
                            <a:pt x="221" y="-2"/>
                          </a:cubicBezTo>
                          <a:cubicBezTo>
                            <a:pt x="3587" y="2697"/>
                            <a:pt x="6551" y="5861"/>
                            <a:pt x="9026" y="9393"/>
                          </a:cubicBezTo>
                          <a:cubicBezTo>
                            <a:pt x="9703" y="10197"/>
                            <a:pt x="10110" y="11193"/>
                            <a:pt x="10191" y="12241"/>
                          </a:cubicBezTo>
                          <a:cubicBezTo>
                            <a:pt x="10151" y="13313"/>
                            <a:pt x="9612" y="14305"/>
                            <a:pt x="8735" y="14922"/>
                          </a:cubicBezTo>
                          <a:cubicBezTo>
                            <a:pt x="7592" y="15750"/>
                            <a:pt x="6367" y="16459"/>
                            <a:pt x="5080" y="17039"/>
                          </a:cubicBezTo>
                          <a:cubicBezTo>
                            <a:pt x="2916" y="18019"/>
                            <a:pt x="1460" y="18280"/>
                            <a:pt x="1378" y="180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4" name="Google Shape;1644;p52"/>
                    <p:cNvSpPr/>
                    <p:nvPr/>
                  </p:nvSpPr>
                  <p:spPr>
                    <a:xfrm>
                      <a:off x="4027194" y="743062"/>
                      <a:ext cx="43666" cy="42766"/>
                    </a:xfrm>
                    <a:custGeom>
                      <a:avLst/>
                      <a:gdLst/>
                      <a:ahLst/>
                      <a:cxnLst/>
                      <a:rect l="l" t="t" r="r" b="b"/>
                      <a:pathLst>
                        <a:path w="43666" h="42766" extrusionOk="0">
                          <a:moveTo>
                            <a:pt x="35339" y="8952"/>
                          </a:moveTo>
                          <a:cubicBezTo>
                            <a:pt x="33923" y="2150"/>
                            <a:pt x="22609" y="-535"/>
                            <a:pt x="15684" y="85"/>
                          </a:cubicBezTo>
                          <a:cubicBezTo>
                            <a:pt x="8609" y="994"/>
                            <a:pt x="2770" y="6055"/>
                            <a:pt x="871" y="12926"/>
                          </a:cubicBezTo>
                          <a:cubicBezTo>
                            <a:pt x="-833" y="19787"/>
                            <a:pt x="859" y="27047"/>
                            <a:pt x="5420" y="32451"/>
                          </a:cubicBezTo>
                          <a:cubicBezTo>
                            <a:pt x="10015" y="37757"/>
                            <a:pt x="16356" y="41249"/>
                            <a:pt x="23300" y="42296"/>
                          </a:cubicBezTo>
                          <a:cubicBezTo>
                            <a:pt x="30211" y="43304"/>
                            <a:pt x="37262" y="42680"/>
                            <a:pt x="43888" y="40475"/>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52"/>
                    <p:cNvSpPr/>
                    <p:nvPr/>
                  </p:nvSpPr>
                  <p:spPr>
                    <a:xfrm>
                      <a:off x="4085555" y="798460"/>
                      <a:ext cx="51294" cy="24504"/>
                    </a:xfrm>
                    <a:custGeom>
                      <a:avLst/>
                      <a:gdLst/>
                      <a:ahLst/>
                      <a:cxnLst/>
                      <a:rect l="l" t="t" r="r" b="b"/>
                      <a:pathLst>
                        <a:path w="51294" h="24504" extrusionOk="0">
                          <a:moveTo>
                            <a:pt x="221" y="-2"/>
                          </a:moveTo>
                          <a:cubicBezTo>
                            <a:pt x="221" y="-2"/>
                            <a:pt x="9822" y="28427"/>
                            <a:pt x="51515" y="24044"/>
                          </a:cubicBezTo>
                          <a:lnTo>
                            <a:pt x="49325" y="10241"/>
                          </a:lnTo>
                          <a:cubicBezTo>
                            <a:pt x="32280" y="12220"/>
                            <a:pt x="15051" y="8626"/>
                            <a:pt x="221"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52"/>
                    <p:cNvSpPr/>
                    <p:nvPr/>
                  </p:nvSpPr>
                  <p:spPr>
                    <a:xfrm>
                      <a:off x="4131186" y="695252"/>
                      <a:ext cx="21705" cy="18289"/>
                    </a:xfrm>
                    <a:custGeom>
                      <a:avLst/>
                      <a:gdLst/>
                      <a:ahLst/>
                      <a:cxnLst/>
                      <a:rect l="l" t="t" r="r" b="b"/>
                      <a:pathLst>
                        <a:path w="21705" h="18289" extrusionOk="0">
                          <a:moveTo>
                            <a:pt x="21926" y="7590"/>
                          </a:moveTo>
                          <a:cubicBezTo>
                            <a:pt x="21816" y="9989"/>
                            <a:pt x="20886" y="12279"/>
                            <a:pt x="19291" y="14076"/>
                          </a:cubicBezTo>
                          <a:cubicBezTo>
                            <a:pt x="16442" y="17695"/>
                            <a:pt x="11644" y="19165"/>
                            <a:pt x="7254" y="17764"/>
                          </a:cubicBezTo>
                          <a:cubicBezTo>
                            <a:pt x="4925" y="17169"/>
                            <a:pt x="2870" y="15794"/>
                            <a:pt x="1433" y="13869"/>
                          </a:cubicBezTo>
                          <a:cubicBezTo>
                            <a:pt x="-27" y="11716"/>
                            <a:pt x="-179" y="8935"/>
                            <a:pt x="1037" y="6637"/>
                          </a:cubicBezTo>
                          <a:cubicBezTo>
                            <a:pt x="4432" y="583"/>
                            <a:pt x="11990" y="-1733"/>
                            <a:pt x="18197" y="1379"/>
                          </a:cubicBezTo>
                          <a:cubicBezTo>
                            <a:pt x="20494" y="2601"/>
                            <a:pt x="21928" y="4990"/>
                            <a:pt x="21927" y="759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52"/>
                    <p:cNvSpPr/>
                    <p:nvPr/>
                  </p:nvSpPr>
                  <p:spPr>
                    <a:xfrm>
                      <a:off x="4145435" y="712390"/>
                      <a:ext cx="15416" cy="24911"/>
                    </a:xfrm>
                    <a:custGeom>
                      <a:avLst/>
                      <a:gdLst/>
                      <a:ahLst/>
                      <a:cxnLst/>
                      <a:rect l="l" t="t" r="r" b="b"/>
                      <a:pathLst>
                        <a:path w="15416" h="24911" extrusionOk="0">
                          <a:moveTo>
                            <a:pt x="9326" y="23789"/>
                          </a:moveTo>
                          <a:cubicBezTo>
                            <a:pt x="11606" y="23120"/>
                            <a:pt x="13745" y="22042"/>
                            <a:pt x="15637" y="20606"/>
                          </a:cubicBezTo>
                          <a:lnTo>
                            <a:pt x="14371" y="12627"/>
                          </a:lnTo>
                          <a:cubicBezTo>
                            <a:pt x="14144" y="11193"/>
                            <a:pt x="13857" y="9770"/>
                            <a:pt x="13511" y="8359"/>
                          </a:cubicBezTo>
                          <a:lnTo>
                            <a:pt x="11469" y="39"/>
                          </a:lnTo>
                          <a:cubicBezTo>
                            <a:pt x="9278" y="-124"/>
                            <a:pt x="7077" y="202"/>
                            <a:pt x="5028" y="995"/>
                          </a:cubicBezTo>
                          <a:cubicBezTo>
                            <a:pt x="3370" y="1571"/>
                            <a:pt x="1764" y="2288"/>
                            <a:pt x="228" y="3139"/>
                          </a:cubicBezTo>
                          <a:cubicBezTo>
                            <a:pt x="243" y="3442"/>
                            <a:pt x="-244" y="20667"/>
                            <a:pt x="4722" y="24909"/>
                          </a:cubicBezTo>
                          <a:cubicBezTo>
                            <a:pt x="5982" y="24644"/>
                            <a:pt x="7954" y="24221"/>
                            <a:pt x="9326" y="237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52"/>
                    <p:cNvSpPr/>
                    <p:nvPr/>
                  </p:nvSpPr>
                  <p:spPr>
                    <a:xfrm>
                      <a:off x="4035766" y="751448"/>
                      <a:ext cx="23903" cy="24195"/>
                    </a:xfrm>
                    <a:custGeom>
                      <a:avLst/>
                      <a:gdLst/>
                      <a:ahLst/>
                      <a:cxnLst/>
                      <a:rect l="l" t="t" r="r" b="b"/>
                      <a:pathLst>
                        <a:path w="23903" h="24195" extrusionOk="0">
                          <a:moveTo>
                            <a:pt x="24122" y="21403"/>
                          </a:moveTo>
                          <a:cubicBezTo>
                            <a:pt x="24173" y="21504"/>
                            <a:pt x="23521" y="21996"/>
                            <a:pt x="22185" y="22610"/>
                          </a:cubicBezTo>
                          <a:cubicBezTo>
                            <a:pt x="20273" y="23468"/>
                            <a:pt x="18226" y="23986"/>
                            <a:pt x="16136" y="24139"/>
                          </a:cubicBezTo>
                          <a:cubicBezTo>
                            <a:pt x="12958" y="24406"/>
                            <a:pt x="9774" y="23695"/>
                            <a:pt x="7013" y="22100"/>
                          </a:cubicBezTo>
                          <a:cubicBezTo>
                            <a:pt x="3503" y="20138"/>
                            <a:pt x="1071" y="16694"/>
                            <a:pt x="400" y="12731"/>
                          </a:cubicBezTo>
                          <a:cubicBezTo>
                            <a:pt x="-676" y="6872"/>
                            <a:pt x="3206" y="1250"/>
                            <a:pt x="9071" y="175"/>
                          </a:cubicBezTo>
                          <a:cubicBezTo>
                            <a:pt x="10670" y="-118"/>
                            <a:pt x="12315" y="-46"/>
                            <a:pt x="13882" y="385"/>
                          </a:cubicBezTo>
                          <a:cubicBezTo>
                            <a:pt x="15937" y="871"/>
                            <a:pt x="17866" y="1785"/>
                            <a:pt x="19542" y="3068"/>
                          </a:cubicBezTo>
                          <a:cubicBezTo>
                            <a:pt x="20709" y="3965"/>
                            <a:pt x="21229" y="4593"/>
                            <a:pt x="21156" y="4681"/>
                          </a:cubicBezTo>
                          <a:cubicBezTo>
                            <a:pt x="18796" y="3338"/>
                            <a:pt x="16268" y="2313"/>
                            <a:pt x="13637" y="1636"/>
                          </a:cubicBezTo>
                          <a:cubicBezTo>
                            <a:pt x="10841" y="1114"/>
                            <a:pt x="7953" y="1754"/>
                            <a:pt x="5641" y="3409"/>
                          </a:cubicBezTo>
                          <a:cubicBezTo>
                            <a:pt x="2993" y="5632"/>
                            <a:pt x="1686" y="9067"/>
                            <a:pt x="2187" y="12486"/>
                          </a:cubicBezTo>
                          <a:cubicBezTo>
                            <a:pt x="2791" y="15917"/>
                            <a:pt x="4869" y="18911"/>
                            <a:pt x="7873" y="20679"/>
                          </a:cubicBezTo>
                          <a:cubicBezTo>
                            <a:pt x="10342" y="22181"/>
                            <a:pt x="13192" y="22940"/>
                            <a:pt x="16082" y="22866"/>
                          </a:cubicBezTo>
                          <a:cubicBezTo>
                            <a:pt x="18803" y="22640"/>
                            <a:pt x="21495" y="22151"/>
                            <a:pt x="24121" y="214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9" name="Google Shape;1649;p52"/>
                    <p:cNvSpPr/>
                    <p:nvPr/>
                  </p:nvSpPr>
                  <p:spPr>
                    <a:xfrm>
                      <a:off x="4069089" y="725123"/>
                      <a:ext cx="47563" cy="23072"/>
                    </a:xfrm>
                    <a:custGeom>
                      <a:avLst/>
                      <a:gdLst/>
                      <a:ahLst/>
                      <a:cxnLst/>
                      <a:rect l="l" t="t" r="r" b="b"/>
                      <a:pathLst>
                        <a:path w="47563" h="23072" extrusionOk="0">
                          <a:moveTo>
                            <a:pt x="221" y="12933"/>
                          </a:moveTo>
                          <a:cubicBezTo>
                            <a:pt x="221" y="12933"/>
                            <a:pt x="5114" y="-259"/>
                            <a:pt x="24501" y="2"/>
                          </a:cubicBezTo>
                          <a:cubicBezTo>
                            <a:pt x="43888" y="263"/>
                            <a:pt x="47785" y="12972"/>
                            <a:pt x="47785" y="12972"/>
                          </a:cubicBezTo>
                          <a:cubicBezTo>
                            <a:pt x="47785" y="12972"/>
                            <a:pt x="36086" y="23911"/>
                            <a:pt x="21936" y="23019"/>
                          </a:cubicBezTo>
                          <a:cubicBezTo>
                            <a:pt x="6185" y="22025"/>
                            <a:pt x="221" y="12933"/>
                            <a:pt x="221" y="1293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0" name="Google Shape;1650;p52"/>
                    <p:cNvSpPr/>
                    <p:nvPr/>
                  </p:nvSpPr>
                  <p:spPr>
                    <a:xfrm>
                      <a:off x="4092475" y="724689"/>
                      <a:ext cx="25563" cy="22858"/>
                    </a:xfrm>
                    <a:custGeom>
                      <a:avLst/>
                      <a:gdLst/>
                      <a:ahLst/>
                      <a:cxnLst/>
                      <a:rect l="l" t="t" r="r" b="b"/>
                      <a:pathLst>
                        <a:path w="25563" h="22858" extrusionOk="0">
                          <a:moveTo>
                            <a:pt x="2501" y="-1"/>
                          </a:moveTo>
                          <a:cubicBezTo>
                            <a:pt x="2166" y="-6"/>
                            <a:pt x="1869" y="24"/>
                            <a:pt x="1544" y="27"/>
                          </a:cubicBezTo>
                          <a:cubicBezTo>
                            <a:pt x="1461" y="263"/>
                            <a:pt x="-2985" y="13189"/>
                            <a:pt x="4902" y="22857"/>
                          </a:cubicBezTo>
                          <a:cubicBezTo>
                            <a:pt x="12655" y="21589"/>
                            <a:pt x="19893" y="18162"/>
                            <a:pt x="25784" y="12969"/>
                          </a:cubicBezTo>
                          <a:cubicBezTo>
                            <a:pt x="25784" y="12969"/>
                            <a:pt x="21887" y="260"/>
                            <a:pt x="2501" y="-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51" name="Google Shape;1651;p52"/>
                  <p:cNvSpPr/>
                  <p:nvPr/>
                </p:nvSpPr>
                <p:spPr>
                  <a:xfrm>
                    <a:off x="4043465" y="652483"/>
                    <a:ext cx="112555" cy="81171"/>
                  </a:xfrm>
                  <a:custGeom>
                    <a:avLst/>
                    <a:gdLst/>
                    <a:ahLst/>
                    <a:cxnLst/>
                    <a:rect l="l" t="t" r="r" b="b"/>
                    <a:pathLst>
                      <a:path w="112555" h="81171" extrusionOk="0">
                        <a:moveTo>
                          <a:pt x="112777" y="39084"/>
                        </a:moveTo>
                        <a:cubicBezTo>
                          <a:pt x="112777" y="39084"/>
                          <a:pt x="96180" y="-22081"/>
                          <a:pt x="29165" y="8619"/>
                        </a:cubicBezTo>
                        <a:cubicBezTo>
                          <a:pt x="29165" y="8619"/>
                          <a:pt x="-2397" y="22368"/>
                          <a:pt x="396" y="54132"/>
                        </a:cubicBezTo>
                        <a:cubicBezTo>
                          <a:pt x="995" y="63311"/>
                          <a:pt x="2682" y="72387"/>
                          <a:pt x="5421" y="81170"/>
                        </a:cubicBezTo>
                        <a:cubicBezTo>
                          <a:pt x="18786" y="62308"/>
                          <a:pt x="37784" y="48157"/>
                          <a:pt x="59691" y="40746"/>
                        </a:cubicBezTo>
                        <a:cubicBezTo>
                          <a:pt x="95840" y="28843"/>
                          <a:pt x="112777" y="39084"/>
                          <a:pt x="112777" y="3908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52"/>
                  <p:cNvSpPr/>
                  <p:nvPr/>
                </p:nvSpPr>
                <p:spPr>
                  <a:xfrm>
                    <a:off x="4049159" y="717738"/>
                    <a:ext cx="16490" cy="31374"/>
                  </a:xfrm>
                  <a:custGeom>
                    <a:avLst/>
                    <a:gdLst/>
                    <a:ahLst/>
                    <a:cxnLst/>
                    <a:rect l="l" t="t" r="r" b="b"/>
                    <a:pathLst>
                      <a:path w="16490" h="31374" extrusionOk="0">
                        <a:moveTo>
                          <a:pt x="221" y="15548"/>
                        </a:moveTo>
                        <a:cubicBezTo>
                          <a:pt x="753" y="15739"/>
                          <a:pt x="406" y="22909"/>
                          <a:pt x="3743" y="26451"/>
                        </a:cubicBezTo>
                        <a:cubicBezTo>
                          <a:pt x="5059" y="27847"/>
                          <a:pt x="9230" y="28364"/>
                          <a:pt x="12323" y="29730"/>
                        </a:cubicBezTo>
                        <a:cubicBezTo>
                          <a:pt x="12323" y="29730"/>
                          <a:pt x="14690" y="31561"/>
                          <a:pt x="15371" y="31357"/>
                        </a:cubicBezTo>
                        <a:cubicBezTo>
                          <a:pt x="16755" y="30941"/>
                          <a:pt x="16846" y="26930"/>
                          <a:pt x="16613" y="25504"/>
                        </a:cubicBezTo>
                        <a:cubicBezTo>
                          <a:pt x="15142" y="16523"/>
                          <a:pt x="14954" y="8979"/>
                          <a:pt x="13483" y="-2"/>
                        </a:cubicBezTo>
                        <a:cubicBezTo>
                          <a:pt x="8419" y="4598"/>
                          <a:pt x="3963" y="9823"/>
                          <a:pt x="221" y="155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3" name="Google Shape;1653;p52"/>
                  <p:cNvSpPr/>
                  <p:nvPr/>
                </p:nvSpPr>
                <p:spPr>
                  <a:xfrm>
                    <a:off x="4064521" y="655627"/>
                    <a:ext cx="108324" cy="60176"/>
                  </a:xfrm>
                  <a:custGeom>
                    <a:avLst/>
                    <a:gdLst/>
                    <a:ahLst/>
                    <a:cxnLst/>
                    <a:rect l="l" t="t" r="r" b="b"/>
                    <a:pathLst>
                      <a:path w="108324" h="60176" extrusionOk="0">
                        <a:moveTo>
                          <a:pt x="97575" y="484"/>
                        </a:moveTo>
                        <a:cubicBezTo>
                          <a:pt x="97575" y="484"/>
                          <a:pt x="116829" y="7459"/>
                          <a:pt x="104323" y="25588"/>
                        </a:cubicBezTo>
                        <a:lnTo>
                          <a:pt x="88608" y="40653"/>
                        </a:lnTo>
                        <a:cubicBezTo>
                          <a:pt x="88608" y="40653"/>
                          <a:pt x="82713" y="27461"/>
                          <a:pt x="55554" y="33277"/>
                        </a:cubicBezTo>
                        <a:cubicBezTo>
                          <a:pt x="35221" y="37688"/>
                          <a:pt x="16245" y="46912"/>
                          <a:pt x="221" y="60174"/>
                        </a:cubicBezTo>
                        <a:cubicBezTo>
                          <a:pt x="221" y="60174"/>
                          <a:pt x="62754" y="-6299"/>
                          <a:pt x="97575" y="48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54" name="Google Shape;1654;p52"/>
                <p:cNvSpPr/>
                <p:nvPr/>
              </p:nvSpPr>
              <p:spPr>
                <a:xfrm>
                  <a:off x="5551909" y="4372870"/>
                  <a:ext cx="64504" cy="58797"/>
                </a:xfrm>
                <a:custGeom>
                  <a:avLst/>
                  <a:gdLst/>
                  <a:ahLst/>
                  <a:cxnLst/>
                  <a:rect l="l" t="t" r="r" b="b"/>
                  <a:pathLst>
                    <a:path w="23350" h="21284" extrusionOk="0">
                      <a:moveTo>
                        <a:pt x="1026" y="21283"/>
                      </a:moveTo>
                      <a:cubicBezTo>
                        <a:pt x="8509" y="20134"/>
                        <a:pt x="15579" y="17108"/>
                        <a:pt x="21574" y="12487"/>
                      </a:cubicBezTo>
                      <a:cubicBezTo>
                        <a:pt x="22833" y="11370"/>
                        <a:pt x="24069" y="9674"/>
                        <a:pt x="23368" y="8145"/>
                      </a:cubicBezTo>
                      <a:cubicBezTo>
                        <a:pt x="22872" y="7235"/>
                        <a:pt x="21924" y="6662"/>
                        <a:pt x="20887" y="6644"/>
                      </a:cubicBezTo>
                      <a:cubicBezTo>
                        <a:pt x="19869" y="6640"/>
                        <a:pt x="18860" y="6847"/>
                        <a:pt x="17925" y="7251"/>
                      </a:cubicBezTo>
                      <a:cubicBezTo>
                        <a:pt x="10814" y="9891"/>
                        <a:pt x="4651" y="14586"/>
                        <a:pt x="221" y="20739"/>
                      </a:cubicBezTo>
                      <a:cubicBezTo>
                        <a:pt x="2843" y="17848"/>
                        <a:pt x="5138" y="14677"/>
                        <a:pt x="7064" y="11283"/>
                      </a:cubicBezTo>
                      <a:cubicBezTo>
                        <a:pt x="8993" y="7857"/>
                        <a:pt x="9734" y="3889"/>
                        <a:pt x="9169" y="-2"/>
                      </a:cubicBezTo>
                      <a:cubicBezTo>
                        <a:pt x="5767" y="1973"/>
                        <a:pt x="3303" y="5232"/>
                        <a:pt x="2332" y="9041"/>
                      </a:cubicBezTo>
                      <a:cubicBezTo>
                        <a:pt x="1392" y="12814"/>
                        <a:pt x="964" y="16696"/>
                        <a:pt x="1058" y="2058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5" name="Google Shape;1655;p52"/>
                <p:cNvSpPr/>
                <p:nvPr/>
              </p:nvSpPr>
              <p:spPr>
                <a:xfrm>
                  <a:off x="4912140" y="4196266"/>
                  <a:ext cx="62747" cy="56720"/>
                </a:xfrm>
                <a:custGeom>
                  <a:avLst/>
                  <a:gdLst/>
                  <a:ahLst/>
                  <a:cxnLst/>
                  <a:rect l="l" t="t" r="r" b="b"/>
                  <a:pathLst>
                    <a:path w="22714" h="20532" extrusionOk="0">
                      <a:moveTo>
                        <a:pt x="221" y="2086"/>
                      </a:moveTo>
                      <a:cubicBezTo>
                        <a:pt x="3368" y="8967"/>
                        <a:pt x="8209" y="14939"/>
                        <a:pt x="14294" y="19442"/>
                      </a:cubicBezTo>
                      <a:cubicBezTo>
                        <a:pt x="15712" y="20348"/>
                        <a:pt x="17682" y="21073"/>
                        <a:pt x="18964" y="19983"/>
                      </a:cubicBezTo>
                      <a:cubicBezTo>
                        <a:pt x="19705" y="19257"/>
                        <a:pt x="19998" y="18190"/>
                        <a:pt x="19732" y="17189"/>
                      </a:cubicBezTo>
                      <a:cubicBezTo>
                        <a:pt x="19458" y="16208"/>
                        <a:pt x="18984" y="15295"/>
                        <a:pt x="18340" y="14506"/>
                      </a:cubicBezTo>
                      <a:cubicBezTo>
                        <a:pt x="13860" y="8390"/>
                        <a:pt x="7658" y="3746"/>
                        <a:pt x="526" y="1164"/>
                      </a:cubicBezTo>
                      <a:cubicBezTo>
                        <a:pt x="4024" y="2897"/>
                        <a:pt x="7703" y="4238"/>
                        <a:pt x="11496" y="5164"/>
                      </a:cubicBezTo>
                      <a:cubicBezTo>
                        <a:pt x="15321" y="6085"/>
                        <a:pt x="19344" y="5715"/>
                        <a:pt x="22936" y="4111"/>
                      </a:cubicBezTo>
                      <a:cubicBezTo>
                        <a:pt x="20107" y="1379"/>
                        <a:pt x="16297" y="-102"/>
                        <a:pt x="12364" y="4"/>
                      </a:cubicBezTo>
                      <a:cubicBezTo>
                        <a:pt x="8476" y="129"/>
                        <a:pt x="4621" y="776"/>
                        <a:pt x="904" y="192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52"/>
                <p:cNvSpPr/>
                <p:nvPr/>
              </p:nvSpPr>
              <p:spPr>
                <a:xfrm>
                  <a:off x="5192403" y="2404717"/>
                  <a:ext cx="73267" cy="47393"/>
                </a:xfrm>
                <a:custGeom>
                  <a:avLst/>
                  <a:gdLst/>
                  <a:ahLst/>
                  <a:cxnLst/>
                  <a:rect l="l" t="t" r="r" b="b"/>
                  <a:pathLst>
                    <a:path w="26522" h="17156" extrusionOk="0">
                      <a:moveTo>
                        <a:pt x="24943" y="5008"/>
                      </a:moveTo>
                      <a:cubicBezTo>
                        <a:pt x="23136" y="3945"/>
                        <a:pt x="21007" y="3568"/>
                        <a:pt x="18945" y="3946"/>
                      </a:cubicBezTo>
                      <a:lnTo>
                        <a:pt x="18905" y="3948"/>
                      </a:lnTo>
                      <a:cubicBezTo>
                        <a:pt x="16577" y="4112"/>
                        <a:pt x="14261" y="3498"/>
                        <a:pt x="12321" y="2201"/>
                      </a:cubicBezTo>
                      <a:cubicBezTo>
                        <a:pt x="10922" y="1196"/>
                        <a:pt x="9325" y="500"/>
                        <a:pt x="7637" y="157"/>
                      </a:cubicBezTo>
                      <a:cubicBezTo>
                        <a:pt x="4634" y="-523"/>
                        <a:pt x="1572" y="1032"/>
                        <a:pt x="352" y="3857"/>
                      </a:cubicBezTo>
                      <a:cubicBezTo>
                        <a:pt x="-111" y="6335"/>
                        <a:pt x="666" y="8883"/>
                        <a:pt x="2433" y="10683"/>
                      </a:cubicBezTo>
                      <a:cubicBezTo>
                        <a:pt x="4742" y="13557"/>
                        <a:pt x="7893" y="15638"/>
                        <a:pt x="11444" y="16635"/>
                      </a:cubicBezTo>
                      <a:cubicBezTo>
                        <a:pt x="15014" y="17611"/>
                        <a:pt x="18821" y="17204"/>
                        <a:pt x="22103" y="15495"/>
                      </a:cubicBezTo>
                      <a:cubicBezTo>
                        <a:pt x="24055" y="14534"/>
                        <a:pt x="25585" y="12889"/>
                        <a:pt x="26401" y="10873"/>
                      </a:cubicBezTo>
                      <a:cubicBezTo>
                        <a:pt x="27182" y="8806"/>
                        <a:pt x="26601" y="6471"/>
                        <a:pt x="24943" y="500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7" name="Google Shape;1657;p52"/>
                <p:cNvSpPr/>
                <p:nvPr/>
              </p:nvSpPr>
              <p:spPr>
                <a:xfrm>
                  <a:off x="5260457" y="3963672"/>
                  <a:ext cx="76817" cy="284781"/>
                </a:xfrm>
                <a:custGeom>
                  <a:avLst/>
                  <a:gdLst/>
                  <a:ahLst/>
                  <a:cxnLst/>
                  <a:rect l="l" t="t" r="r" b="b"/>
                  <a:pathLst>
                    <a:path w="27807" h="103088" extrusionOk="0">
                      <a:moveTo>
                        <a:pt x="9831" y="23779"/>
                      </a:moveTo>
                      <a:cubicBezTo>
                        <a:pt x="8643" y="29133"/>
                        <a:pt x="9344" y="34842"/>
                        <a:pt x="7596" y="40040"/>
                      </a:cubicBezTo>
                      <a:cubicBezTo>
                        <a:pt x="6034" y="44682"/>
                        <a:pt x="2598" y="48653"/>
                        <a:pt x="1813" y="53486"/>
                      </a:cubicBezTo>
                      <a:cubicBezTo>
                        <a:pt x="907" y="59070"/>
                        <a:pt x="3716" y="64586"/>
                        <a:pt x="3907" y="70239"/>
                      </a:cubicBezTo>
                      <a:cubicBezTo>
                        <a:pt x="3506" y="75631"/>
                        <a:pt x="2443" y="80954"/>
                        <a:pt x="742" y="86087"/>
                      </a:cubicBezTo>
                      <a:cubicBezTo>
                        <a:pt x="-403" y="91371"/>
                        <a:pt x="172" y="99420"/>
                        <a:pt x="4148" y="103087"/>
                      </a:cubicBezTo>
                      <a:lnTo>
                        <a:pt x="28029" y="-2"/>
                      </a:lnTo>
                      <a:cubicBezTo>
                        <a:pt x="20257" y="6564"/>
                        <a:pt x="12034" y="13852"/>
                        <a:pt x="9831" y="2377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52"/>
                <p:cNvSpPr/>
                <p:nvPr/>
              </p:nvSpPr>
              <p:spPr>
                <a:xfrm>
                  <a:off x="5070155" y="3253238"/>
                  <a:ext cx="466056" cy="995881"/>
                </a:xfrm>
                <a:custGeom>
                  <a:avLst/>
                  <a:gdLst/>
                  <a:ahLst/>
                  <a:cxnLst/>
                  <a:rect l="l" t="t" r="r" b="b"/>
                  <a:pathLst>
                    <a:path w="168708" h="360500" extrusionOk="0">
                      <a:moveTo>
                        <a:pt x="123771" y="-2"/>
                      </a:moveTo>
                      <a:lnTo>
                        <a:pt x="101005" y="5761"/>
                      </a:lnTo>
                      <a:lnTo>
                        <a:pt x="221" y="11138"/>
                      </a:lnTo>
                      <a:lnTo>
                        <a:pt x="31547" y="83519"/>
                      </a:lnTo>
                      <a:lnTo>
                        <a:pt x="89022" y="197044"/>
                      </a:lnTo>
                      <a:lnTo>
                        <a:pt x="73100" y="360499"/>
                      </a:lnTo>
                      <a:lnTo>
                        <a:pt x="156684" y="360499"/>
                      </a:lnTo>
                      <a:lnTo>
                        <a:pt x="168054" y="215240"/>
                      </a:lnTo>
                      <a:cubicBezTo>
                        <a:pt x="170152" y="193927"/>
                        <a:pt x="168474" y="172411"/>
                        <a:pt x="163099" y="15167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52"/>
                <p:cNvSpPr/>
                <p:nvPr/>
              </p:nvSpPr>
              <p:spPr>
                <a:xfrm>
                  <a:off x="4961583" y="3169602"/>
                  <a:ext cx="456956" cy="931429"/>
                </a:xfrm>
                <a:custGeom>
                  <a:avLst/>
                  <a:gdLst/>
                  <a:ahLst/>
                  <a:cxnLst/>
                  <a:rect l="l" t="t" r="r" b="b"/>
                  <a:pathLst>
                    <a:path w="165414" h="337169" extrusionOk="0">
                      <a:moveTo>
                        <a:pt x="48183" y="-2"/>
                      </a:moveTo>
                      <a:cubicBezTo>
                        <a:pt x="48183" y="-2"/>
                        <a:pt x="9672" y="35254"/>
                        <a:pt x="18798" y="83377"/>
                      </a:cubicBezTo>
                      <a:cubicBezTo>
                        <a:pt x="28631" y="135226"/>
                        <a:pt x="66226" y="218619"/>
                        <a:pt x="66226" y="218619"/>
                      </a:cubicBezTo>
                      <a:lnTo>
                        <a:pt x="221" y="263178"/>
                      </a:lnTo>
                      <a:lnTo>
                        <a:pt x="41368" y="337168"/>
                      </a:lnTo>
                      <a:cubicBezTo>
                        <a:pt x="41368" y="337168"/>
                        <a:pt x="85109" y="312484"/>
                        <a:pt x="111596" y="298104"/>
                      </a:cubicBezTo>
                      <a:cubicBezTo>
                        <a:pt x="136801" y="284421"/>
                        <a:pt x="166277" y="265354"/>
                        <a:pt x="165625" y="246331"/>
                      </a:cubicBezTo>
                      <a:cubicBezTo>
                        <a:pt x="164953" y="226707"/>
                        <a:pt x="135483" y="76206"/>
                        <a:pt x="135483" y="76206"/>
                      </a:cubicBezTo>
                      <a:lnTo>
                        <a:pt x="140345" y="3606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52"/>
                <p:cNvSpPr/>
                <p:nvPr/>
              </p:nvSpPr>
              <p:spPr>
                <a:xfrm>
                  <a:off x="4703203" y="2638156"/>
                  <a:ext cx="410038" cy="702725"/>
                </a:xfrm>
                <a:custGeom>
                  <a:avLst/>
                  <a:gdLst/>
                  <a:ahLst/>
                  <a:cxnLst/>
                  <a:rect l="l" t="t" r="r" b="b"/>
                  <a:pathLst>
                    <a:path w="148430" h="254380" extrusionOk="0">
                      <a:moveTo>
                        <a:pt x="113335" y="1063"/>
                      </a:moveTo>
                      <a:cubicBezTo>
                        <a:pt x="87460" y="4502"/>
                        <a:pt x="64406" y="19131"/>
                        <a:pt x="50287" y="41068"/>
                      </a:cubicBezTo>
                      <a:cubicBezTo>
                        <a:pt x="49646" y="42087"/>
                        <a:pt x="49022" y="43125"/>
                        <a:pt x="48413" y="44183"/>
                      </a:cubicBezTo>
                      <a:cubicBezTo>
                        <a:pt x="33824" y="69576"/>
                        <a:pt x="25385" y="109029"/>
                        <a:pt x="29369" y="111874"/>
                      </a:cubicBezTo>
                      <a:cubicBezTo>
                        <a:pt x="33354" y="114719"/>
                        <a:pt x="34765" y="111874"/>
                        <a:pt x="34765" y="111874"/>
                      </a:cubicBezTo>
                      <a:cubicBezTo>
                        <a:pt x="34765" y="111874"/>
                        <a:pt x="-7119" y="161272"/>
                        <a:pt x="1352" y="198891"/>
                      </a:cubicBezTo>
                      <a:cubicBezTo>
                        <a:pt x="9823" y="236509"/>
                        <a:pt x="40245" y="246507"/>
                        <a:pt x="76125" y="254379"/>
                      </a:cubicBezTo>
                      <a:lnTo>
                        <a:pt x="111278" y="254379"/>
                      </a:lnTo>
                      <a:lnTo>
                        <a:pt x="148652" y="45594"/>
                      </a:lnTo>
                      <a:lnTo>
                        <a:pt x="120846" y="-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52"/>
                <p:cNvSpPr/>
                <p:nvPr/>
              </p:nvSpPr>
              <p:spPr>
                <a:xfrm>
                  <a:off x="5277226" y="2622632"/>
                  <a:ext cx="189759" cy="649091"/>
                </a:xfrm>
                <a:custGeom>
                  <a:avLst/>
                  <a:gdLst/>
                  <a:ahLst/>
                  <a:cxnLst/>
                  <a:rect l="l" t="t" r="r" b="b"/>
                  <a:pathLst>
                    <a:path w="68691" h="234965" extrusionOk="0">
                      <a:moveTo>
                        <a:pt x="221" y="35"/>
                      </a:moveTo>
                      <a:cubicBezTo>
                        <a:pt x="221" y="35"/>
                        <a:pt x="16668" y="-1874"/>
                        <a:pt x="35719" y="21815"/>
                      </a:cubicBezTo>
                      <a:cubicBezTo>
                        <a:pt x="54769" y="45504"/>
                        <a:pt x="55473" y="78234"/>
                        <a:pt x="61188" y="110999"/>
                      </a:cubicBezTo>
                      <a:cubicBezTo>
                        <a:pt x="66903" y="143765"/>
                        <a:pt x="70495" y="183228"/>
                        <a:pt x="68222" y="203008"/>
                      </a:cubicBezTo>
                      <a:cubicBezTo>
                        <a:pt x="64972" y="231293"/>
                        <a:pt x="50410" y="234964"/>
                        <a:pt x="50410" y="234964"/>
                      </a:cubicBezTo>
                      <a:lnTo>
                        <a:pt x="23336" y="35284"/>
                      </a:lnTo>
                      <a:lnTo>
                        <a:pt x="13335" y="21815"/>
                      </a:lnTo>
                      <a:lnTo>
                        <a:pt x="1806" y="1145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52"/>
                <p:cNvSpPr/>
                <p:nvPr/>
              </p:nvSpPr>
              <p:spPr>
                <a:xfrm>
                  <a:off x="4994746" y="2622734"/>
                  <a:ext cx="451163" cy="665633"/>
                </a:xfrm>
                <a:custGeom>
                  <a:avLst/>
                  <a:gdLst/>
                  <a:ahLst/>
                  <a:cxnLst/>
                  <a:rect l="l" t="t" r="r" b="b"/>
                  <a:pathLst>
                    <a:path w="163317" h="240953" extrusionOk="0">
                      <a:moveTo>
                        <a:pt x="35620" y="664"/>
                      </a:moveTo>
                      <a:cubicBezTo>
                        <a:pt x="37801" y="664"/>
                        <a:pt x="108945" y="-5048"/>
                        <a:pt x="121100" y="16985"/>
                      </a:cubicBezTo>
                      <a:cubicBezTo>
                        <a:pt x="127934" y="29374"/>
                        <a:pt x="141506" y="69463"/>
                        <a:pt x="147461" y="109978"/>
                      </a:cubicBezTo>
                      <a:cubicBezTo>
                        <a:pt x="153018" y="147781"/>
                        <a:pt x="163538" y="232806"/>
                        <a:pt x="163538" y="232806"/>
                      </a:cubicBezTo>
                      <a:lnTo>
                        <a:pt x="221" y="240952"/>
                      </a:lnTo>
                      <a:lnTo>
                        <a:pt x="18890" y="4086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3" name="Google Shape;1663;p52"/>
                <p:cNvSpPr/>
                <p:nvPr/>
              </p:nvSpPr>
              <p:spPr>
                <a:xfrm>
                  <a:off x="4820370" y="2920026"/>
                  <a:ext cx="450011" cy="306441"/>
                </a:xfrm>
                <a:custGeom>
                  <a:avLst/>
                  <a:gdLst/>
                  <a:ahLst/>
                  <a:cxnLst/>
                  <a:rect l="l" t="t" r="r" b="b"/>
                  <a:pathLst>
                    <a:path w="162900" h="110929" extrusionOk="0">
                      <a:moveTo>
                        <a:pt x="18723" y="8534"/>
                      </a:moveTo>
                      <a:cubicBezTo>
                        <a:pt x="18723" y="8534"/>
                        <a:pt x="2024" y="59882"/>
                        <a:pt x="462" y="73141"/>
                      </a:cubicBezTo>
                      <a:cubicBezTo>
                        <a:pt x="-1099" y="86401"/>
                        <a:pt x="4186" y="119631"/>
                        <a:pt x="38125" y="108788"/>
                      </a:cubicBezTo>
                      <a:cubicBezTo>
                        <a:pt x="72064" y="97944"/>
                        <a:pt x="163121" y="31274"/>
                        <a:pt x="163121" y="31274"/>
                      </a:cubicBezTo>
                      <a:lnTo>
                        <a:pt x="144144" y="-2"/>
                      </a:lnTo>
                      <a:lnTo>
                        <a:pt x="65130" y="37777"/>
                      </a:lnTo>
                      <a:lnTo>
                        <a:pt x="71866" y="8534"/>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4" name="Google Shape;1664;p52"/>
                <p:cNvSpPr/>
                <p:nvPr/>
              </p:nvSpPr>
              <p:spPr>
                <a:xfrm>
                  <a:off x="4917212" y="2608807"/>
                  <a:ext cx="453500" cy="657260"/>
                </a:xfrm>
                <a:custGeom>
                  <a:avLst/>
                  <a:gdLst/>
                  <a:ahLst/>
                  <a:cxnLst/>
                  <a:rect l="l" t="t" r="r" b="b"/>
                  <a:pathLst>
                    <a:path w="164163" h="237922" extrusionOk="0">
                      <a:moveTo>
                        <a:pt x="47957" y="7395"/>
                      </a:moveTo>
                      <a:cubicBezTo>
                        <a:pt x="47957" y="7395"/>
                        <a:pt x="69324" y="-5241"/>
                        <a:pt x="93307" y="27873"/>
                      </a:cubicBezTo>
                      <a:cubicBezTo>
                        <a:pt x="108266" y="49105"/>
                        <a:pt x="119611" y="72660"/>
                        <a:pt x="126883" y="97588"/>
                      </a:cubicBezTo>
                      <a:cubicBezTo>
                        <a:pt x="126884" y="97588"/>
                        <a:pt x="138542" y="139340"/>
                        <a:pt x="132770" y="167226"/>
                      </a:cubicBezTo>
                      <a:cubicBezTo>
                        <a:pt x="126999" y="195111"/>
                        <a:pt x="101297" y="223387"/>
                        <a:pt x="66413" y="219901"/>
                      </a:cubicBezTo>
                      <a:cubicBezTo>
                        <a:pt x="31528" y="216416"/>
                        <a:pt x="24799" y="212706"/>
                        <a:pt x="24799" y="212706"/>
                      </a:cubicBezTo>
                      <a:lnTo>
                        <a:pt x="221" y="222495"/>
                      </a:lnTo>
                      <a:cubicBezTo>
                        <a:pt x="221" y="222495"/>
                        <a:pt x="11796" y="242625"/>
                        <a:pt x="73389" y="236894"/>
                      </a:cubicBezTo>
                      <a:cubicBezTo>
                        <a:pt x="134983" y="231164"/>
                        <a:pt x="146150" y="202442"/>
                        <a:pt x="153999" y="181093"/>
                      </a:cubicBezTo>
                      <a:cubicBezTo>
                        <a:pt x="161848" y="159742"/>
                        <a:pt x="164385" y="126781"/>
                        <a:pt x="164385" y="126781"/>
                      </a:cubicBezTo>
                      <a:cubicBezTo>
                        <a:pt x="164385" y="126781"/>
                        <a:pt x="139529" y="20466"/>
                        <a:pt x="92435" y="859"/>
                      </a:cubicBezTo>
                      <a:cubicBezTo>
                        <a:pt x="92435" y="859"/>
                        <a:pt x="63655" y="-3498"/>
                        <a:pt x="47957" y="73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5" name="Google Shape;1665;p52"/>
                <p:cNvSpPr/>
                <p:nvPr/>
              </p:nvSpPr>
              <p:spPr>
                <a:xfrm>
                  <a:off x="4852203" y="2622069"/>
                  <a:ext cx="265164" cy="321817"/>
                </a:xfrm>
                <a:custGeom>
                  <a:avLst/>
                  <a:gdLst/>
                  <a:ahLst/>
                  <a:cxnLst/>
                  <a:rect l="l" t="t" r="r" b="b"/>
                  <a:pathLst>
                    <a:path w="95987" h="116495" extrusionOk="0">
                      <a:moveTo>
                        <a:pt x="221" y="116494"/>
                      </a:moveTo>
                      <a:lnTo>
                        <a:pt x="79790" y="116494"/>
                      </a:lnTo>
                      <a:lnTo>
                        <a:pt x="87066" y="23642"/>
                      </a:lnTo>
                      <a:cubicBezTo>
                        <a:pt x="87066" y="23642"/>
                        <a:pt x="109329" y="4187"/>
                        <a:pt x="84373" y="338"/>
                      </a:cubicBezTo>
                      <a:cubicBezTo>
                        <a:pt x="59417" y="-3512"/>
                        <a:pt x="36795" y="26495"/>
                        <a:pt x="32585" y="34249"/>
                      </a:cubicBezTo>
                      <a:cubicBezTo>
                        <a:pt x="28375" y="42003"/>
                        <a:pt x="221" y="116494"/>
                        <a:pt x="221" y="1164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52"/>
                <p:cNvSpPr/>
                <p:nvPr/>
              </p:nvSpPr>
              <p:spPr>
                <a:xfrm>
                  <a:off x="5215208" y="2788726"/>
                  <a:ext cx="182521" cy="225539"/>
                </a:xfrm>
                <a:custGeom>
                  <a:avLst/>
                  <a:gdLst/>
                  <a:ahLst/>
                  <a:cxnLst/>
                  <a:rect l="l" t="t" r="r" b="b"/>
                  <a:pathLst>
                    <a:path w="66071" h="81643" extrusionOk="0">
                      <a:moveTo>
                        <a:pt x="33951" y="-2"/>
                      </a:moveTo>
                      <a:lnTo>
                        <a:pt x="33951" y="-2"/>
                      </a:lnTo>
                      <a:cubicBezTo>
                        <a:pt x="29447" y="6275"/>
                        <a:pt x="221" y="48796"/>
                        <a:pt x="221" y="48796"/>
                      </a:cubicBezTo>
                      <a:lnTo>
                        <a:pt x="16207" y="81642"/>
                      </a:lnTo>
                      <a:cubicBezTo>
                        <a:pt x="16207" y="81642"/>
                        <a:pt x="55954" y="76959"/>
                        <a:pt x="60564" y="73889"/>
                      </a:cubicBezTo>
                      <a:cubicBezTo>
                        <a:pt x="65173" y="70818"/>
                        <a:pt x="68758" y="65445"/>
                        <a:pt x="64149" y="60327"/>
                      </a:cubicBezTo>
                      <a:cubicBezTo>
                        <a:pt x="64149" y="60327"/>
                        <a:pt x="70039" y="48045"/>
                        <a:pt x="61844" y="44463"/>
                      </a:cubicBezTo>
                      <a:cubicBezTo>
                        <a:pt x="61844" y="44463"/>
                        <a:pt x="64149" y="32181"/>
                        <a:pt x="53394" y="30901"/>
                      </a:cubicBezTo>
                      <a:cubicBezTo>
                        <a:pt x="53394" y="30901"/>
                        <a:pt x="50833" y="19899"/>
                        <a:pt x="46480" y="20666"/>
                      </a:cubicBezTo>
                      <a:cubicBezTo>
                        <a:pt x="42127" y="21434"/>
                        <a:pt x="31371" y="29110"/>
                        <a:pt x="31371" y="29110"/>
                      </a:cubicBezTo>
                      <a:lnTo>
                        <a:pt x="36957" y="17803"/>
                      </a:lnTo>
                      <a:cubicBezTo>
                        <a:pt x="39903" y="11841"/>
                        <a:pt x="38691" y="4664"/>
                        <a:pt x="33951" y="-2"/>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52"/>
                <p:cNvSpPr/>
                <p:nvPr/>
              </p:nvSpPr>
              <p:spPr>
                <a:xfrm>
                  <a:off x="4852203" y="2740819"/>
                  <a:ext cx="236357" cy="202955"/>
                </a:xfrm>
                <a:custGeom>
                  <a:avLst/>
                  <a:gdLst/>
                  <a:ahLst/>
                  <a:cxnLst/>
                  <a:rect l="l" t="t" r="r" b="b"/>
                  <a:pathLst>
                    <a:path w="85559" h="73468" extrusionOk="0">
                      <a:moveTo>
                        <a:pt x="85781" y="-2"/>
                      </a:moveTo>
                      <a:cubicBezTo>
                        <a:pt x="83168" y="24488"/>
                        <a:pt x="80555" y="48978"/>
                        <a:pt x="77942" y="73467"/>
                      </a:cubicBezTo>
                      <a:lnTo>
                        <a:pt x="221" y="73467"/>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52"/>
                <p:cNvSpPr/>
                <p:nvPr/>
              </p:nvSpPr>
              <p:spPr>
                <a:xfrm>
                  <a:off x="5334695" y="2874109"/>
                  <a:ext cx="30302" cy="18840"/>
                </a:xfrm>
                <a:custGeom>
                  <a:avLst/>
                  <a:gdLst/>
                  <a:ahLst/>
                  <a:cxnLst/>
                  <a:rect l="l" t="t" r="r" b="b"/>
                  <a:pathLst>
                    <a:path w="10969" h="6820" extrusionOk="0">
                      <a:moveTo>
                        <a:pt x="11170" y="87"/>
                      </a:moveTo>
                      <a:cubicBezTo>
                        <a:pt x="11429" y="512"/>
                        <a:pt x="9192" y="2344"/>
                        <a:pt x="6175" y="4179"/>
                      </a:cubicBezTo>
                      <a:cubicBezTo>
                        <a:pt x="3156" y="6013"/>
                        <a:pt x="501" y="7155"/>
                        <a:pt x="241" y="6730"/>
                      </a:cubicBezTo>
                      <a:cubicBezTo>
                        <a:pt x="-18" y="6305"/>
                        <a:pt x="2219" y="4474"/>
                        <a:pt x="5237" y="2639"/>
                      </a:cubicBezTo>
                      <a:cubicBezTo>
                        <a:pt x="8254" y="804"/>
                        <a:pt x="10911" y="-338"/>
                        <a:pt x="11170" y="8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669;p52"/>
                <p:cNvSpPr/>
                <p:nvPr/>
              </p:nvSpPr>
              <p:spPr>
                <a:xfrm>
                  <a:off x="5355872" y="2911166"/>
                  <a:ext cx="28863" cy="12053"/>
                </a:xfrm>
                <a:custGeom>
                  <a:avLst/>
                  <a:gdLst/>
                  <a:ahLst/>
                  <a:cxnLst/>
                  <a:rect l="l" t="t" r="r" b="b"/>
                  <a:pathLst>
                    <a:path w="10448" h="4363" extrusionOk="0">
                      <a:moveTo>
                        <a:pt x="10663" y="189"/>
                      </a:moveTo>
                      <a:cubicBezTo>
                        <a:pt x="10804" y="655"/>
                        <a:pt x="8642" y="1839"/>
                        <a:pt x="5804" y="3044"/>
                      </a:cubicBezTo>
                      <a:cubicBezTo>
                        <a:pt x="2957" y="4266"/>
                        <a:pt x="347" y="4650"/>
                        <a:pt x="225" y="4146"/>
                      </a:cubicBezTo>
                      <a:cubicBezTo>
                        <a:pt x="113" y="3678"/>
                        <a:pt x="2290" y="2589"/>
                        <a:pt x="5116" y="1378"/>
                      </a:cubicBezTo>
                      <a:cubicBezTo>
                        <a:pt x="7955" y="171"/>
                        <a:pt x="10516" y="-300"/>
                        <a:pt x="10663" y="1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52"/>
                <p:cNvSpPr/>
                <p:nvPr/>
              </p:nvSpPr>
              <p:spPr>
                <a:xfrm>
                  <a:off x="5364284" y="2955675"/>
                  <a:ext cx="27357" cy="5492"/>
                </a:xfrm>
                <a:custGeom>
                  <a:avLst/>
                  <a:gdLst/>
                  <a:ahLst/>
                  <a:cxnLst/>
                  <a:rect l="l" t="t" r="r" b="b"/>
                  <a:pathLst>
                    <a:path w="9903" h="1988" extrusionOk="0">
                      <a:moveTo>
                        <a:pt x="10122" y="419"/>
                      </a:moveTo>
                      <a:cubicBezTo>
                        <a:pt x="10212" y="903"/>
                        <a:pt x="8050" y="1707"/>
                        <a:pt x="5261" y="1927"/>
                      </a:cubicBezTo>
                      <a:cubicBezTo>
                        <a:pt x="2471" y="2153"/>
                        <a:pt x="209" y="1702"/>
                        <a:pt x="221" y="1210"/>
                      </a:cubicBezTo>
                      <a:cubicBezTo>
                        <a:pt x="231" y="707"/>
                        <a:pt x="2429" y="349"/>
                        <a:pt x="5117" y="130"/>
                      </a:cubicBezTo>
                      <a:cubicBezTo>
                        <a:pt x="7805" y="-81"/>
                        <a:pt x="10032" y="-76"/>
                        <a:pt x="10122" y="4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71" name="Google Shape;1671;p52"/>
                <p:cNvGrpSpPr/>
                <p:nvPr/>
              </p:nvGrpSpPr>
              <p:grpSpPr>
                <a:xfrm>
                  <a:off x="5394505" y="2913990"/>
                  <a:ext cx="119933" cy="156437"/>
                  <a:chOff x="4181610" y="943169"/>
                  <a:chExt cx="43454" cy="56680"/>
                </a:xfrm>
              </p:grpSpPr>
              <p:sp>
                <p:nvSpPr>
                  <p:cNvPr id="1672" name="Google Shape;1672;p52"/>
                  <p:cNvSpPr/>
                  <p:nvPr/>
                </p:nvSpPr>
                <p:spPr>
                  <a:xfrm>
                    <a:off x="4181610" y="943169"/>
                    <a:ext cx="43454" cy="56680"/>
                  </a:xfrm>
                  <a:custGeom>
                    <a:avLst/>
                    <a:gdLst/>
                    <a:ahLst/>
                    <a:cxnLst/>
                    <a:rect l="l" t="t" r="r" b="b"/>
                    <a:pathLst>
                      <a:path w="43454" h="56680" extrusionOk="0">
                        <a:moveTo>
                          <a:pt x="10938" y="17015"/>
                        </a:moveTo>
                        <a:cubicBezTo>
                          <a:pt x="7474" y="17251"/>
                          <a:pt x="4476" y="14636"/>
                          <a:pt x="4240" y="11175"/>
                        </a:cubicBezTo>
                        <a:cubicBezTo>
                          <a:pt x="4223" y="10926"/>
                          <a:pt x="4221" y="10676"/>
                          <a:pt x="4234" y="10426"/>
                        </a:cubicBezTo>
                        <a:cubicBezTo>
                          <a:pt x="4222" y="9212"/>
                          <a:pt x="4931" y="8106"/>
                          <a:pt x="6039" y="7608"/>
                        </a:cubicBezTo>
                        <a:cubicBezTo>
                          <a:pt x="10043" y="5953"/>
                          <a:pt x="24626" y="1184"/>
                          <a:pt x="29055" y="176"/>
                        </a:cubicBezTo>
                        <a:cubicBezTo>
                          <a:pt x="30667" y="-184"/>
                          <a:pt x="32353" y="7"/>
                          <a:pt x="33843" y="718"/>
                        </a:cubicBezTo>
                        <a:cubicBezTo>
                          <a:pt x="36795" y="2186"/>
                          <a:pt x="37997" y="5768"/>
                          <a:pt x="36528" y="8717"/>
                        </a:cubicBezTo>
                        <a:cubicBezTo>
                          <a:pt x="35905" y="9968"/>
                          <a:pt x="34862" y="10961"/>
                          <a:pt x="33581" y="11522"/>
                        </a:cubicBezTo>
                        <a:lnTo>
                          <a:pt x="33581" y="11522"/>
                        </a:lnTo>
                        <a:cubicBezTo>
                          <a:pt x="36943" y="11148"/>
                          <a:pt x="40115" y="13151"/>
                          <a:pt x="41219" y="16346"/>
                        </a:cubicBezTo>
                        <a:cubicBezTo>
                          <a:pt x="42386" y="18946"/>
                          <a:pt x="41254" y="22000"/>
                          <a:pt x="38673" y="23213"/>
                        </a:cubicBezTo>
                        <a:cubicBezTo>
                          <a:pt x="41239" y="24568"/>
                          <a:pt x="43054" y="27009"/>
                          <a:pt x="43612" y="29855"/>
                        </a:cubicBezTo>
                        <a:cubicBezTo>
                          <a:pt x="43962" y="33156"/>
                          <a:pt x="42865" y="36446"/>
                          <a:pt x="40603" y="38877"/>
                        </a:cubicBezTo>
                        <a:cubicBezTo>
                          <a:pt x="40603" y="38877"/>
                          <a:pt x="45158" y="46105"/>
                          <a:pt x="41706" y="49093"/>
                        </a:cubicBezTo>
                        <a:cubicBezTo>
                          <a:pt x="38254" y="52082"/>
                          <a:pt x="11790" y="59894"/>
                          <a:pt x="9858" y="55226"/>
                        </a:cubicBezTo>
                        <a:cubicBezTo>
                          <a:pt x="7925" y="50558"/>
                          <a:pt x="10112" y="50176"/>
                          <a:pt x="12375" y="48720"/>
                        </a:cubicBezTo>
                        <a:cubicBezTo>
                          <a:pt x="14638" y="47264"/>
                          <a:pt x="22001" y="42151"/>
                          <a:pt x="22001" y="42151"/>
                        </a:cubicBezTo>
                        <a:cubicBezTo>
                          <a:pt x="22001" y="42151"/>
                          <a:pt x="3069" y="44262"/>
                          <a:pt x="1467" y="41021"/>
                        </a:cubicBezTo>
                        <a:cubicBezTo>
                          <a:pt x="-136" y="37779"/>
                          <a:pt x="1631" y="35980"/>
                          <a:pt x="4116" y="34432"/>
                        </a:cubicBezTo>
                        <a:cubicBezTo>
                          <a:pt x="7773" y="32762"/>
                          <a:pt x="11554" y="31373"/>
                          <a:pt x="15423" y="30280"/>
                        </a:cubicBezTo>
                        <a:cubicBezTo>
                          <a:pt x="15423" y="30280"/>
                          <a:pt x="1970" y="32104"/>
                          <a:pt x="625" y="27594"/>
                        </a:cubicBezTo>
                        <a:cubicBezTo>
                          <a:pt x="-721" y="23084"/>
                          <a:pt x="1652" y="22957"/>
                          <a:pt x="2586" y="22310"/>
                        </a:cubicBezTo>
                        <a:cubicBezTo>
                          <a:pt x="3521" y="21664"/>
                          <a:pt x="18191" y="16642"/>
                          <a:pt x="18191" y="16642"/>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3" name="Google Shape;1673;p52"/>
                  <p:cNvSpPr/>
                  <p:nvPr/>
                </p:nvSpPr>
                <p:spPr>
                  <a:xfrm>
                    <a:off x="4197731" y="954573"/>
                    <a:ext cx="18495" cy="5913"/>
                  </a:xfrm>
                  <a:custGeom>
                    <a:avLst/>
                    <a:gdLst/>
                    <a:ahLst/>
                    <a:cxnLst/>
                    <a:rect l="l" t="t" r="r" b="b"/>
                    <a:pathLst>
                      <a:path w="18495" h="5913" extrusionOk="0">
                        <a:moveTo>
                          <a:pt x="18716" y="-2"/>
                        </a:moveTo>
                        <a:cubicBezTo>
                          <a:pt x="12734" y="2500"/>
                          <a:pt x="6546" y="4478"/>
                          <a:pt x="221" y="5912"/>
                        </a:cubicBezTo>
                        <a:cubicBezTo>
                          <a:pt x="5699" y="2226"/>
                          <a:pt x="12114" y="175"/>
                          <a:pt x="18716"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52"/>
                  <p:cNvSpPr/>
                  <p:nvPr/>
                </p:nvSpPr>
                <p:spPr>
                  <a:xfrm>
                    <a:off x="4195147" y="967255"/>
                    <a:ext cx="25950" cy="6963"/>
                  </a:xfrm>
                  <a:custGeom>
                    <a:avLst/>
                    <a:gdLst/>
                    <a:ahLst/>
                    <a:cxnLst/>
                    <a:rect l="l" t="t" r="r" b="b"/>
                    <a:pathLst>
                      <a:path w="25950" h="6963" extrusionOk="0">
                        <a:moveTo>
                          <a:pt x="26171" y="-2"/>
                        </a:moveTo>
                        <a:cubicBezTo>
                          <a:pt x="17872" y="3470"/>
                          <a:pt x="9144" y="5812"/>
                          <a:pt x="221" y="6962"/>
                        </a:cubicBezTo>
                        <a:cubicBezTo>
                          <a:pt x="8520" y="3491"/>
                          <a:pt x="17248" y="1149"/>
                          <a:pt x="26171"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52"/>
                  <p:cNvSpPr/>
                  <p:nvPr/>
                </p:nvSpPr>
                <p:spPr>
                  <a:xfrm>
                    <a:off x="4201078" y="981198"/>
                    <a:ext cx="20534" cy="4404"/>
                  </a:xfrm>
                  <a:custGeom>
                    <a:avLst/>
                    <a:gdLst/>
                    <a:ahLst/>
                    <a:cxnLst/>
                    <a:rect l="l" t="t" r="r" b="b"/>
                    <a:pathLst>
                      <a:path w="20534" h="4404" extrusionOk="0">
                        <a:moveTo>
                          <a:pt x="20756" y="-2"/>
                        </a:moveTo>
                        <a:cubicBezTo>
                          <a:pt x="14214" y="2631"/>
                          <a:pt x="7268" y="4121"/>
                          <a:pt x="221" y="4403"/>
                        </a:cubicBezTo>
                        <a:cubicBezTo>
                          <a:pt x="6763" y="1771"/>
                          <a:pt x="13709" y="281"/>
                          <a:pt x="20756"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76" name="Google Shape;1676;p52"/>
                <p:cNvSpPr/>
                <p:nvPr/>
              </p:nvSpPr>
              <p:spPr>
                <a:xfrm>
                  <a:off x="5075145" y="3287742"/>
                  <a:ext cx="343288" cy="813175"/>
                </a:xfrm>
                <a:custGeom>
                  <a:avLst/>
                  <a:gdLst/>
                  <a:ahLst/>
                  <a:cxnLst/>
                  <a:rect l="l" t="t" r="r" b="b"/>
                  <a:pathLst>
                    <a:path w="124267" h="294362" extrusionOk="0">
                      <a:moveTo>
                        <a:pt x="221" y="294361"/>
                      </a:moveTo>
                      <a:cubicBezTo>
                        <a:pt x="221" y="294361"/>
                        <a:pt x="90710" y="245673"/>
                        <a:pt x="102557" y="235116"/>
                      </a:cubicBezTo>
                      <a:cubicBezTo>
                        <a:pt x="114404" y="224559"/>
                        <a:pt x="124499" y="217551"/>
                        <a:pt x="124488" y="190724"/>
                      </a:cubicBezTo>
                      <a:cubicBezTo>
                        <a:pt x="124478" y="163897"/>
                        <a:pt x="94608" y="31148"/>
                        <a:pt x="94879" y="28916"/>
                      </a:cubicBezTo>
                      <a:cubicBezTo>
                        <a:pt x="95149" y="26684"/>
                        <a:pt x="95318" y="-2"/>
                        <a:pt x="9531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52"/>
                <p:cNvSpPr/>
                <p:nvPr/>
              </p:nvSpPr>
              <p:spPr>
                <a:xfrm>
                  <a:off x="5020267" y="2466755"/>
                  <a:ext cx="47849" cy="47811"/>
                </a:xfrm>
                <a:custGeom>
                  <a:avLst/>
                  <a:gdLst/>
                  <a:ahLst/>
                  <a:cxnLst/>
                  <a:rect l="l" t="t" r="r" b="b"/>
                  <a:pathLst>
                    <a:path w="17321" h="17307" extrusionOk="0">
                      <a:moveTo>
                        <a:pt x="17543" y="8652"/>
                      </a:moveTo>
                      <a:cubicBezTo>
                        <a:pt x="17543" y="13431"/>
                        <a:pt x="13666" y="17306"/>
                        <a:pt x="8882" y="17306"/>
                      </a:cubicBezTo>
                      <a:cubicBezTo>
                        <a:pt x="4099" y="17306"/>
                        <a:pt x="221" y="13432"/>
                        <a:pt x="221" y="8653"/>
                      </a:cubicBezTo>
                      <a:cubicBezTo>
                        <a:pt x="221" y="3873"/>
                        <a:pt x="4098" y="-2"/>
                        <a:pt x="8882" y="-2"/>
                      </a:cubicBezTo>
                      <a:cubicBezTo>
                        <a:pt x="8882" y="-2"/>
                        <a:pt x="8882" y="-2"/>
                        <a:pt x="8882" y="-2"/>
                      </a:cubicBezTo>
                      <a:cubicBezTo>
                        <a:pt x="13665" y="-2"/>
                        <a:pt x="17543" y="3873"/>
                        <a:pt x="17543" y="865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78" name="Google Shape;1678;p52"/>
              <p:cNvGrpSpPr/>
              <p:nvPr/>
            </p:nvGrpSpPr>
            <p:grpSpPr>
              <a:xfrm>
                <a:off x="2254627" y="1227248"/>
                <a:ext cx="1283829" cy="3379772"/>
                <a:chOff x="5845127" y="1240027"/>
                <a:chExt cx="1283829" cy="3379772"/>
              </a:xfrm>
            </p:grpSpPr>
            <p:sp>
              <p:nvSpPr>
                <p:cNvPr id="1679" name="Google Shape;1679;p52"/>
                <p:cNvSpPr/>
                <p:nvPr/>
              </p:nvSpPr>
              <p:spPr>
                <a:xfrm>
                  <a:off x="6548512" y="1807807"/>
                  <a:ext cx="261098" cy="819004"/>
                </a:xfrm>
                <a:custGeom>
                  <a:avLst/>
                  <a:gdLst/>
                  <a:ahLst/>
                  <a:cxnLst/>
                  <a:rect l="l" t="t" r="r" b="b"/>
                  <a:pathLst>
                    <a:path w="94515" h="296472" extrusionOk="0">
                      <a:moveTo>
                        <a:pt x="221" y="7"/>
                      </a:moveTo>
                      <a:cubicBezTo>
                        <a:pt x="221" y="7"/>
                        <a:pt x="29053" y="-1295"/>
                        <a:pt x="53003" y="28489"/>
                      </a:cubicBezTo>
                      <a:cubicBezTo>
                        <a:pt x="76955" y="58272"/>
                        <a:pt x="77839" y="99421"/>
                        <a:pt x="85025" y="140616"/>
                      </a:cubicBezTo>
                      <a:cubicBezTo>
                        <a:pt x="92210" y="181810"/>
                        <a:pt x="96726" y="231425"/>
                        <a:pt x="93869" y="256294"/>
                      </a:cubicBezTo>
                      <a:cubicBezTo>
                        <a:pt x="89783" y="291855"/>
                        <a:pt x="71475" y="296471"/>
                        <a:pt x="71475" y="296471"/>
                      </a:cubicBezTo>
                      <a:lnTo>
                        <a:pt x="37436" y="45423"/>
                      </a:lnTo>
                      <a:lnTo>
                        <a:pt x="24861" y="28489"/>
                      </a:lnTo>
                      <a:lnTo>
                        <a:pt x="221" y="1272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80" name="Google Shape;1680;p52"/>
                <p:cNvGrpSpPr/>
                <p:nvPr/>
              </p:nvGrpSpPr>
              <p:grpSpPr>
                <a:xfrm>
                  <a:off x="6153244" y="2618998"/>
                  <a:ext cx="975712" cy="2000801"/>
                  <a:chOff x="4404893" y="836288"/>
                  <a:chExt cx="353519" cy="724928"/>
                </a:xfrm>
              </p:grpSpPr>
              <p:grpSp>
                <p:nvGrpSpPr>
                  <p:cNvPr id="1681" name="Google Shape;1681;p52"/>
                  <p:cNvGrpSpPr/>
                  <p:nvPr/>
                </p:nvGrpSpPr>
                <p:grpSpPr>
                  <a:xfrm>
                    <a:off x="4404893" y="1365078"/>
                    <a:ext cx="179188" cy="196138"/>
                    <a:chOff x="4404893" y="1365078"/>
                    <a:chExt cx="179188" cy="196138"/>
                  </a:xfrm>
                </p:grpSpPr>
                <p:sp>
                  <p:nvSpPr>
                    <p:cNvPr id="1682" name="Google Shape;1682;p52"/>
                    <p:cNvSpPr/>
                    <p:nvPr/>
                  </p:nvSpPr>
                  <p:spPr>
                    <a:xfrm>
                      <a:off x="4427864" y="1365078"/>
                      <a:ext cx="91495" cy="115275"/>
                    </a:xfrm>
                    <a:custGeom>
                      <a:avLst/>
                      <a:gdLst/>
                      <a:ahLst/>
                      <a:cxnLst/>
                      <a:rect l="l" t="t" r="r" b="b"/>
                      <a:pathLst>
                        <a:path w="91495" h="115275" extrusionOk="0">
                          <a:moveTo>
                            <a:pt x="17256" y="0"/>
                          </a:moveTo>
                          <a:lnTo>
                            <a:pt x="0" y="73181"/>
                          </a:lnTo>
                          <a:lnTo>
                            <a:pt x="17495" y="113359"/>
                          </a:lnTo>
                          <a:lnTo>
                            <a:pt x="42644" y="115276"/>
                          </a:lnTo>
                          <a:lnTo>
                            <a:pt x="73928" y="84820"/>
                          </a:lnTo>
                          <a:lnTo>
                            <a:pt x="91495" y="22929"/>
                          </a:lnTo>
                          <a:lnTo>
                            <a:pt x="17256"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52"/>
                    <p:cNvSpPr/>
                    <p:nvPr/>
                  </p:nvSpPr>
                  <p:spPr>
                    <a:xfrm>
                      <a:off x="4407843" y="1406029"/>
                      <a:ext cx="173386" cy="135000"/>
                    </a:xfrm>
                    <a:custGeom>
                      <a:avLst/>
                      <a:gdLst/>
                      <a:ahLst/>
                      <a:cxnLst/>
                      <a:rect l="l" t="t" r="r" b="b"/>
                      <a:pathLst>
                        <a:path w="173386" h="135000" extrusionOk="0">
                          <a:moveTo>
                            <a:pt x="165920" y="106711"/>
                          </a:moveTo>
                          <a:cubicBezTo>
                            <a:pt x="156533" y="98388"/>
                            <a:pt x="123726" y="78278"/>
                            <a:pt x="117316" y="72279"/>
                          </a:cubicBezTo>
                          <a:cubicBezTo>
                            <a:pt x="110961" y="66333"/>
                            <a:pt x="108610" y="44927"/>
                            <a:pt x="108610" y="44927"/>
                          </a:cubicBezTo>
                          <a:cubicBezTo>
                            <a:pt x="113203" y="39955"/>
                            <a:pt x="117346" y="34586"/>
                            <a:pt x="120992" y="28884"/>
                          </a:cubicBezTo>
                          <a:cubicBezTo>
                            <a:pt x="125285" y="21556"/>
                            <a:pt x="123039" y="10937"/>
                            <a:pt x="111144" y="9946"/>
                          </a:cubicBezTo>
                          <a:cubicBezTo>
                            <a:pt x="99249" y="8955"/>
                            <a:pt x="90868" y="21818"/>
                            <a:pt x="90868" y="21818"/>
                          </a:cubicBezTo>
                          <a:lnTo>
                            <a:pt x="90868" y="21818"/>
                          </a:lnTo>
                          <a:cubicBezTo>
                            <a:pt x="90042" y="17914"/>
                            <a:pt x="87331" y="14674"/>
                            <a:pt x="83633" y="13171"/>
                          </a:cubicBezTo>
                          <a:cubicBezTo>
                            <a:pt x="72900" y="8795"/>
                            <a:pt x="50124" y="188"/>
                            <a:pt x="36589" y="1"/>
                          </a:cubicBezTo>
                          <a:cubicBezTo>
                            <a:pt x="18423" y="-249"/>
                            <a:pt x="23529" y="15604"/>
                            <a:pt x="23529" y="15604"/>
                          </a:cubicBezTo>
                          <a:cubicBezTo>
                            <a:pt x="23529" y="15604"/>
                            <a:pt x="21269" y="24254"/>
                            <a:pt x="17921" y="36054"/>
                          </a:cubicBezTo>
                          <a:cubicBezTo>
                            <a:pt x="14575" y="47853"/>
                            <a:pt x="221" y="95700"/>
                            <a:pt x="221" y="95700"/>
                          </a:cubicBezTo>
                          <a:lnTo>
                            <a:pt x="170243" y="134999"/>
                          </a:lnTo>
                          <a:cubicBezTo>
                            <a:pt x="170243" y="134999"/>
                            <a:pt x="180171" y="119347"/>
                            <a:pt x="165920" y="10671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4" name="Google Shape;1684;p52"/>
                    <p:cNvSpPr/>
                    <p:nvPr/>
                  </p:nvSpPr>
                  <p:spPr>
                    <a:xfrm>
                      <a:off x="4431120" y="1421909"/>
                      <a:ext cx="63840" cy="15248"/>
                    </a:xfrm>
                    <a:custGeom>
                      <a:avLst/>
                      <a:gdLst/>
                      <a:ahLst/>
                      <a:cxnLst/>
                      <a:rect l="l" t="t" r="r" b="b"/>
                      <a:pathLst>
                        <a:path w="63840" h="15248" extrusionOk="0">
                          <a:moveTo>
                            <a:pt x="221" y="-2"/>
                          </a:moveTo>
                          <a:cubicBezTo>
                            <a:pt x="21501" y="5081"/>
                            <a:pt x="42781" y="10164"/>
                            <a:pt x="64061" y="1524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52"/>
                    <p:cNvSpPr/>
                    <p:nvPr/>
                  </p:nvSpPr>
                  <p:spPr>
                    <a:xfrm>
                      <a:off x="4492384" y="1448823"/>
                      <a:ext cx="24049" cy="4856"/>
                    </a:xfrm>
                    <a:custGeom>
                      <a:avLst/>
                      <a:gdLst/>
                      <a:ahLst/>
                      <a:cxnLst/>
                      <a:rect l="l" t="t" r="r" b="b"/>
                      <a:pathLst>
                        <a:path w="24049" h="4856" extrusionOk="0">
                          <a:moveTo>
                            <a:pt x="221" y="1321"/>
                          </a:moveTo>
                          <a:cubicBezTo>
                            <a:pt x="8352" y="-1294"/>
                            <a:pt x="17237" y="11"/>
                            <a:pt x="24270" y="485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6" name="Google Shape;1686;p52"/>
                    <p:cNvSpPr/>
                    <p:nvPr/>
                  </p:nvSpPr>
                  <p:spPr>
                    <a:xfrm>
                      <a:off x="4496085" y="1457218"/>
                      <a:ext cx="22150" cy="3306"/>
                    </a:xfrm>
                    <a:custGeom>
                      <a:avLst/>
                      <a:gdLst/>
                      <a:ahLst/>
                      <a:cxnLst/>
                      <a:rect l="l" t="t" r="r" b="b"/>
                      <a:pathLst>
                        <a:path w="22150" h="3306" extrusionOk="0">
                          <a:moveTo>
                            <a:pt x="221" y="2234"/>
                          </a:moveTo>
                          <a:cubicBezTo>
                            <a:pt x="7328" y="-1089"/>
                            <a:pt x="15618" y="-688"/>
                            <a:pt x="22371" y="330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7" name="Google Shape;1687;p52"/>
                    <p:cNvSpPr/>
                    <p:nvPr/>
                  </p:nvSpPr>
                  <p:spPr>
                    <a:xfrm>
                      <a:off x="4499371" y="1468203"/>
                      <a:ext cx="19721" cy="2997"/>
                    </a:xfrm>
                    <a:custGeom>
                      <a:avLst/>
                      <a:gdLst/>
                      <a:ahLst/>
                      <a:cxnLst/>
                      <a:rect l="l" t="t" r="r" b="b"/>
                      <a:pathLst>
                        <a:path w="19721" h="2997" extrusionOk="0">
                          <a:moveTo>
                            <a:pt x="221" y="2996"/>
                          </a:moveTo>
                          <a:cubicBezTo>
                            <a:pt x="6200" y="-739"/>
                            <a:pt x="13718" y="-1001"/>
                            <a:pt x="19942" y="230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8" name="Google Shape;1688;p52"/>
                    <p:cNvSpPr/>
                    <p:nvPr/>
                  </p:nvSpPr>
                  <p:spPr>
                    <a:xfrm>
                      <a:off x="4509598" y="1476356"/>
                      <a:ext cx="12642" cy="7913"/>
                    </a:xfrm>
                    <a:custGeom>
                      <a:avLst/>
                      <a:gdLst/>
                      <a:ahLst/>
                      <a:cxnLst/>
                      <a:rect l="l" t="t" r="r" b="b"/>
                      <a:pathLst>
                        <a:path w="12642" h="7913" extrusionOk="0">
                          <a:moveTo>
                            <a:pt x="12864" y="-2"/>
                          </a:moveTo>
                          <a:cubicBezTo>
                            <a:pt x="7779" y="890"/>
                            <a:pt x="3243" y="3729"/>
                            <a:pt x="221" y="791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9" name="Google Shape;1689;p52"/>
                    <p:cNvSpPr/>
                    <p:nvPr/>
                  </p:nvSpPr>
                  <p:spPr>
                    <a:xfrm>
                      <a:off x="4419243" y="1466058"/>
                      <a:ext cx="131030" cy="49098"/>
                    </a:xfrm>
                    <a:custGeom>
                      <a:avLst/>
                      <a:gdLst/>
                      <a:ahLst/>
                      <a:cxnLst/>
                      <a:rect l="l" t="t" r="r" b="b"/>
                      <a:pathLst>
                        <a:path w="131030" h="49098" extrusionOk="0">
                          <a:moveTo>
                            <a:pt x="221" y="0"/>
                          </a:moveTo>
                          <a:cubicBezTo>
                            <a:pt x="16086" y="-131"/>
                            <a:pt x="31337" y="6118"/>
                            <a:pt x="42543" y="17340"/>
                          </a:cubicBezTo>
                          <a:cubicBezTo>
                            <a:pt x="48641" y="23513"/>
                            <a:pt x="53378" y="31058"/>
                            <a:pt x="60234" y="36379"/>
                          </a:cubicBezTo>
                          <a:cubicBezTo>
                            <a:pt x="68334" y="42665"/>
                            <a:pt x="78615" y="45269"/>
                            <a:pt x="88574" y="47719"/>
                          </a:cubicBezTo>
                          <a:cubicBezTo>
                            <a:pt x="92138" y="48830"/>
                            <a:pt x="95877" y="49275"/>
                            <a:pt x="99604" y="49032"/>
                          </a:cubicBezTo>
                          <a:cubicBezTo>
                            <a:pt x="105644" y="48257"/>
                            <a:pt x="110565" y="44012"/>
                            <a:pt x="115221" y="40090"/>
                          </a:cubicBezTo>
                          <a:cubicBezTo>
                            <a:pt x="119878" y="36169"/>
                            <a:pt x="125163" y="32200"/>
                            <a:pt x="131252" y="3217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0" name="Google Shape;1690;p52"/>
                    <p:cNvSpPr/>
                    <p:nvPr/>
                  </p:nvSpPr>
                  <p:spPr>
                    <a:xfrm>
                      <a:off x="4404893" y="1485750"/>
                      <a:ext cx="179188" cy="75466"/>
                    </a:xfrm>
                    <a:custGeom>
                      <a:avLst/>
                      <a:gdLst/>
                      <a:ahLst/>
                      <a:cxnLst/>
                      <a:rect l="l" t="t" r="r" b="b"/>
                      <a:pathLst>
                        <a:path w="179188" h="75466" extrusionOk="0">
                          <a:moveTo>
                            <a:pt x="179093" y="51160"/>
                          </a:moveTo>
                          <a:cubicBezTo>
                            <a:pt x="180862" y="39395"/>
                            <a:pt x="174640" y="34460"/>
                            <a:pt x="174640" y="34460"/>
                          </a:cubicBezTo>
                          <a:cubicBezTo>
                            <a:pt x="174640" y="34460"/>
                            <a:pt x="165744" y="47036"/>
                            <a:pt x="142374" y="44185"/>
                          </a:cubicBezTo>
                          <a:cubicBezTo>
                            <a:pt x="127197" y="42333"/>
                            <a:pt x="90476" y="36158"/>
                            <a:pt x="72264" y="25486"/>
                          </a:cubicBezTo>
                          <a:cubicBezTo>
                            <a:pt x="62545" y="19792"/>
                            <a:pt x="53138" y="15225"/>
                            <a:pt x="46452" y="11524"/>
                          </a:cubicBezTo>
                          <a:cubicBezTo>
                            <a:pt x="37169" y="6387"/>
                            <a:pt x="8883" y="229"/>
                            <a:pt x="7536" y="-2"/>
                          </a:cubicBezTo>
                          <a:lnTo>
                            <a:pt x="2341" y="17308"/>
                          </a:lnTo>
                          <a:cubicBezTo>
                            <a:pt x="1781" y="18969"/>
                            <a:pt x="1363" y="20674"/>
                            <a:pt x="1092" y="22405"/>
                          </a:cubicBezTo>
                          <a:cubicBezTo>
                            <a:pt x="205" y="25503"/>
                            <a:pt x="-8" y="28754"/>
                            <a:pt x="469" y="31940"/>
                          </a:cubicBezTo>
                          <a:cubicBezTo>
                            <a:pt x="892" y="36209"/>
                            <a:pt x="3980" y="39739"/>
                            <a:pt x="8157" y="40729"/>
                          </a:cubicBezTo>
                          <a:cubicBezTo>
                            <a:pt x="9980" y="40719"/>
                            <a:pt x="11801" y="40862"/>
                            <a:pt x="13600" y="41157"/>
                          </a:cubicBezTo>
                          <a:cubicBezTo>
                            <a:pt x="17025" y="42267"/>
                            <a:pt x="19157" y="46844"/>
                            <a:pt x="22727" y="46384"/>
                          </a:cubicBezTo>
                          <a:cubicBezTo>
                            <a:pt x="24476" y="46159"/>
                            <a:pt x="25940" y="44681"/>
                            <a:pt x="27704" y="44720"/>
                          </a:cubicBezTo>
                          <a:cubicBezTo>
                            <a:pt x="30105" y="44773"/>
                            <a:pt x="31504" y="47475"/>
                            <a:pt x="33663" y="48529"/>
                          </a:cubicBezTo>
                          <a:cubicBezTo>
                            <a:pt x="36156" y="49464"/>
                            <a:pt x="38967" y="48797"/>
                            <a:pt x="40773" y="46841"/>
                          </a:cubicBezTo>
                          <a:cubicBezTo>
                            <a:pt x="42155" y="45813"/>
                            <a:pt x="43380" y="44591"/>
                            <a:pt x="44411" y="43212"/>
                          </a:cubicBezTo>
                          <a:cubicBezTo>
                            <a:pt x="48054" y="39892"/>
                            <a:pt x="51014" y="34378"/>
                            <a:pt x="53276" y="35280"/>
                          </a:cubicBezTo>
                          <a:cubicBezTo>
                            <a:pt x="55642" y="36223"/>
                            <a:pt x="63998" y="44224"/>
                            <a:pt x="70697" y="49836"/>
                          </a:cubicBezTo>
                          <a:cubicBezTo>
                            <a:pt x="71638" y="52127"/>
                            <a:pt x="72888" y="54279"/>
                            <a:pt x="74412" y="56231"/>
                          </a:cubicBezTo>
                          <a:cubicBezTo>
                            <a:pt x="77029" y="59758"/>
                            <a:pt x="81231" y="61753"/>
                            <a:pt x="85621" y="61551"/>
                          </a:cubicBezTo>
                          <a:cubicBezTo>
                            <a:pt x="87406" y="61080"/>
                            <a:pt x="89252" y="60884"/>
                            <a:pt x="91096" y="60972"/>
                          </a:cubicBezTo>
                          <a:cubicBezTo>
                            <a:pt x="94368" y="61619"/>
                            <a:pt x="96161" y="65485"/>
                            <a:pt x="99378" y="66365"/>
                          </a:cubicBezTo>
                          <a:cubicBezTo>
                            <a:pt x="103242" y="67421"/>
                            <a:pt x="107332" y="63731"/>
                            <a:pt x="111116" y="65044"/>
                          </a:cubicBezTo>
                          <a:cubicBezTo>
                            <a:pt x="114144" y="66094"/>
                            <a:pt x="115603" y="69962"/>
                            <a:pt x="118715" y="70728"/>
                          </a:cubicBezTo>
                          <a:cubicBezTo>
                            <a:pt x="122051" y="71548"/>
                            <a:pt x="125366" y="68339"/>
                            <a:pt x="128724" y="69059"/>
                          </a:cubicBezTo>
                          <a:cubicBezTo>
                            <a:pt x="132143" y="69792"/>
                            <a:pt x="133983" y="74268"/>
                            <a:pt x="137472" y="74487"/>
                          </a:cubicBezTo>
                          <a:cubicBezTo>
                            <a:pt x="140411" y="74671"/>
                            <a:pt x="142735" y="71661"/>
                            <a:pt x="145677" y="71545"/>
                          </a:cubicBezTo>
                          <a:cubicBezTo>
                            <a:pt x="149480" y="71394"/>
                            <a:pt x="152414" y="76077"/>
                            <a:pt x="156159" y="75397"/>
                          </a:cubicBezTo>
                          <a:cubicBezTo>
                            <a:pt x="157822" y="75096"/>
                            <a:pt x="159255" y="73739"/>
                            <a:pt x="160941" y="73858"/>
                          </a:cubicBezTo>
                          <a:cubicBezTo>
                            <a:pt x="162198" y="73946"/>
                            <a:pt x="163272" y="74851"/>
                            <a:pt x="164520" y="75020"/>
                          </a:cubicBezTo>
                          <a:cubicBezTo>
                            <a:pt x="166658" y="75311"/>
                            <a:pt x="168248" y="73301"/>
                            <a:pt x="169694" y="71700"/>
                          </a:cubicBezTo>
                          <a:cubicBezTo>
                            <a:pt x="174864" y="65981"/>
                            <a:pt x="178145" y="58809"/>
                            <a:pt x="179093" y="511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1" name="Google Shape;1691;p52"/>
                    <p:cNvSpPr/>
                    <p:nvPr/>
                  </p:nvSpPr>
                  <p:spPr>
                    <a:xfrm>
                      <a:off x="4491441" y="1427559"/>
                      <a:ext cx="43750" cy="63635"/>
                    </a:xfrm>
                    <a:custGeom>
                      <a:avLst/>
                      <a:gdLst/>
                      <a:ahLst/>
                      <a:cxnLst/>
                      <a:rect l="l" t="t" r="r" b="b"/>
                      <a:pathLst>
                        <a:path w="43750" h="63635" extrusionOk="0">
                          <a:moveTo>
                            <a:pt x="6515" y="-2"/>
                          </a:moveTo>
                          <a:cubicBezTo>
                            <a:pt x="-63" y="11316"/>
                            <a:pt x="-1563" y="24879"/>
                            <a:pt x="2383" y="37358"/>
                          </a:cubicBezTo>
                          <a:cubicBezTo>
                            <a:pt x="6550" y="49832"/>
                            <a:pt x="16655" y="59418"/>
                            <a:pt x="29338" y="62929"/>
                          </a:cubicBezTo>
                          <a:cubicBezTo>
                            <a:pt x="34440" y="64215"/>
                            <a:pt x="40644" y="64022"/>
                            <a:pt x="43972" y="5995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92" name="Google Shape;1692;p52"/>
                  <p:cNvSpPr/>
                  <p:nvPr/>
                </p:nvSpPr>
                <p:spPr>
                  <a:xfrm>
                    <a:off x="4422023" y="836288"/>
                    <a:ext cx="196466" cy="571049"/>
                  </a:xfrm>
                  <a:custGeom>
                    <a:avLst/>
                    <a:gdLst/>
                    <a:ahLst/>
                    <a:cxnLst/>
                    <a:rect l="l" t="t" r="r" b="b"/>
                    <a:pathLst>
                      <a:path w="196466" h="571049" extrusionOk="0">
                        <a:moveTo>
                          <a:pt x="106321" y="571048"/>
                        </a:moveTo>
                        <a:lnTo>
                          <a:pt x="170210" y="349954"/>
                        </a:lnTo>
                        <a:lnTo>
                          <a:pt x="174019" y="260778"/>
                        </a:lnTo>
                        <a:lnTo>
                          <a:pt x="196688" y="-2"/>
                        </a:lnTo>
                        <a:lnTo>
                          <a:pt x="165010" y="2579"/>
                        </a:lnTo>
                        <a:lnTo>
                          <a:pt x="8643" y="10018"/>
                        </a:lnTo>
                        <a:lnTo>
                          <a:pt x="14169" y="96625"/>
                        </a:lnTo>
                        <a:lnTo>
                          <a:pt x="46519" y="312196"/>
                        </a:lnTo>
                        <a:cubicBezTo>
                          <a:pt x="46519" y="312196"/>
                          <a:pt x="-994" y="524722"/>
                          <a:pt x="245" y="552257"/>
                        </a:cubicBezTo>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3" name="Google Shape;1693;p52"/>
                  <p:cNvSpPr/>
                  <p:nvPr/>
                </p:nvSpPr>
                <p:spPr>
                  <a:xfrm>
                    <a:off x="4422048" y="841387"/>
                    <a:ext cx="196000" cy="565951"/>
                  </a:xfrm>
                  <a:custGeom>
                    <a:avLst/>
                    <a:gdLst/>
                    <a:ahLst/>
                    <a:cxnLst/>
                    <a:rect l="l" t="t" r="r" b="b"/>
                    <a:pathLst>
                      <a:path w="196000" h="565951" extrusionOk="0">
                        <a:moveTo>
                          <a:pt x="163141" y="339"/>
                        </a:moveTo>
                        <a:lnTo>
                          <a:pt x="15711" y="9884"/>
                        </a:lnTo>
                        <a:lnTo>
                          <a:pt x="13924" y="91527"/>
                        </a:lnTo>
                        <a:lnTo>
                          <a:pt x="46275" y="307097"/>
                        </a:lnTo>
                        <a:lnTo>
                          <a:pt x="0" y="547159"/>
                        </a:lnTo>
                        <a:lnTo>
                          <a:pt x="106078" y="565952"/>
                        </a:lnTo>
                        <a:lnTo>
                          <a:pt x="171308" y="313368"/>
                        </a:lnTo>
                        <a:lnTo>
                          <a:pt x="174183" y="250964"/>
                        </a:lnTo>
                        <a:lnTo>
                          <a:pt x="196000" y="0"/>
                        </a:lnTo>
                        <a:lnTo>
                          <a:pt x="163141" y="33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94" name="Google Shape;1694;p52"/>
                  <p:cNvGrpSpPr/>
                  <p:nvPr/>
                </p:nvGrpSpPr>
                <p:grpSpPr>
                  <a:xfrm>
                    <a:off x="4499298" y="1260839"/>
                    <a:ext cx="169480" cy="221780"/>
                    <a:chOff x="4499298" y="1260839"/>
                    <a:chExt cx="169480" cy="221780"/>
                  </a:xfrm>
                </p:grpSpPr>
                <p:sp>
                  <p:nvSpPr>
                    <p:cNvPr id="1695" name="Google Shape;1695;p52"/>
                    <p:cNvSpPr/>
                    <p:nvPr/>
                  </p:nvSpPr>
                  <p:spPr>
                    <a:xfrm>
                      <a:off x="4542399" y="1260839"/>
                      <a:ext cx="101543" cy="117881"/>
                    </a:xfrm>
                    <a:custGeom>
                      <a:avLst/>
                      <a:gdLst/>
                      <a:ahLst/>
                      <a:cxnLst/>
                      <a:rect l="l" t="t" r="r" b="b"/>
                      <a:pathLst>
                        <a:path w="101543" h="117881" extrusionOk="0">
                          <a:moveTo>
                            <a:pt x="36025" y="0"/>
                          </a:moveTo>
                          <a:lnTo>
                            <a:pt x="0" y="66010"/>
                          </a:lnTo>
                          <a:lnTo>
                            <a:pt x="6228" y="109382"/>
                          </a:lnTo>
                          <a:lnTo>
                            <a:pt x="29971" y="117882"/>
                          </a:lnTo>
                          <a:lnTo>
                            <a:pt x="68206" y="96788"/>
                          </a:lnTo>
                          <a:lnTo>
                            <a:pt x="101543" y="41752"/>
                          </a:lnTo>
                          <a:lnTo>
                            <a:pt x="36025"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6" name="Google Shape;1696;p52"/>
                    <p:cNvSpPr/>
                    <p:nvPr/>
                  </p:nvSpPr>
                  <p:spPr>
                    <a:xfrm>
                      <a:off x="4506276" y="1299142"/>
                      <a:ext cx="160761" cy="166488"/>
                    </a:xfrm>
                    <a:custGeom>
                      <a:avLst/>
                      <a:gdLst/>
                      <a:ahLst/>
                      <a:cxnLst/>
                      <a:rect l="l" t="t" r="r" b="b"/>
                      <a:pathLst>
                        <a:path w="160761" h="166488" extrusionOk="0">
                          <a:moveTo>
                            <a:pt x="157091" y="138065"/>
                          </a:moveTo>
                          <a:cubicBezTo>
                            <a:pt x="150244" y="127555"/>
                            <a:pt x="123935" y="99485"/>
                            <a:pt x="119343" y="92004"/>
                          </a:cubicBezTo>
                          <a:cubicBezTo>
                            <a:pt x="114790" y="84589"/>
                            <a:pt x="118194" y="63325"/>
                            <a:pt x="118194" y="63325"/>
                          </a:cubicBezTo>
                          <a:cubicBezTo>
                            <a:pt x="123940" y="59745"/>
                            <a:pt x="129358" y="55664"/>
                            <a:pt x="134385" y="51130"/>
                          </a:cubicBezTo>
                          <a:cubicBezTo>
                            <a:pt x="140466" y="45198"/>
                            <a:pt x="141114" y="34364"/>
                            <a:pt x="129905" y="30262"/>
                          </a:cubicBezTo>
                          <a:cubicBezTo>
                            <a:pt x="118697" y="26160"/>
                            <a:pt x="107207" y="36347"/>
                            <a:pt x="107207" y="36347"/>
                          </a:cubicBezTo>
                          <a:lnTo>
                            <a:pt x="107207" y="36347"/>
                          </a:lnTo>
                          <a:cubicBezTo>
                            <a:pt x="107445" y="32364"/>
                            <a:pt x="105689" y="28523"/>
                            <a:pt x="102521" y="26095"/>
                          </a:cubicBezTo>
                          <a:cubicBezTo>
                            <a:pt x="93331" y="19036"/>
                            <a:pt x="73647" y="4712"/>
                            <a:pt x="60645" y="951"/>
                          </a:cubicBezTo>
                          <a:cubicBezTo>
                            <a:pt x="43193" y="-4095"/>
                            <a:pt x="43917" y="12543"/>
                            <a:pt x="43917" y="12543"/>
                          </a:cubicBezTo>
                          <a:cubicBezTo>
                            <a:pt x="43917" y="12543"/>
                            <a:pt x="39446" y="20287"/>
                            <a:pt x="33092" y="30780"/>
                          </a:cubicBezTo>
                          <a:cubicBezTo>
                            <a:pt x="26738" y="41273"/>
                            <a:pt x="221" y="83617"/>
                            <a:pt x="221" y="83617"/>
                          </a:cubicBezTo>
                          <a:lnTo>
                            <a:pt x="153766" y="166487"/>
                          </a:lnTo>
                          <a:cubicBezTo>
                            <a:pt x="153766" y="166487"/>
                            <a:pt x="167486" y="154019"/>
                            <a:pt x="157091" y="13806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7" name="Google Shape;1697;p52"/>
                    <p:cNvSpPr/>
                    <p:nvPr/>
                  </p:nvSpPr>
                  <p:spPr>
                    <a:xfrm>
                      <a:off x="4549869" y="1311942"/>
                      <a:ext cx="57522" cy="31591"/>
                    </a:xfrm>
                    <a:custGeom>
                      <a:avLst/>
                      <a:gdLst/>
                      <a:ahLst/>
                      <a:cxnLst/>
                      <a:rect l="l" t="t" r="r" b="b"/>
                      <a:pathLst>
                        <a:path w="57522" h="31591" extrusionOk="0">
                          <a:moveTo>
                            <a:pt x="221" y="-2"/>
                          </a:moveTo>
                          <a:cubicBezTo>
                            <a:pt x="19395" y="10529"/>
                            <a:pt x="38569" y="21059"/>
                            <a:pt x="57744" y="3159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8" name="Google Shape;1698;p52"/>
                    <p:cNvSpPr/>
                    <p:nvPr/>
                  </p:nvSpPr>
                  <p:spPr>
                    <a:xfrm>
                      <a:off x="4601467" y="1355352"/>
                      <a:ext cx="22254" cy="9794"/>
                    </a:xfrm>
                    <a:custGeom>
                      <a:avLst/>
                      <a:gdLst/>
                      <a:ahLst/>
                      <a:cxnLst/>
                      <a:rect l="l" t="t" r="r" b="b"/>
                      <a:pathLst>
                        <a:path w="22254" h="9794" extrusionOk="0">
                          <a:moveTo>
                            <a:pt x="221" y="24"/>
                          </a:moveTo>
                          <a:cubicBezTo>
                            <a:pt x="8755" y="-347"/>
                            <a:pt x="16977" y="3262"/>
                            <a:pt x="22476" y="979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52"/>
                    <p:cNvSpPr/>
                    <p:nvPr/>
                  </p:nvSpPr>
                  <p:spPr>
                    <a:xfrm>
                      <a:off x="4602570" y="1364991"/>
                      <a:ext cx="21076" cy="7232"/>
                    </a:xfrm>
                    <a:custGeom>
                      <a:avLst/>
                      <a:gdLst/>
                      <a:ahLst/>
                      <a:cxnLst/>
                      <a:rect l="l" t="t" r="r" b="b"/>
                      <a:pathLst>
                        <a:path w="21076" h="7232" extrusionOk="0">
                          <a:moveTo>
                            <a:pt x="221" y="340"/>
                          </a:moveTo>
                          <a:cubicBezTo>
                            <a:pt x="7954" y="-985"/>
                            <a:pt x="15843" y="1594"/>
                            <a:pt x="21297" y="723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52"/>
                    <p:cNvSpPr/>
                    <p:nvPr/>
                  </p:nvSpPr>
                  <p:spPr>
                    <a:xfrm>
                      <a:off x="4602627" y="1376700"/>
                      <a:ext cx="19200" cy="5382"/>
                    </a:xfrm>
                    <a:custGeom>
                      <a:avLst/>
                      <a:gdLst/>
                      <a:ahLst/>
                      <a:cxnLst/>
                      <a:rect l="l" t="t" r="r" b="b"/>
                      <a:pathLst>
                        <a:path w="19200" h="5382" extrusionOk="0">
                          <a:moveTo>
                            <a:pt x="221" y="827"/>
                          </a:moveTo>
                          <a:cubicBezTo>
                            <a:pt x="6975" y="-1194"/>
                            <a:pt x="14296" y="542"/>
                            <a:pt x="19421" y="538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52"/>
                    <p:cNvSpPr/>
                    <p:nvPr/>
                  </p:nvSpPr>
                  <p:spPr>
                    <a:xfrm>
                      <a:off x="4609026" y="1388462"/>
                      <a:ext cx="14288" cy="4375"/>
                    </a:xfrm>
                    <a:custGeom>
                      <a:avLst/>
                      <a:gdLst/>
                      <a:ahLst/>
                      <a:cxnLst/>
                      <a:rect l="l" t="t" r="r" b="b"/>
                      <a:pathLst>
                        <a:path w="14288" h="4375" extrusionOk="0">
                          <a:moveTo>
                            <a:pt x="14509" y="86"/>
                          </a:moveTo>
                          <a:cubicBezTo>
                            <a:pt x="9370" y="-399"/>
                            <a:pt x="4243" y="1139"/>
                            <a:pt x="221" y="437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52"/>
                    <p:cNvSpPr/>
                    <p:nvPr/>
                  </p:nvSpPr>
                  <p:spPr>
                    <a:xfrm>
                      <a:off x="4526719" y="1351377"/>
                      <a:ext cx="117832" cy="73726"/>
                    </a:xfrm>
                    <a:custGeom>
                      <a:avLst/>
                      <a:gdLst/>
                      <a:ahLst/>
                      <a:cxnLst/>
                      <a:rect l="l" t="t" r="r" b="b"/>
                      <a:pathLst>
                        <a:path w="117832" h="73726" extrusionOk="0">
                          <a:moveTo>
                            <a:pt x="221" y="-2"/>
                          </a:moveTo>
                          <a:cubicBezTo>
                            <a:pt x="15555" y="4068"/>
                            <a:pt x="28607" y="14128"/>
                            <a:pt x="36439" y="27914"/>
                          </a:cubicBezTo>
                          <a:cubicBezTo>
                            <a:pt x="40685" y="35481"/>
                            <a:pt x="43254" y="44009"/>
                            <a:pt x="48455" y="50953"/>
                          </a:cubicBezTo>
                          <a:cubicBezTo>
                            <a:pt x="54600" y="59158"/>
                            <a:pt x="63826" y="64388"/>
                            <a:pt x="72779" y="69385"/>
                          </a:cubicBezTo>
                          <a:cubicBezTo>
                            <a:pt x="75923" y="71399"/>
                            <a:pt x="79410" y="72818"/>
                            <a:pt x="83068" y="73569"/>
                          </a:cubicBezTo>
                          <a:cubicBezTo>
                            <a:pt x="89098" y="74419"/>
                            <a:pt x="94969" y="71627"/>
                            <a:pt x="100497" y="69077"/>
                          </a:cubicBezTo>
                          <a:cubicBezTo>
                            <a:pt x="106026" y="66526"/>
                            <a:pt x="112174" y="64098"/>
                            <a:pt x="118054" y="6568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52"/>
                    <p:cNvSpPr/>
                    <p:nvPr/>
                  </p:nvSpPr>
                  <p:spPr>
                    <a:xfrm>
                      <a:off x="4499298" y="1368504"/>
                      <a:ext cx="169480" cy="114115"/>
                    </a:xfrm>
                    <a:custGeom>
                      <a:avLst/>
                      <a:gdLst/>
                      <a:ahLst/>
                      <a:cxnLst/>
                      <a:rect l="l" t="t" r="r" b="b"/>
                      <a:pathLst>
                        <a:path w="169480" h="114115" extrusionOk="0">
                          <a:moveTo>
                            <a:pt x="167524" y="94714"/>
                          </a:moveTo>
                          <a:cubicBezTo>
                            <a:pt x="172347" y="83837"/>
                            <a:pt x="167653" y="77431"/>
                            <a:pt x="167653" y="77431"/>
                          </a:cubicBezTo>
                          <a:cubicBezTo>
                            <a:pt x="167653" y="77431"/>
                            <a:pt x="155743" y="87206"/>
                            <a:pt x="133962" y="78275"/>
                          </a:cubicBezTo>
                          <a:cubicBezTo>
                            <a:pt x="119818" y="72475"/>
                            <a:pt x="86043" y="56807"/>
                            <a:pt x="71307" y="41698"/>
                          </a:cubicBezTo>
                          <a:cubicBezTo>
                            <a:pt x="63445" y="33636"/>
                            <a:pt x="55583" y="26744"/>
                            <a:pt x="50116" y="21407"/>
                          </a:cubicBezTo>
                          <a:cubicBezTo>
                            <a:pt x="42525" y="13997"/>
                            <a:pt x="16880" y="577"/>
                            <a:pt x="15642" y="-2"/>
                          </a:cubicBezTo>
                          <a:lnTo>
                            <a:pt x="6046" y="15316"/>
                          </a:lnTo>
                          <a:cubicBezTo>
                            <a:pt x="5067" y="16769"/>
                            <a:pt x="4212" y="18303"/>
                            <a:pt x="3492" y="19901"/>
                          </a:cubicBezTo>
                          <a:cubicBezTo>
                            <a:pt x="1816" y="22653"/>
                            <a:pt x="749" y="25733"/>
                            <a:pt x="365" y="28931"/>
                          </a:cubicBezTo>
                          <a:cubicBezTo>
                            <a:pt x="-357" y="33160"/>
                            <a:pt x="1685" y="37380"/>
                            <a:pt x="5450" y="39440"/>
                          </a:cubicBezTo>
                          <a:cubicBezTo>
                            <a:pt x="7211" y="39913"/>
                            <a:pt x="8929" y="40532"/>
                            <a:pt x="10586" y="41292"/>
                          </a:cubicBezTo>
                          <a:cubicBezTo>
                            <a:pt x="13594" y="43268"/>
                            <a:pt x="14437" y="48246"/>
                            <a:pt x="18002" y="48747"/>
                          </a:cubicBezTo>
                          <a:cubicBezTo>
                            <a:pt x="19748" y="48993"/>
                            <a:pt x="21552" y="47955"/>
                            <a:pt x="23242" y="48459"/>
                          </a:cubicBezTo>
                          <a:cubicBezTo>
                            <a:pt x="25544" y="49146"/>
                            <a:pt x="26177" y="52121"/>
                            <a:pt x="27979" y="53708"/>
                          </a:cubicBezTo>
                          <a:cubicBezTo>
                            <a:pt x="30136" y="55270"/>
                            <a:pt x="33024" y="55370"/>
                            <a:pt x="35283" y="53961"/>
                          </a:cubicBezTo>
                          <a:cubicBezTo>
                            <a:pt x="36888" y="53335"/>
                            <a:pt x="38393" y="52481"/>
                            <a:pt x="39753" y="51424"/>
                          </a:cubicBezTo>
                          <a:cubicBezTo>
                            <a:pt x="44145" y="49187"/>
                            <a:pt x="48461" y="44652"/>
                            <a:pt x="50403" y="46120"/>
                          </a:cubicBezTo>
                          <a:cubicBezTo>
                            <a:pt x="52434" y="47655"/>
                            <a:pt x="58373" y="57581"/>
                            <a:pt x="63346" y="64765"/>
                          </a:cubicBezTo>
                          <a:cubicBezTo>
                            <a:pt x="63646" y="67223"/>
                            <a:pt x="64281" y="69628"/>
                            <a:pt x="65234" y="71914"/>
                          </a:cubicBezTo>
                          <a:cubicBezTo>
                            <a:pt x="66823" y="76008"/>
                            <a:pt x="70347" y="79043"/>
                            <a:pt x="74634" y="80009"/>
                          </a:cubicBezTo>
                          <a:cubicBezTo>
                            <a:pt x="76480" y="80027"/>
                            <a:pt x="78312" y="80327"/>
                            <a:pt x="80067" y="80899"/>
                          </a:cubicBezTo>
                          <a:cubicBezTo>
                            <a:pt x="83051" y="82389"/>
                            <a:pt x="83755" y="86591"/>
                            <a:pt x="86625" y="88291"/>
                          </a:cubicBezTo>
                          <a:cubicBezTo>
                            <a:pt x="90071" y="90331"/>
                            <a:pt x="94992" y="87854"/>
                            <a:pt x="98294" y="90121"/>
                          </a:cubicBezTo>
                          <a:cubicBezTo>
                            <a:pt x="100935" y="91935"/>
                            <a:pt x="101318" y="96051"/>
                            <a:pt x="104116" y="97613"/>
                          </a:cubicBezTo>
                          <a:cubicBezTo>
                            <a:pt x="107115" y="99286"/>
                            <a:pt x="111163" y="97069"/>
                            <a:pt x="114210" y="98651"/>
                          </a:cubicBezTo>
                          <a:cubicBezTo>
                            <a:pt x="117313" y="100262"/>
                            <a:pt x="117902" y="105065"/>
                            <a:pt x="121208" y="106199"/>
                          </a:cubicBezTo>
                          <a:cubicBezTo>
                            <a:pt x="123993" y="107154"/>
                            <a:pt x="127032" y="104867"/>
                            <a:pt x="129900" y="105532"/>
                          </a:cubicBezTo>
                          <a:cubicBezTo>
                            <a:pt x="133607" y="106392"/>
                            <a:pt x="135196" y="111685"/>
                            <a:pt x="138988" y="112020"/>
                          </a:cubicBezTo>
                          <a:cubicBezTo>
                            <a:pt x="140671" y="112169"/>
                            <a:pt x="142412" y="111240"/>
                            <a:pt x="144007" y="111800"/>
                          </a:cubicBezTo>
                          <a:cubicBezTo>
                            <a:pt x="145196" y="112218"/>
                            <a:pt x="145990" y="113375"/>
                            <a:pt x="147149" y="113868"/>
                          </a:cubicBezTo>
                          <a:cubicBezTo>
                            <a:pt x="149134" y="114714"/>
                            <a:pt x="151200" y="113196"/>
                            <a:pt x="153018" y="112035"/>
                          </a:cubicBezTo>
                          <a:cubicBezTo>
                            <a:pt x="159519" y="107887"/>
                            <a:pt x="164584" y="101839"/>
                            <a:pt x="167524" y="9471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4" name="Google Shape;1704;p52"/>
                    <p:cNvSpPr/>
                    <p:nvPr/>
                  </p:nvSpPr>
                  <p:spPr>
                    <a:xfrm>
                      <a:off x="4598696" y="1335012"/>
                      <a:ext cx="34152" cy="69431"/>
                    </a:xfrm>
                    <a:custGeom>
                      <a:avLst/>
                      <a:gdLst/>
                      <a:ahLst/>
                      <a:cxnLst/>
                      <a:rect l="l" t="t" r="r" b="b"/>
                      <a:pathLst>
                        <a:path w="34152" h="69431" extrusionOk="0">
                          <a:moveTo>
                            <a:pt x="14136" y="-2"/>
                          </a:moveTo>
                          <a:cubicBezTo>
                            <a:pt x="4795" y="9172"/>
                            <a:pt x="-245" y="21854"/>
                            <a:pt x="255" y="34932"/>
                          </a:cubicBezTo>
                          <a:cubicBezTo>
                            <a:pt x="969" y="48063"/>
                            <a:pt x="8173" y="59980"/>
                            <a:pt x="19473" y="66721"/>
                          </a:cubicBezTo>
                          <a:cubicBezTo>
                            <a:pt x="24052" y="69311"/>
                            <a:pt x="30087" y="70766"/>
                            <a:pt x="34374" y="6771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05" name="Google Shape;1705;p52"/>
                  <p:cNvSpPr/>
                  <p:nvPr/>
                </p:nvSpPr>
                <p:spPr>
                  <a:xfrm>
                    <a:off x="4426463" y="841388"/>
                    <a:ext cx="331949" cy="489894"/>
                  </a:xfrm>
                  <a:custGeom>
                    <a:avLst/>
                    <a:gdLst/>
                    <a:ahLst/>
                    <a:cxnLst/>
                    <a:rect l="l" t="t" r="r" b="b"/>
                    <a:pathLst>
                      <a:path w="331949" h="489894" extrusionOk="0">
                        <a:moveTo>
                          <a:pt x="4204" y="4917"/>
                        </a:moveTo>
                        <a:cubicBezTo>
                          <a:pt x="4204" y="4917"/>
                          <a:pt x="-16017" y="74542"/>
                          <a:pt x="34662" y="120726"/>
                        </a:cubicBezTo>
                        <a:cubicBezTo>
                          <a:pt x="89264" y="170484"/>
                          <a:pt x="201583" y="281368"/>
                          <a:pt x="201583" y="281368"/>
                        </a:cubicBezTo>
                        <a:cubicBezTo>
                          <a:pt x="198086" y="282973"/>
                          <a:pt x="130334" y="439800"/>
                          <a:pt x="130334" y="439800"/>
                        </a:cubicBezTo>
                        <a:lnTo>
                          <a:pt x="221557" y="489893"/>
                        </a:lnTo>
                        <a:cubicBezTo>
                          <a:pt x="221557" y="489893"/>
                          <a:pt x="303755" y="345422"/>
                          <a:pt x="321298" y="307095"/>
                        </a:cubicBezTo>
                        <a:cubicBezTo>
                          <a:pt x="337993" y="270622"/>
                          <a:pt x="334417" y="226985"/>
                          <a:pt x="317691" y="206247"/>
                        </a:cubicBezTo>
                        <a:cubicBezTo>
                          <a:pt x="300437" y="184854"/>
                          <a:pt x="164137" y="22448"/>
                          <a:pt x="164137" y="22448"/>
                        </a:cubicBezTo>
                        <a:lnTo>
                          <a:pt x="164137" y="-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6" name="Google Shape;1706;p52"/>
                  <p:cNvSpPr/>
                  <p:nvPr/>
                </p:nvSpPr>
                <p:spPr>
                  <a:xfrm>
                    <a:off x="4441441" y="943384"/>
                    <a:ext cx="206356" cy="387898"/>
                  </a:xfrm>
                  <a:custGeom>
                    <a:avLst/>
                    <a:gdLst/>
                    <a:ahLst/>
                    <a:cxnLst/>
                    <a:rect l="l" t="t" r="r" b="b"/>
                    <a:pathLst>
                      <a:path w="206356" h="387898" extrusionOk="0">
                        <a:moveTo>
                          <a:pt x="0" y="0"/>
                        </a:moveTo>
                        <a:lnTo>
                          <a:pt x="186385" y="179375"/>
                        </a:lnTo>
                        <a:lnTo>
                          <a:pt x="115135" y="337805"/>
                        </a:lnTo>
                        <a:lnTo>
                          <a:pt x="206357" y="387898"/>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52"/>
                  <p:cNvSpPr/>
                  <p:nvPr/>
                </p:nvSpPr>
                <p:spPr>
                  <a:xfrm>
                    <a:off x="4590381" y="845260"/>
                    <a:ext cx="57416" cy="87066"/>
                  </a:xfrm>
                  <a:custGeom>
                    <a:avLst/>
                    <a:gdLst/>
                    <a:ahLst/>
                    <a:cxnLst/>
                    <a:rect l="l" t="t" r="r" b="b"/>
                    <a:pathLst>
                      <a:path w="57416" h="87066" extrusionOk="0">
                        <a:moveTo>
                          <a:pt x="0" y="0"/>
                        </a:moveTo>
                        <a:lnTo>
                          <a:pt x="0" y="18578"/>
                        </a:lnTo>
                        <a:lnTo>
                          <a:pt x="57416" y="87066"/>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08" name="Google Shape;1708;p52"/>
                <p:cNvSpPr/>
                <p:nvPr/>
              </p:nvSpPr>
              <p:spPr>
                <a:xfrm>
                  <a:off x="5845127" y="1830251"/>
                  <a:ext cx="515524" cy="862723"/>
                </a:xfrm>
                <a:custGeom>
                  <a:avLst/>
                  <a:gdLst/>
                  <a:ahLst/>
                  <a:cxnLst/>
                  <a:rect l="l" t="t" r="r" b="b"/>
                  <a:pathLst>
                    <a:path w="186615" h="312298" extrusionOk="0">
                      <a:moveTo>
                        <a:pt x="142434" y="1336"/>
                      </a:moveTo>
                      <a:cubicBezTo>
                        <a:pt x="109903" y="5661"/>
                        <a:pt x="80917" y="24053"/>
                        <a:pt x="63167" y="51634"/>
                      </a:cubicBezTo>
                      <a:cubicBezTo>
                        <a:pt x="62361" y="52914"/>
                        <a:pt x="61576" y="54220"/>
                        <a:pt x="60810" y="55550"/>
                      </a:cubicBezTo>
                      <a:cubicBezTo>
                        <a:pt x="42468" y="87475"/>
                        <a:pt x="31858" y="137078"/>
                        <a:pt x="36868" y="140654"/>
                      </a:cubicBezTo>
                      <a:cubicBezTo>
                        <a:pt x="41877" y="144231"/>
                        <a:pt x="43652" y="140654"/>
                        <a:pt x="43652" y="140654"/>
                      </a:cubicBezTo>
                      <a:cubicBezTo>
                        <a:pt x="43652" y="140654"/>
                        <a:pt x="-9007" y="202760"/>
                        <a:pt x="1643" y="250057"/>
                      </a:cubicBezTo>
                      <a:cubicBezTo>
                        <a:pt x="5561" y="270445"/>
                        <a:pt x="17947" y="288218"/>
                        <a:pt x="35725" y="298963"/>
                      </a:cubicBezTo>
                      <a:cubicBezTo>
                        <a:pt x="65057" y="316622"/>
                        <a:pt x="101728" y="316749"/>
                        <a:pt x="131182" y="299293"/>
                      </a:cubicBezTo>
                      <a:lnTo>
                        <a:pt x="137268" y="295777"/>
                      </a:lnTo>
                      <a:lnTo>
                        <a:pt x="186837" y="57324"/>
                      </a:lnTo>
                      <a:lnTo>
                        <a:pt x="151877" y="-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52"/>
                <p:cNvSpPr/>
                <p:nvPr/>
              </p:nvSpPr>
              <p:spPr>
                <a:xfrm>
                  <a:off x="6215866" y="1810862"/>
                  <a:ext cx="567227" cy="836872"/>
                </a:xfrm>
                <a:custGeom>
                  <a:avLst/>
                  <a:gdLst/>
                  <a:ahLst/>
                  <a:cxnLst/>
                  <a:rect l="l" t="t" r="r" b="b"/>
                  <a:pathLst>
                    <a:path w="205331" h="302940" extrusionOk="0">
                      <a:moveTo>
                        <a:pt x="44727" y="836"/>
                      </a:moveTo>
                      <a:cubicBezTo>
                        <a:pt x="47468" y="836"/>
                        <a:pt x="136914" y="-6346"/>
                        <a:pt x="152197" y="21356"/>
                      </a:cubicBezTo>
                      <a:cubicBezTo>
                        <a:pt x="160789" y="36931"/>
                        <a:pt x="177852" y="87333"/>
                        <a:pt x="185340" y="138271"/>
                      </a:cubicBezTo>
                      <a:cubicBezTo>
                        <a:pt x="192326" y="185799"/>
                        <a:pt x="205552" y="292697"/>
                        <a:pt x="205552" y="292697"/>
                      </a:cubicBezTo>
                      <a:lnTo>
                        <a:pt x="221" y="302938"/>
                      </a:lnTo>
                      <a:lnTo>
                        <a:pt x="23693" y="5137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52"/>
                <p:cNvSpPr/>
                <p:nvPr/>
              </p:nvSpPr>
              <p:spPr>
                <a:xfrm>
                  <a:off x="6118386" y="1795161"/>
                  <a:ext cx="570166" cy="824532"/>
                </a:xfrm>
                <a:custGeom>
                  <a:avLst/>
                  <a:gdLst/>
                  <a:ahLst/>
                  <a:cxnLst/>
                  <a:rect l="l" t="t" r="r" b="b"/>
                  <a:pathLst>
                    <a:path w="206395" h="298473" extrusionOk="0">
                      <a:moveTo>
                        <a:pt x="56950" y="10523"/>
                      </a:moveTo>
                      <a:cubicBezTo>
                        <a:pt x="56950" y="10523"/>
                        <a:pt x="87101" y="-7244"/>
                        <a:pt x="117254" y="34389"/>
                      </a:cubicBezTo>
                      <a:cubicBezTo>
                        <a:pt x="136061" y="61082"/>
                        <a:pt x="150324" y="90697"/>
                        <a:pt x="159468" y="122037"/>
                      </a:cubicBezTo>
                      <a:cubicBezTo>
                        <a:pt x="159468" y="122037"/>
                        <a:pt x="174126" y="174531"/>
                        <a:pt x="166869" y="209590"/>
                      </a:cubicBezTo>
                      <a:cubicBezTo>
                        <a:pt x="159613" y="244649"/>
                        <a:pt x="127300" y="280199"/>
                        <a:pt x="83440" y="275817"/>
                      </a:cubicBezTo>
                      <a:cubicBezTo>
                        <a:pt x="39581" y="271434"/>
                        <a:pt x="31123" y="266770"/>
                        <a:pt x="31123" y="266770"/>
                      </a:cubicBezTo>
                      <a:lnTo>
                        <a:pt x="221" y="279078"/>
                      </a:lnTo>
                      <a:cubicBezTo>
                        <a:pt x="221" y="279078"/>
                        <a:pt x="14774" y="304386"/>
                        <a:pt x="92212" y="297181"/>
                      </a:cubicBezTo>
                      <a:cubicBezTo>
                        <a:pt x="169650" y="289976"/>
                        <a:pt x="183691" y="253866"/>
                        <a:pt x="193560" y="227024"/>
                      </a:cubicBezTo>
                      <a:cubicBezTo>
                        <a:pt x="203428" y="200181"/>
                        <a:pt x="206616" y="158740"/>
                        <a:pt x="206616" y="158740"/>
                      </a:cubicBezTo>
                      <a:cubicBezTo>
                        <a:pt x="206616" y="158740"/>
                        <a:pt x="175367" y="25076"/>
                        <a:pt x="116157" y="425"/>
                      </a:cubicBezTo>
                      <a:cubicBezTo>
                        <a:pt x="116157" y="425"/>
                        <a:pt x="76687" y="-3172"/>
                        <a:pt x="56950" y="1052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1" name="Google Shape;1711;p52"/>
                <p:cNvSpPr/>
                <p:nvPr/>
              </p:nvSpPr>
              <p:spPr>
                <a:xfrm>
                  <a:off x="6754089" y="4042702"/>
                  <a:ext cx="72074" cy="65695"/>
                </a:xfrm>
                <a:custGeom>
                  <a:avLst/>
                  <a:gdLst/>
                  <a:ahLst/>
                  <a:cxnLst/>
                  <a:rect l="l" t="t" r="r" b="b"/>
                  <a:pathLst>
                    <a:path w="26090" h="23781" extrusionOk="0">
                      <a:moveTo>
                        <a:pt x="1120" y="23780"/>
                      </a:moveTo>
                      <a:cubicBezTo>
                        <a:pt x="9482" y="22497"/>
                        <a:pt x="17382" y="19116"/>
                        <a:pt x="24080" y="13953"/>
                      </a:cubicBezTo>
                      <a:cubicBezTo>
                        <a:pt x="25487" y="12705"/>
                        <a:pt x="26867" y="10809"/>
                        <a:pt x="26084" y="9100"/>
                      </a:cubicBezTo>
                      <a:cubicBezTo>
                        <a:pt x="25529" y="8084"/>
                        <a:pt x="24471" y="7444"/>
                        <a:pt x="23312" y="7424"/>
                      </a:cubicBezTo>
                      <a:cubicBezTo>
                        <a:pt x="22174" y="7420"/>
                        <a:pt x="21047" y="7651"/>
                        <a:pt x="20002" y="8102"/>
                      </a:cubicBezTo>
                      <a:cubicBezTo>
                        <a:pt x="12057" y="11051"/>
                        <a:pt x="5171" y="16298"/>
                        <a:pt x="221" y="23172"/>
                      </a:cubicBezTo>
                      <a:cubicBezTo>
                        <a:pt x="3151" y="19942"/>
                        <a:pt x="5715" y="16399"/>
                        <a:pt x="7866" y="12607"/>
                      </a:cubicBezTo>
                      <a:cubicBezTo>
                        <a:pt x="10022" y="8779"/>
                        <a:pt x="10850" y="4345"/>
                        <a:pt x="10218" y="-2"/>
                      </a:cubicBezTo>
                      <a:cubicBezTo>
                        <a:pt x="6417" y="2204"/>
                        <a:pt x="3664" y="5846"/>
                        <a:pt x="2579" y="10102"/>
                      </a:cubicBezTo>
                      <a:cubicBezTo>
                        <a:pt x="1529" y="14318"/>
                        <a:pt x="1051" y="18655"/>
                        <a:pt x="1157" y="2299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12" name="Google Shape;1712;p52"/>
                <p:cNvGrpSpPr/>
                <p:nvPr/>
              </p:nvGrpSpPr>
              <p:grpSpPr>
                <a:xfrm>
                  <a:off x="5997028" y="1813382"/>
                  <a:ext cx="725698" cy="756237"/>
                  <a:chOff x="4348293" y="544398"/>
                  <a:chExt cx="262934" cy="273999"/>
                </a:xfrm>
              </p:grpSpPr>
              <p:sp>
                <p:nvSpPr>
                  <p:cNvPr id="1713" name="Google Shape;1713;p52"/>
                  <p:cNvSpPr/>
                  <p:nvPr/>
                </p:nvSpPr>
                <p:spPr>
                  <a:xfrm>
                    <a:off x="4348293" y="678932"/>
                    <a:ext cx="204806" cy="139465"/>
                  </a:xfrm>
                  <a:custGeom>
                    <a:avLst/>
                    <a:gdLst/>
                    <a:ahLst/>
                    <a:cxnLst/>
                    <a:rect l="l" t="t" r="r" b="b"/>
                    <a:pathLst>
                      <a:path w="204806" h="139465" extrusionOk="0">
                        <a:moveTo>
                          <a:pt x="23482" y="10730"/>
                        </a:moveTo>
                        <a:cubicBezTo>
                          <a:pt x="23482" y="10730"/>
                          <a:pt x="2487" y="75288"/>
                          <a:pt x="524" y="91958"/>
                        </a:cubicBezTo>
                        <a:cubicBezTo>
                          <a:pt x="-1438" y="108628"/>
                          <a:pt x="5205" y="150407"/>
                          <a:pt x="47875" y="136774"/>
                        </a:cubicBezTo>
                        <a:cubicBezTo>
                          <a:pt x="90546" y="123141"/>
                          <a:pt x="205027" y="39319"/>
                          <a:pt x="205027" y="39319"/>
                        </a:cubicBezTo>
                        <a:lnTo>
                          <a:pt x="181169" y="-2"/>
                        </a:lnTo>
                        <a:lnTo>
                          <a:pt x="81828" y="47495"/>
                        </a:lnTo>
                        <a:lnTo>
                          <a:pt x="90296" y="10730"/>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52"/>
                  <p:cNvSpPr/>
                  <p:nvPr/>
                </p:nvSpPr>
                <p:spPr>
                  <a:xfrm>
                    <a:off x="4362795" y="544398"/>
                    <a:ext cx="121410" cy="147954"/>
                  </a:xfrm>
                  <a:custGeom>
                    <a:avLst/>
                    <a:gdLst/>
                    <a:ahLst/>
                    <a:cxnLst/>
                    <a:rect l="l" t="t" r="r" b="b"/>
                    <a:pathLst>
                      <a:path w="121410" h="147954" extrusionOk="0">
                        <a:moveTo>
                          <a:pt x="221" y="147953"/>
                        </a:moveTo>
                        <a:lnTo>
                          <a:pt x="100259" y="147953"/>
                        </a:lnTo>
                        <a:lnTo>
                          <a:pt x="109407" y="31214"/>
                        </a:lnTo>
                        <a:cubicBezTo>
                          <a:pt x="109407" y="31214"/>
                          <a:pt x="138423" y="5250"/>
                          <a:pt x="107047" y="410"/>
                        </a:cubicBezTo>
                        <a:cubicBezTo>
                          <a:pt x="75671" y="-4430"/>
                          <a:pt x="46204" y="34801"/>
                          <a:pt x="40911" y="44550"/>
                        </a:cubicBezTo>
                        <a:cubicBezTo>
                          <a:pt x="35618" y="54300"/>
                          <a:pt x="221" y="147953"/>
                          <a:pt x="221" y="14795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52"/>
                  <p:cNvSpPr/>
                  <p:nvPr/>
                </p:nvSpPr>
                <p:spPr>
                  <a:xfrm>
                    <a:off x="4364815" y="599984"/>
                    <a:ext cx="107569" cy="92368"/>
                  </a:xfrm>
                  <a:custGeom>
                    <a:avLst/>
                    <a:gdLst/>
                    <a:ahLst/>
                    <a:cxnLst/>
                    <a:rect l="l" t="t" r="r" b="b"/>
                    <a:pathLst>
                      <a:path w="107569" h="92368" extrusionOk="0">
                        <a:moveTo>
                          <a:pt x="107791" y="-2"/>
                        </a:moveTo>
                        <a:cubicBezTo>
                          <a:pt x="104506" y="30788"/>
                          <a:pt x="101221" y="61578"/>
                          <a:pt x="97936" y="92367"/>
                        </a:cubicBezTo>
                        <a:lnTo>
                          <a:pt x="221" y="92367"/>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16" name="Google Shape;1716;p52"/>
                  <p:cNvGrpSpPr/>
                  <p:nvPr/>
                </p:nvGrpSpPr>
                <p:grpSpPr>
                  <a:xfrm>
                    <a:off x="4528159" y="619120"/>
                    <a:ext cx="83068" cy="102646"/>
                    <a:chOff x="4528159" y="619120"/>
                    <a:chExt cx="83068" cy="102646"/>
                  </a:xfrm>
                </p:grpSpPr>
                <p:sp>
                  <p:nvSpPr>
                    <p:cNvPr id="1717" name="Google Shape;1717;p52"/>
                    <p:cNvSpPr/>
                    <p:nvPr/>
                  </p:nvSpPr>
                  <p:spPr>
                    <a:xfrm>
                      <a:off x="4528159" y="619120"/>
                      <a:ext cx="83068" cy="102646"/>
                    </a:xfrm>
                    <a:custGeom>
                      <a:avLst/>
                      <a:gdLst/>
                      <a:ahLst/>
                      <a:cxnLst/>
                      <a:rect l="l" t="t" r="r" b="b"/>
                      <a:pathLst>
                        <a:path w="83068" h="102646" extrusionOk="0">
                          <a:moveTo>
                            <a:pt x="42628" y="-2"/>
                          </a:moveTo>
                          <a:lnTo>
                            <a:pt x="42628" y="-2"/>
                          </a:lnTo>
                          <a:cubicBezTo>
                            <a:pt x="36965" y="7890"/>
                            <a:pt x="221" y="61349"/>
                            <a:pt x="221" y="61349"/>
                          </a:cubicBezTo>
                          <a:lnTo>
                            <a:pt x="20319" y="102644"/>
                          </a:lnTo>
                          <a:cubicBezTo>
                            <a:pt x="20319" y="102644"/>
                            <a:pt x="70292" y="96758"/>
                            <a:pt x="76087" y="92897"/>
                          </a:cubicBezTo>
                          <a:cubicBezTo>
                            <a:pt x="81882" y="89036"/>
                            <a:pt x="86390" y="82281"/>
                            <a:pt x="80595" y="75847"/>
                          </a:cubicBezTo>
                          <a:cubicBezTo>
                            <a:pt x="80595" y="75847"/>
                            <a:pt x="87999" y="60405"/>
                            <a:pt x="77697" y="55901"/>
                          </a:cubicBezTo>
                          <a:cubicBezTo>
                            <a:pt x="77697" y="55901"/>
                            <a:pt x="80595" y="40460"/>
                            <a:pt x="67072" y="38851"/>
                          </a:cubicBezTo>
                          <a:cubicBezTo>
                            <a:pt x="67072" y="38851"/>
                            <a:pt x="63853" y="25018"/>
                            <a:pt x="58379" y="25983"/>
                          </a:cubicBezTo>
                          <a:cubicBezTo>
                            <a:pt x="52906" y="26948"/>
                            <a:pt x="39384" y="36599"/>
                            <a:pt x="39384" y="36599"/>
                          </a:cubicBezTo>
                          <a:lnTo>
                            <a:pt x="46408" y="22383"/>
                          </a:lnTo>
                          <a:cubicBezTo>
                            <a:pt x="50111" y="14888"/>
                            <a:pt x="48588" y="5864"/>
                            <a:pt x="42628" y="-2"/>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8" name="Google Shape;1718;p52"/>
                    <p:cNvSpPr/>
                    <p:nvPr/>
                  </p:nvSpPr>
                  <p:spPr>
                    <a:xfrm>
                      <a:off x="4582599" y="658126"/>
                      <a:ext cx="13772" cy="8352"/>
                    </a:xfrm>
                    <a:custGeom>
                      <a:avLst/>
                      <a:gdLst/>
                      <a:ahLst/>
                      <a:cxnLst/>
                      <a:rect l="l" t="t" r="r" b="b"/>
                      <a:pathLst>
                        <a:path w="13772" h="8352" extrusionOk="0">
                          <a:moveTo>
                            <a:pt x="13977" y="-2"/>
                          </a:moveTo>
                          <a:cubicBezTo>
                            <a:pt x="14236" y="424"/>
                            <a:pt x="11370" y="2638"/>
                            <a:pt x="7576" y="4944"/>
                          </a:cubicBezTo>
                          <a:cubicBezTo>
                            <a:pt x="5408" y="6601"/>
                            <a:pt x="2903" y="7764"/>
                            <a:pt x="237" y="8351"/>
                          </a:cubicBezTo>
                          <a:cubicBezTo>
                            <a:pt x="-21" y="7926"/>
                            <a:pt x="2844" y="5711"/>
                            <a:pt x="6639" y="3405"/>
                          </a:cubicBezTo>
                          <a:cubicBezTo>
                            <a:pt x="8807" y="1748"/>
                            <a:pt x="11311" y="585"/>
                            <a:pt x="13977"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9" name="Google Shape;1719;p52"/>
                    <p:cNvSpPr/>
                    <p:nvPr/>
                  </p:nvSpPr>
                  <p:spPr>
                    <a:xfrm>
                      <a:off x="4592240" y="674979"/>
                      <a:ext cx="13131" cy="5313"/>
                    </a:xfrm>
                    <a:custGeom>
                      <a:avLst/>
                      <a:gdLst/>
                      <a:ahLst/>
                      <a:cxnLst/>
                      <a:rect l="l" t="t" r="r" b="b"/>
                      <a:pathLst>
                        <a:path w="13131" h="5313" extrusionOk="0">
                          <a:moveTo>
                            <a:pt x="13348" y="156"/>
                          </a:moveTo>
                          <a:cubicBezTo>
                            <a:pt x="13487" y="619"/>
                            <a:pt x="10718" y="2015"/>
                            <a:pt x="7150" y="3531"/>
                          </a:cubicBezTo>
                          <a:cubicBezTo>
                            <a:pt x="3573" y="5066"/>
                            <a:pt x="348" y="5639"/>
                            <a:pt x="224" y="5130"/>
                          </a:cubicBezTo>
                          <a:cubicBezTo>
                            <a:pt x="113" y="4667"/>
                            <a:pt x="2906" y="3389"/>
                            <a:pt x="6462" y="1865"/>
                          </a:cubicBezTo>
                          <a:cubicBezTo>
                            <a:pt x="10031" y="348"/>
                            <a:pt x="13198" y="-336"/>
                            <a:pt x="13348" y="15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0" name="Google Shape;1720;p52"/>
                    <p:cNvSpPr/>
                    <p:nvPr/>
                  </p:nvSpPr>
                  <p:spPr>
                    <a:xfrm>
                      <a:off x="4596069" y="695350"/>
                      <a:ext cx="12450" cy="2102"/>
                    </a:xfrm>
                    <a:custGeom>
                      <a:avLst/>
                      <a:gdLst/>
                      <a:ahLst/>
                      <a:cxnLst/>
                      <a:rect l="l" t="t" r="r" b="b"/>
                      <a:pathLst>
                        <a:path w="12450" h="2102" extrusionOk="0">
                          <a:moveTo>
                            <a:pt x="12669" y="350"/>
                          </a:moveTo>
                          <a:cubicBezTo>
                            <a:pt x="12759" y="833"/>
                            <a:pt x="10033" y="1740"/>
                            <a:pt x="6539" y="2015"/>
                          </a:cubicBezTo>
                          <a:cubicBezTo>
                            <a:pt x="3044" y="2298"/>
                            <a:pt x="209" y="1835"/>
                            <a:pt x="221" y="1344"/>
                          </a:cubicBezTo>
                          <a:cubicBezTo>
                            <a:pt x="231" y="840"/>
                            <a:pt x="3002" y="494"/>
                            <a:pt x="6395" y="218"/>
                          </a:cubicBezTo>
                          <a:cubicBezTo>
                            <a:pt x="9788" y="-48"/>
                            <a:pt x="12579" y="-146"/>
                            <a:pt x="12669" y="35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21" name="Google Shape;1721;p52"/>
                <p:cNvGrpSpPr/>
                <p:nvPr/>
              </p:nvGrpSpPr>
              <p:grpSpPr>
                <a:xfrm>
                  <a:off x="6718406" y="2177001"/>
                  <a:ext cx="150787" cy="196683"/>
                  <a:chOff x="4609662" y="676144"/>
                  <a:chExt cx="54633" cy="71262"/>
                </a:xfrm>
              </p:grpSpPr>
              <p:sp>
                <p:nvSpPr>
                  <p:cNvPr id="1722" name="Google Shape;1722;p52"/>
                  <p:cNvSpPr/>
                  <p:nvPr/>
                </p:nvSpPr>
                <p:spPr>
                  <a:xfrm>
                    <a:off x="4609662" y="676144"/>
                    <a:ext cx="54633" cy="71262"/>
                  </a:xfrm>
                  <a:custGeom>
                    <a:avLst/>
                    <a:gdLst/>
                    <a:ahLst/>
                    <a:cxnLst/>
                    <a:rect l="l" t="t" r="r" b="b"/>
                    <a:pathLst>
                      <a:path w="54633" h="71262" extrusionOk="0">
                        <a:moveTo>
                          <a:pt x="13695" y="21393"/>
                        </a:moveTo>
                        <a:cubicBezTo>
                          <a:pt x="9340" y="21689"/>
                          <a:pt x="5570" y="18402"/>
                          <a:pt x="5274" y="14051"/>
                        </a:cubicBezTo>
                        <a:cubicBezTo>
                          <a:pt x="5253" y="13737"/>
                          <a:pt x="5250" y="13423"/>
                          <a:pt x="5266" y="13109"/>
                        </a:cubicBezTo>
                        <a:cubicBezTo>
                          <a:pt x="5251" y="11582"/>
                          <a:pt x="6142" y="10192"/>
                          <a:pt x="7535" y="9566"/>
                        </a:cubicBezTo>
                        <a:cubicBezTo>
                          <a:pt x="12570" y="7485"/>
                          <a:pt x="30904" y="1490"/>
                          <a:pt x="36472" y="221"/>
                        </a:cubicBezTo>
                        <a:cubicBezTo>
                          <a:pt x="38499" y="-231"/>
                          <a:pt x="40619" y="9"/>
                          <a:pt x="42492" y="904"/>
                        </a:cubicBezTo>
                        <a:cubicBezTo>
                          <a:pt x="46204" y="2749"/>
                          <a:pt x="47715" y="7252"/>
                          <a:pt x="45868" y="10960"/>
                        </a:cubicBezTo>
                        <a:cubicBezTo>
                          <a:pt x="45084" y="12533"/>
                          <a:pt x="43773" y="13781"/>
                          <a:pt x="42163" y="14487"/>
                        </a:cubicBezTo>
                        <a:lnTo>
                          <a:pt x="42163" y="14487"/>
                        </a:lnTo>
                        <a:cubicBezTo>
                          <a:pt x="42163" y="14487"/>
                          <a:pt x="49944" y="13778"/>
                          <a:pt x="51766" y="20552"/>
                        </a:cubicBezTo>
                        <a:cubicBezTo>
                          <a:pt x="53233" y="23820"/>
                          <a:pt x="51809" y="27661"/>
                          <a:pt x="48565" y="29185"/>
                        </a:cubicBezTo>
                        <a:cubicBezTo>
                          <a:pt x="51791" y="30889"/>
                          <a:pt x="54073" y="33958"/>
                          <a:pt x="54773" y="37536"/>
                        </a:cubicBezTo>
                        <a:cubicBezTo>
                          <a:pt x="55214" y="41686"/>
                          <a:pt x="53835" y="45823"/>
                          <a:pt x="50991" y="48878"/>
                        </a:cubicBezTo>
                        <a:cubicBezTo>
                          <a:pt x="50991" y="48878"/>
                          <a:pt x="56718" y="57966"/>
                          <a:pt x="52377" y="61723"/>
                        </a:cubicBezTo>
                        <a:cubicBezTo>
                          <a:pt x="48037" y="65480"/>
                          <a:pt x="14766" y="75303"/>
                          <a:pt x="12337" y="69434"/>
                        </a:cubicBezTo>
                        <a:cubicBezTo>
                          <a:pt x="9907" y="63566"/>
                          <a:pt x="12656" y="63084"/>
                          <a:pt x="15501" y="61254"/>
                        </a:cubicBezTo>
                        <a:cubicBezTo>
                          <a:pt x="18346" y="59423"/>
                          <a:pt x="27604" y="52995"/>
                          <a:pt x="27604" y="52995"/>
                        </a:cubicBezTo>
                        <a:cubicBezTo>
                          <a:pt x="27604" y="52995"/>
                          <a:pt x="3801" y="55650"/>
                          <a:pt x="1787" y="51574"/>
                        </a:cubicBezTo>
                        <a:cubicBezTo>
                          <a:pt x="-228" y="47498"/>
                          <a:pt x="1994" y="45237"/>
                          <a:pt x="5118" y="43291"/>
                        </a:cubicBezTo>
                        <a:cubicBezTo>
                          <a:pt x="9716" y="41190"/>
                          <a:pt x="14468" y="39445"/>
                          <a:pt x="19334" y="38071"/>
                        </a:cubicBezTo>
                        <a:cubicBezTo>
                          <a:pt x="19334" y="38071"/>
                          <a:pt x="2420" y="40364"/>
                          <a:pt x="728" y="34693"/>
                        </a:cubicBezTo>
                        <a:cubicBezTo>
                          <a:pt x="-963" y="29023"/>
                          <a:pt x="2019" y="28863"/>
                          <a:pt x="3194" y="28050"/>
                        </a:cubicBezTo>
                        <a:cubicBezTo>
                          <a:pt x="4369" y="27237"/>
                          <a:pt x="22814" y="20924"/>
                          <a:pt x="22814" y="20924"/>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52"/>
                  <p:cNvSpPr/>
                  <p:nvPr/>
                </p:nvSpPr>
                <p:spPr>
                  <a:xfrm>
                    <a:off x="4629929" y="690481"/>
                    <a:ext cx="23253" cy="7434"/>
                  </a:xfrm>
                  <a:custGeom>
                    <a:avLst/>
                    <a:gdLst/>
                    <a:ahLst/>
                    <a:cxnLst/>
                    <a:rect l="l" t="t" r="r" b="b"/>
                    <a:pathLst>
                      <a:path w="23253" h="7434" extrusionOk="0">
                        <a:moveTo>
                          <a:pt x="23474" y="-2"/>
                        </a:moveTo>
                        <a:cubicBezTo>
                          <a:pt x="15848" y="2852"/>
                          <a:pt x="8088" y="5333"/>
                          <a:pt x="221" y="7433"/>
                        </a:cubicBezTo>
                        <a:cubicBezTo>
                          <a:pt x="7242" y="3081"/>
                          <a:pt x="15229" y="527"/>
                          <a:pt x="23474"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52"/>
                  <p:cNvSpPr/>
                  <p:nvPr/>
                </p:nvSpPr>
                <p:spPr>
                  <a:xfrm>
                    <a:off x="4626680" y="706426"/>
                    <a:ext cx="32625" cy="8754"/>
                  </a:xfrm>
                  <a:custGeom>
                    <a:avLst/>
                    <a:gdLst/>
                    <a:ahLst/>
                    <a:cxnLst/>
                    <a:rect l="l" t="t" r="r" b="b"/>
                    <a:pathLst>
                      <a:path w="32625" h="8754" extrusionOk="0">
                        <a:moveTo>
                          <a:pt x="32847" y="-2"/>
                        </a:moveTo>
                        <a:cubicBezTo>
                          <a:pt x="22314" y="4069"/>
                          <a:pt x="11377" y="7004"/>
                          <a:pt x="221" y="8753"/>
                        </a:cubicBezTo>
                        <a:cubicBezTo>
                          <a:pt x="10753" y="4683"/>
                          <a:pt x="21690" y="1748"/>
                          <a:pt x="32847"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52"/>
                  <p:cNvSpPr/>
                  <p:nvPr/>
                </p:nvSpPr>
                <p:spPr>
                  <a:xfrm>
                    <a:off x="4634138" y="723956"/>
                    <a:ext cx="25817" cy="5538"/>
                  </a:xfrm>
                  <a:custGeom>
                    <a:avLst/>
                    <a:gdLst/>
                    <a:ahLst/>
                    <a:cxnLst/>
                    <a:rect l="l" t="t" r="r" b="b"/>
                    <a:pathLst>
                      <a:path w="25817" h="5538" extrusionOk="0">
                        <a:moveTo>
                          <a:pt x="26038" y="-2"/>
                        </a:moveTo>
                        <a:cubicBezTo>
                          <a:pt x="17725" y="3011"/>
                          <a:pt x="9039" y="4874"/>
                          <a:pt x="221" y="5537"/>
                        </a:cubicBezTo>
                        <a:cubicBezTo>
                          <a:pt x="8534" y="2524"/>
                          <a:pt x="17220" y="661"/>
                          <a:pt x="26038"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26" name="Google Shape;1726;p52"/>
                <p:cNvSpPr/>
                <p:nvPr/>
              </p:nvSpPr>
              <p:spPr>
                <a:xfrm>
                  <a:off x="6167068" y="3520312"/>
                  <a:ext cx="184789" cy="623377"/>
                </a:xfrm>
                <a:custGeom>
                  <a:avLst/>
                  <a:gdLst/>
                  <a:ahLst/>
                  <a:cxnLst/>
                  <a:rect l="l" t="t" r="r" b="b"/>
                  <a:pathLst>
                    <a:path w="66892" h="225657" extrusionOk="0">
                      <a:moveTo>
                        <a:pt x="37761" y="64543"/>
                      </a:moveTo>
                      <a:cubicBezTo>
                        <a:pt x="37005" y="73781"/>
                        <a:pt x="38042" y="83449"/>
                        <a:pt x="34458" y="91999"/>
                      </a:cubicBezTo>
                      <a:cubicBezTo>
                        <a:pt x="29109" y="104758"/>
                        <a:pt x="14361" y="112729"/>
                        <a:pt x="11947" y="126351"/>
                      </a:cubicBezTo>
                      <a:cubicBezTo>
                        <a:pt x="10141" y="136541"/>
                        <a:pt x="15965" y="146620"/>
                        <a:pt x="15830" y="156968"/>
                      </a:cubicBezTo>
                      <a:cubicBezTo>
                        <a:pt x="15723" y="165207"/>
                        <a:pt x="11872" y="172878"/>
                        <a:pt x="8089" y="180200"/>
                      </a:cubicBezTo>
                      <a:cubicBezTo>
                        <a:pt x="4307" y="187523"/>
                        <a:pt x="418" y="195164"/>
                        <a:pt x="227" y="203402"/>
                      </a:cubicBezTo>
                      <a:cubicBezTo>
                        <a:pt x="36" y="211640"/>
                        <a:pt x="4181" y="223824"/>
                        <a:pt x="12221" y="225655"/>
                      </a:cubicBezTo>
                      <a:lnTo>
                        <a:pt x="50617" y="179508"/>
                      </a:lnTo>
                      <a:cubicBezTo>
                        <a:pt x="56116" y="119671"/>
                        <a:pt x="61615" y="59835"/>
                        <a:pt x="67114" y="-2"/>
                      </a:cubicBezTo>
                      <a:cubicBezTo>
                        <a:pt x="53632" y="19758"/>
                        <a:pt x="39712" y="40708"/>
                        <a:pt x="37761" y="645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27" name="Google Shape;1727;p52"/>
                <p:cNvGrpSpPr/>
                <p:nvPr/>
              </p:nvGrpSpPr>
              <p:grpSpPr>
                <a:xfrm>
                  <a:off x="6244089" y="1240027"/>
                  <a:ext cx="440110" cy="604633"/>
                  <a:chOff x="4437808" y="336661"/>
                  <a:chExt cx="159460" cy="219070"/>
                </a:xfrm>
              </p:grpSpPr>
              <p:sp>
                <p:nvSpPr>
                  <p:cNvPr id="1728" name="Google Shape;1728;p52"/>
                  <p:cNvSpPr/>
                  <p:nvPr/>
                </p:nvSpPr>
                <p:spPr>
                  <a:xfrm>
                    <a:off x="4530578" y="336661"/>
                    <a:ext cx="13781" cy="13770"/>
                  </a:xfrm>
                  <a:custGeom>
                    <a:avLst/>
                    <a:gdLst/>
                    <a:ahLst/>
                    <a:cxnLst/>
                    <a:rect l="l" t="t" r="r" b="b"/>
                    <a:pathLst>
                      <a:path w="13781" h="13770" extrusionOk="0">
                        <a:moveTo>
                          <a:pt x="14003" y="6883"/>
                        </a:moveTo>
                        <a:cubicBezTo>
                          <a:pt x="14003" y="10686"/>
                          <a:pt x="10918" y="13769"/>
                          <a:pt x="7112" y="13769"/>
                        </a:cubicBezTo>
                        <a:cubicBezTo>
                          <a:pt x="3307" y="13769"/>
                          <a:pt x="221" y="10687"/>
                          <a:pt x="221" y="6884"/>
                        </a:cubicBezTo>
                        <a:cubicBezTo>
                          <a:pt x="221" y="3081"/>
                          <a:pt x="3306" y="-2"/>
                          <a:pt x="7112" y="-2"/>
                        </a:cubicBezTo>
                        <a:cubicBezTo>
                          <a:pt x="7112" y="-2"/>
                          <a:pt x="7112" y="-2"/>
                          <a:pt x="7112" y="-2"/>
                        </a:cubicBezTo>
                        <a:cubicBezTo>
                          <a:pt x="10918" y="-2"/>
                          <a:pt x="14002" y="3081"/>
                          <a:pt x="14003" y="688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52"/>
                  <p:cNvSpPr/>
                  <p:nvPr/>
                </p:nvSpPr>
                <p:spPr>
                  <a:xfrm>
                    <a:off x="4500059" y="452962"/>
                    <a:ext cx="18239" cy="7103"/>
                  </a:xfrm>
                  <a:custGeom>
                    <a:avLst/>
                    <a:gdLst/>
                    <a:ahLst/>
                    <a:cxnLst/>
                    <a:rect l="l" t="t" r="r" b="b"/>
                    <a:pathLst>
                      <a:path w="18239" h="7103" extrusionOk="0">
                        <a:moveTo>
                          <a:pt x="18461" y="35"/>
                        </a:moveTo>
                        <a:cubicBezTo>
                          <a:pt x="14164" y="5570"/>
                          <a:pt x="7077" y="8160"/>
                          <a:pt x="221" y="6701"/>
                        </a:cubicBezTo>
                        <a:cubicBezTo>
                          <a:pt x="241" y="6167"/>
                          <a:pt x="4685" y="6164"/>
                          <a:pt x="9682" y="4298"/>
                        </a:cubicBezTo>
                        <a:cubicBezTo>
                          <a:pt x="14703" y="2503"/>
                          <a:pt x="18101" y="-360"/>
                          <a:pt x="18461" y="35"/>
                        </a:cubicBezTo>
                        <a:close/>
                      </a:path>
                    </a:pathLst>
                  </a:custGeom>
                  <a:solidFill>
                    <a:srgbClr val="FF662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52"/>
                  <p:cNvSpPr/>
                  <p:nvPr/>
                </p:nvSpPr>
                <p:spPr>
                  <a:xfrm>
                    <a:off x="4489676" y="442286"/>
                    <a:ext cx="36200" cy="17567"/>
                  </a:xfrm>
                  <a:custGeom>
                    <a:avLst/>
                    <a:gdLst/>
                    <a:ahLst/>
                    <a:cxnLst/>
                    <a:rect l="l" t="t" r="r" b="b"/>
                    <a:pathLst>
                      <a:path w="36200" h="17567" extrusionOk="0">
                        <a:moveTo>
                          <a:pt x="36363" y="2626"/>
                        </a:moveTo>
                        <a:cubicBezTo>
                          <a:pt x="35744" y="425"/>
                          <a:pt x="32877" y="-95"/>
                          <a:pt x="30591" y="11"/>
                        </a:cubicBezTo>
                        <a:cubicBezTo>
                          <a:pt x="26624" y="125"/>
                          <a:pt x="22707" y="915"/>
                          <a:pt x="19006" y="2347"/>
                        </a:cubicBezTo>
                        <a:cubicBezTo>
                          <a:pt x="13273" y="4667"/>
                          <a:pt x="7811" y="7607"/>
                          <a:pt x="2718" y="11115"/>
                        </a:cubicBezTo>
                        <a:cubicBezTo>
                          <a:pt x="1498" y="11747"/>
                          <a:pt x="599" y="12861"/>
                          <a:pt x="239" y="14187"/>
                        </a:cubicBezTo>
                        <a:cubicBezTo>
                          <a:pt x="9" y="16072"/>
                          <a:pt x="2068" y="17585"/>
                          <a:pt x="3970" y="17566"/>
                        </a:cubicBezTo>
                        <a:cubicBezTo>
                          <a:pt x="5867" y="17352"/>
                          <a:pt x="7679" y="16661"/>
                          <a:pt x="9236" y="15557"/>
                        </a:cubicBezTo>
                        <a:cubicBezTo>
                          <a:pt x="15656" y="11893"/>
                          <a:pt x="22649" y="9341"/>
                          <a:pt x="29920" y="8008"/>
                        </a:cubicBezTo>
                        <a:cubicBezTo>
                          <a:pt x="31503" y="7839"/>
                          <a:pt x="33040" y="7372"/>
                          <a:pt x="34449" y="6632"/>
                        </a:cubicBezTo>
                        <a:cubicBezTo>
                          <a:pt x="35878" y="5842"/>
                          <a:pt x="36647" y="4233"/>
                          <a:pt x="36363" y="2626"/>
                        </a:cubicBezTo>
                        <a:close/>
                      </a:path>
                    </a:pathLst>
                  </a:custGeom>
                  <a:solidFill>
                    <a:srgbClr val="FF662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31" name="Google Shape;1731;p52"/>
                  <p:cNvGrpSpPr/>
                  <p:nvPr/>
                </p:nvGrpSpPr>
                <p:grpSpPr>
                  <a:xfrm>
                    <a:off x="4437808" y="338610"/>
                    <a:ext cx="159460" cy="217121"/>
                    <a:chOff x="4437808" y="338610"/>
                    <a:chExt cx="159460" cy="217121"/>
                  </a:xfrm>
                </p:grpSpPr>
                <p:grpSp>
                  <p:nvGrpSpPr>
                    <p:cNvPr id="1732" name="Google Shape;1732;p52"/>
                    <p:cNvGrpSpPr/>
                    <p:nvPr/>
                  </p:nvGrpSpPr>
                  <p:grpSpPr>
                    <a:xfrm>
                      <a:off x="4460126" y="342987"/>
                      <a:ext cx="137142" cy="212744"/>
                      <a:chOff x="4460126" y="342987"/>
                      <a:chExt cx="137142" cy="212744"/>
                    </a:xfrm>
                  </p:grpSpPr>
                  <p:sp>
                    <p:nvSpPr>
                      <p:cNvPr id="1733" name="Google Shape;1733;p52"/>
                      <p:cNvSpPr/>
                      <p:nvPr/>
                    </p:nvSpPr>
                    <p:spPr>
                      <a:xfrm>
                        <a:off x="4498996" y="458601"/>
                        <a:ext cx="67991" cy="97130"/>
                      </a:xfrm>
                      <a:custGeom>
                        <a:avLst/>
                        <a:gdLst/>
                        <a:ahLst/>
                        <a:cxnLst/>
                        <a:rect l="l" t="t" r="r" b="b"/>
                        <a:pathLst>
                          <a:path w="67991" h="97130" extrusionOk="0">
                            <a:moveTo>
                              <a:pt x="0" y="39641"/>
                            </a:moveTo>
                            <a:lnTo>
                              <a:pt x="672" y="97130"/>
                            </a:lnTo>
                            <a:lnTo>
                              <a:pt x="66834" y="96359"/>
                            </a:lnTo>
                            <a:lnTo>
                              <a:pt x="67991" y="0"/>
                            </a:lnTo>
                            <a:lnTo>
                              <a:pt x="0" y="39641"/>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52"/>
                      <p:cNvSpPr/>
                      <p:nvPr/>
                    </p:nvSpPr>
                    <p:spPr>
                      <a:xfrm>
                        <a:off x="4460126" y="342987"/>
                        <a:ext cx="108825" cy="155302"/>
                      </a:xfrm>
                      <a:custGeom>
                        <a:avLst/>
                        <a:gdLst/>
                        <a:ahLst/>
                        <a:cxnLst/>
                        <a:rect l="l" t="t" r="r" b="b"/>
                        <a:pathLst>
                          <a:path w="108825" h="155302" extrusionOk="0">
                            <a:moveTo>
                              <a:pt x="2186" y="47391"/>
                            </a:moveTo>
                            <a:cubicBezTo>
                              <a:pt x="1883" y="48667"/>
                              <a:pt x="-963" y="104698"/>
                              <a:pt x="785" y="118040"/>
                            </a:cubicBezTo>
                            <a:cubicBezTo>
                              <a:pt x="2533" y="131383"/>
                              <a:pt x="14370" y="153731"/>
                              <a:pt x="40383" y="155239"/>
                            </a:cubicBezTo>
                            <a:cubicBezTo>
                              <a:pt x="71742" y="157057"/>
                              <a:pt x="109047" y="118046"/>
                              <a:pt x="109047" y="118046"/>
                            </a:cubicBezTo>
                            <a:lnTo>
                              <a:pt x="108223" y="47678"/>
                            </a:lnTo>
                            <a:cubicBezTo>
                              <a:pt x="108192" y="32659"/>
                              <a:pt x="100765" y="18617"/>
                              <a:pt x="88363" y="10130"/>
                            </a:cubicBezTo>
                            <a:cubicBezTo>
                              <a:pt x="78055" y="3212"/>
                              <a:pt x="65844" y="-322"/>
                              <a:pt x="53431" y="21"/>
                            </a:cubicBezTo>
                            <a:cubicBezTo>
                              <a:pt x="15969" y="778"/>
                              <a:pt x="2186" y="47391"/>
                              <a:pt x="2186" y="47391"/>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52"/>
                      <p:cNvSpPr/>
                      <p:nvPr/>
                    </p:nvSpPr>
                    <p:spPr>
                      <a:xfrm>
                        <a:off x="4513570" y="390261"/>
                        <a:ext cx="28860" cy="9127"/>
                      </a:xfrm>
                      <a:custGeom>
                        <a:avLst/>
                        <a:gdLst/>
                        <a:ahLst/>
                        <a:cxnLst/>
                        <a:rect l="l" t="t" r="r" b="b"/>
                        <a:pathLst>
                          <a:path w="28860" h="9127" extrusionOk="0">
                            <a:moveTo>
                              <a:pt x="379" y="7626"/>
                            </a:moveTo>
                            <a:cubicBezTo>
                              <a:pt x="-206" y="6563"/>
                              <a:pt x="839" y="4657"/>
                              <a:pt x="3451" y="3000"/>
                            </a:cubicBezTo>
                            <a:cubicBezTo>
                              <a:pt x="6827" y="1020"/>
                              <a:pt x="10676" y="-13"/>
                              <a:pt x="14591" y="10"/>
                            </a:cubicBezTo>
                            <a:cubicBezTo>
                              <a:pt x="18540" y="-122"/>
                              <a:pt x="22448" y="859"/>
                              <a:pt x="25865" y="2841"/>
                            </a:cubicBezTo>
                            <a:cubicBezTo>
                              <a:pt x="28524" y="4523"/>
                              <a:pt x="29524" y="6490"/>
                              <a:pt x="28903" y="7525"/>
                            </a:cubicBezTo>
                            <a:cubicBezTo>
                              <a:pt x="28260" y="8624"/>
                              <a:pt x="26425" y="8823"/>
                              <a:pt x="23984" y="8930"/>
                            </a:cubicBezTo>
                            <a:cubicBezTo>
                              <a:pt x="21530" y="8999"/>
                              <a:pt x="18312" y="8990"/>
                              <a:pt x="14700" y="9021"/>
                            </a:cubicBezTo>
                            <a:cubicBezTo>
                              <a:pt x="7471" y="8993"/>
                              <a:pt x="1676" y="9738"/>
                              <a:pt x="379" y="762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52"/>
                      <p:cNvSpPr/>
                      <p:nvPr/>
                    </p:nvSpPr>
                    <p:spPr>
                      <a:xfrm>
                        <a:off x="4486362" y="428378"/>
                        <a:ext cx="9688" cy="18137"/>
                      </a:xfrm>
                      <a:custGeom>
                        <a:avLst/>
                        <a:gdLst/>
                        <a:ahLst/>
                        <a:cxnLst/>
                        <a:rect l="l" t="t" r="r" b="b"/>
                        <a:pathLst>
                          <a:path w="9688" h="18137" extrusionOk="0">
                            <a:moveTo>
                              <a:pt x="9908" y="17997"/>
                            </a:moveTo>
                            <a:cubicBezTo>
                              <a:pt x="9864" y="18228"/>
                              <a:pt x="8385" y="18215"/>
                              <a:pt x="6088" y="17612"/>
                            </a:cubicBezTo>
                            <a:cubicBezTo>
                              <a:pt x="4721" y="17257"/>
                              <a:pt x="3395" y="16764"/>
                              <a:pt x="2129" y="16140"/>
                            </a:cubicBezTo>
                            <a:cubicBezTo>
                              <a:pt x="1160" y="15679"/>
                              <a:pt x="462" y="14791"/>
                              <a:pt x="242" y="13741"/>
                            </a:cubicBezTo>
                            <a:cubicBezTo>
                              <a:pt x="146" y="12695"/>
                              <a:pt x="380" y="11645"/>
                              <a:pt x="912" y="10738"/>
                            </a:cubicBezTo>
                            <a:cubicBezTo>
                              <a:pt x="2757" y="6840"/>
                              <a:pt x="5147" y="3224"/>
                              <a:pt x="8011" y="-2"/>
                            </a:cubicBezTo>
                            <a:cubicBezTo>
                              <a:pt x="6719" y="4079"/>
                              <a:pt x="4873" y="7963"/>
                              <a:pt x="2526" y="11543"/>
                            </a:cubicBezTo>
                            <a:cubicBezTo>
                              <a:pt x="1718" y="13126"/>
                              <a:pt x="1762" y="14006"/>
                              <a:pt x="2973" y="14709"/>
                            </a:cubicBezTo>
                            <a:cubicBezTo>
                              <a:pt x="4114" y="15344"/>
                              <a:pt x="5291" y="15910"/>
                              <a:pt x="6499" y="16406"/>
                            </a:cubicBezTo>
                            <a:cubicBezTo>
                              <a:pt x="8596" y="17286"/>
                              <a:pt x="9961" y="17741"/>
                              <a:pt x="9908" y="1799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52"/>
                      <p:cNvSpPr/>
                      <p:nvPr/>
                    </p:nvSpPr>
                    <p:spPr>
                      <a:xfrm>
                        <a:off x="4557651" y="418045"/>
                        <a:ext cx="39617" cy="45087"/>
                      </a:xfrm>
                      <a:custGeom>
                        <a:avLst/>
                        <a:gdLst/>
                        <a:ahLst/>
                        <a:cxnLst/>
                        <a:rect l="l" t="t" r="r" b="b"/>
                        <a:pathLst>
                          <a:path w="39617" h="45087" extrusionOk="0">
                            <a:moveTo>
                              <a:pt x="3345" y="12056"/>
                            </a:moveTo>
                            <a:cubicBezTo>
                              <a:pt x="3596" y="5113"/>
                              <a:pt x="14298" y="566"/>
                              <a:pt x="21228" y="13"/>
                            </a:cubicBezTo>
                            <a:cubicBezTo>
                              <a:pt x="28356" y="-279"/>
                              <a:pt x="34963" y="3730"/>
                              <a:pt x="37991" y="10184"/>
                            </a:cubicBezTo>
                            <a:cubicBezTo>
                              <a:pt x="40824" y="16661"/>
                              <a:pt x="40378" y="24102"/>
                              <a:pt x="36792" y="30195"/>
                            </a:cubicBezTo>
                            <a:cubicBezTo>
                              <a:pt x="33154" y="36198"/>
                              <a:pt x="27491" y="40705"/>
                              <a:pt x="20821" y="42903"/>
                            </a:cubicBezTo>
                            <a:cubicBezTo>
                              <a:pt x="14179" y="45058"/>
                              <a:pt x="7124" y="45627"/>
                              <a:pt x="221" y="44566"/>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52"/>
                      <p:cNvSpPr/>
                      <p:nvPr/>
                    </p:nvSpPr>
                    <p:spPr>
                      <a:xfrm>
                        <a:off x="4498994" y="479790"/>
                        <a:ext cx="46682" cy="32319"/>
                      </a:xfrm>
                      <a:custGeom>
                        <a:avLst/>
                        <a:gdLst/>
                        <a:ahLst/>
                        <a:cxnLst/>
                        <a:rect l="l" t="t" r="r" b="b"/>
                        <a:pathLst>
                          <a:path w="46682" h="32319" extrusionOk="0">
                            <a:moveTo>
                              <a:pt x="46904" y="-2"/>
                            </a:moveTo>
                            <a:cubicBezTo>
                              <a:pt x="46904" y="-2"/>
                              <a:pt x="42223" y="29635"/>
                              <a:pt x="385" y="32318"/>
                            </a:cubicBezTo>
                            <a:lnTo>
                              <a:pt x="221" y="18344"/>
                            </a:lnTo>
                            <a:cubicBezTo>
                              <a:pt x="17357" y="17431"/>
                              <a:pt x="33736" y="10995"/>
                              <a:pt x="46904"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52"/>
                      <p:cNvSpPr/>
                      <p:nvPr/>
                    </p:nvSpPr>
                    <p:spPr>
                      <a:xfrm>
                        <a:off x="4463182" y="392012"/>
                        <a:ext cx="21460" cy="9465"/>
                      </a:xfrm>
                      <a:custGeom>
                        <a:avLst/>
                        <a:gdLst/>
                        <a:ahLst/>
                        <a:cxnLst/>
                        <a:rect l="l" t="t" r="r" b="b"/>
                        <a:pathLst>
                          <a:path w="21460" h="9465" extrusionOk="0">
                            <a:moveTo>
                              <a:pt x="250" y="4834"/>
                            </a:moveTo>
                            <a:cubicBezTo>
                              <a:pt x="30" y="3624"/>
                              <a:pt x="1068" y="2257"/>
                              <a:pt x="3146" y="1258"/>
                            </a:cubicBezTo>
                            <a:cubicBezTo>
                              <a:pt x="8626" y="-997"/>
                              <a:pt x="14892" y="-187"/>
                              <a:pt x="19618" y="3387"/>
                            </a:cubicBezTo>
                            <a:cubicBezTo>
                              <a:pt x="21373" y="4881"/>
                              <a:pt x="22029" y="6467"/>
                              <a:pt x="21507" y="7581"/>
                            </a:cubicBezTo>
                            <a:cubicBezTo>
                              <a:pt x="20350" y="9822"/>
                              <a:pt x="15645" y="9691"/>
                              <a:pt x="10508" y="9074"/>
                            </a:cubicBezTo>
                            <a:cubicBezTo>
                              <a:pt x="5384" y="8365"/>
                              <a:pt x="799" y="7295"/>
                              <a:pt x="250" y="483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52"/>
                      <p:cNvSpPr/>
                      <p:nvPr/>
                    </p:nvSpPr>
                    <p:spPr>
                      <a:xfrm>
                        <a:off x="4566886" y="426741"/>
                        <a:ext cx="21927" cy="24895"/>
                      </a:xfrm>
                      <a:custGeom>
                        <a:avLst/>
                        <a:gdLst/>
                        <a:ahLst/>
                        <a:cxnLst/>
                        <a:rect l="l" t="t" r="r" b="b"/>
                        <a:pathLst>
                          <a:path w="21927" h="24895" extrusionOk="0">
                            <a:moveTo>
                              <a:pt x="222" y="23457"/>
                            </a:moveTo>
                            <a:cubicBezTo>
                              <a:pt x="2937" y="23752"/>
                              <a:pt x="5673" y="23782"/>
                              <a:pt x="8394" y="23547"/>
                            </a:cubicBezTo>
                            <a:cubicBezTo>
                              <a:pt x="11255" y="23135"/>
                              <a:pt x="13936" y="21908"/>
                              <a:pt x="16118" y="20013"/>
                            </a:cubicBezTo>
                            <a:cubicBezTo>
                              <a:pt x="18781" y="17765"/>
                              <a:pt x="20326" y="14465"/>
                              <a:pt x="20344" y="10981"/>
                            </a:cubicBezTo>
                            <a:cubicBezTo>
                              <a:pt x="20263" y="7526"/>
                              <a:pt x="18397" y="4360"/>
                              <a:pt x="15413" y="2613"/>
                            </a:cubicBezTo>
                            <a:cubicBezTo>
                              <a:pt x="12855" y="1371"/>
                              <a:pt x="9900" y="1224"/>
                              <a:pt x="7231" y="2208"/>
                            </a:cubicBezTo>
                            <a:cubicBezTo>
                              <a:pt x="4753" y="3318"/>
                              <a:pt x="2433" y="4753"/>
                              <a:pt x="332" y="6474"/>
                            </a:cubicBezTo>
                            <a:cubicBezTo>
                              <a:pt x="245" y="6399"/>
                              <a:pt x="653" y="5693"/>
                              <a:pt x="1652" y="4612"/>
                            </a:cubicBezTo>
                            <a:cubicBezTo>
                              <a:pt x="3089" y="3066"/>
                              <a:pt x="4836" y="1841"/>
                              <a:pt x="6780" y="1016"/>
                            </a:cubicBezTo>
                            <a:cubicBezTo>
                              <a:pt x="12181" y="-1507"/>
                              <a:pt x="18607" y="822"/>
                              <a:pt x="21132" y="6219"/>
                            </a:cubicBezTo>
                            <a:cubicBezTo>
                              <a:pt x="21821" y="7690"/>
                              <a:pt x="22168" y="9298"/>
                              <a:pt x="22148" y="10923"/>
                            </a:cubicBezTo>
                            <a:cubicBezTo>
                              <a:pt x="22152" y="14941"/>
                              <a:pt x="20335" y="18745"/>
                              <a:pt x="17205" y="21269"/>
                            </a:cubicBezTo>
                            <a:cubicBezTo>
                              <a:pt x="14752" y="23304"/>
                              <a:pt x="11733" y="24541"/>
                              <a:pt x="8555" y="24811"/>
                            </a:cubicBezTo>
                            <a:cubicBezTo>
                              <a:pt x="6469" y="25011"/>
                              <a:pt x="4364" y="24845"/>
                              <a:pt x="2334" y="24321"/>
                            </a:cubicBezTo>
                            <a:cubicBezTo>
                              <a:pt x="914" y="23940"/>
                              <a:pt x="189" y="23565"/>
                              <a:pt x="222" y="2345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41" name="Google Shape;1741;p52"/>
                    <p:cNvSpPr/>
                    <p:nvPr/>
                  </p:nvSpPr>
                  <p:spPr>
                    <a:xfrm>
                      <a:off x="4458229" y="338610"/>
                      <a:ext cx="113939" cy="71099"/>
                    </a:xfrm>
                    <a:custGeom>
                      <a:avLst/>
                      <a:gdLst/>
                      <a:ahLst/>
                      <a:cxnLst/>
                      <a:rect l="l" t="t" r="r" b="b"/>
                      <a:pathLst>
                        <a:path w="113939" h="71099" extrusionOk="0">
                          <a:moveTo>
                            <a:pt x="221" y="47644"/>
                          </a:moveTo>
                          <a:cubicBezTo>
                            <a:pt x="221" y="47644"/>
                            <a:pt x="6291" y="-15438"/>
                            <a:pt x="77517" y="3568"/>
                          </a:cubicBezTo>
                          <a:cubicBezTo>
                            <a:pt x="77517" y="3568"/>
                            <a:pt x="110944" y="11820"/>
                            <a:pt x="113534" y="43600"/>
                          </a:cubicBezTo>
                          <a:cubicBezTo>
                            <a:pt x="114488" y="52750"/>
                            <a:pt x="114352" y="61980"/>
                            <a:pt x="113130" y="71098"/>
                          </a:cubicBezTo>
                          <a:cubicBezTo>
                            <a:pt x="96781" y="54749"/>
                            <a:pt x="75674" y="43991"/>
                            <a:pt x="52831" y="40365"/>
                          </a:cubicBezTo>
                          <a:cubicBezTo>
                            <a:pt x="15195" y="34704"/>
                            <a:pt x="221" y="47644"/>
                            <a:pt x="221" y="476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52"/>
                    <p:cNvSpPr/>
                    <p:nvPr/>
                  </p:nvSpPr>
                  <p:spPr>
                    <a:xfrm>
                      <a:off x="4554900" y="396331"/>
                      <a:ext cx="15696" cy="31231"/>
                    </a:xfrm>
                    <a:custGeom>
                      <a:avLst/>
                      <a:gdLst/>
                      <a:ahLst/>
                      <a:cxnLst/>
                      <a:rect l="l" t="t" r="r" b="b"/>
                      <a:pathLst>
                        <a:path w="15696" h="31231" extrusionOk="0">
                          <a:moveTo>
                            <a:pt x="15911" y="13099"/>
                          </a:moveTo>
                          <a:cubicBezTo>
                            <a:pt x="15418" y="13377"/>
                            <a:pt x="16967" y="20386"/>
                            <a:pt x="14273" y="24438"/>
                          </a:cubicBezTo>
                          <a:cubicBezTo>
                            <a:pt x="13211" y="26036"/>
                            <a:pt x="9186" y="27246"/>
                            <a:pt x="6367" y="29111"/>
                          </a:cubicBezTo>
                          <a:cubicBezTo>
                            <a:pt x="6367" y="29111"/>
                            <a:pt x="4342" y="31315"/>
                            <a:pt x="3636" y="31228"/>
                          </a:cubicBezTo>
                          <a:cubicBezTo>
                            <a:pt x="2201" y="31050"/>
                            <a:pt x="1437" y="27111"/>
                            <a:pt x="1427" y="25666"/>
                          </a:cubicBezTo>
                          <a:cubicBezTo>
                            <a:pt x="1366" y="16567"/>
                            <a:pt x="282" y="9098"/>
                            <a:pt x="221" y="-2"/>
                          </a:cubicBezTo>
                          <a:cubicBezTo>
                            <a:pt x="5986" y="3682"/>
                            <a:pt x="11258" y="8084"/>
                            <a:pt x="15911" y="1309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52"/>
                    <p:cNvSpPr/>
                    <p:nvPr/>
                  </p:nvSpPr>
                  <p:spPr>
                    <a:xfrm>
                      <a:off x="4437808" y="350432"/>
                      <a:ext cx="114695" cy="44344"/>
                    </a:xfrm>
                    <a:custGeom>
                      <a:avLst/>
                      <a:gdLst/>
                      <a:ahLst/>
                      <a:cxnLst/>
                      <a:rect l="l" t="t" r="r" b="b"/>
                      <a:pathLst>
                        <a:path w="114695" h="44344" extrusionOk="0">
                          <a:moveTo>
                            <a:pt x="8907" y="1856"/>
                          </a:moveTo>
                          <a:cubicBezTo>
                            <a:pt x="8907" y="1856"/>
                            <a:pt x="-8900" y="11965"/>
                            <a:pt x="6478" y="27735"/>
                          </a:cubicBezTo>
                          <a:lnTo>
                            <a:pt x="24504" y="39946"/>
                          </a:lnTo>
                          <a:cubicBezTo>
                            <a:pt x="24504" y="39946"/>
                            <a:pt x="28095" y="25952"/>
                            <a:pt x="55846" y="27123"/>
                          </a:cubicBezTo>
                          <a:cubicBezTo>
                            <a:pt x="76632" y="28056"/>
                            <a:pt x="96890" y="33961"/>
                            <a:pt x="114917" y="44343"/>
                          </a:cubicBezTo>
                          <a:cubicBezTo>
                            <a:pt x="114917" y="44343"/>
                            <a:pt x="42091" y="-10680"/>
                            <a:pt x="8907" y="185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744" name="Google Shape;1744;p52"/>
                <p:cNvSpPr/>
                <p:nvPr/>
              </p:nvSpPr>
              <p:spPr>
                <a:xfrm>
                  <a:off x="6402602" y="1550750"/>
                  <a:ext cx="62742" cy="30845"/>
                </a:xfrm>
                <a:custGeom>
                  <a:avLst/>
                  <a:gdLst/>
                  <a:ahLst/>
                  <a:cxnLst/>
                  <a:rect l="l" t="t" r="r" b="b"/>
                  <a:pathLst>
                    <a:path w="18239" h="7103" extrusionOk="0">
                      <a:moveTo>
                        <a:pt x="18461" y="35"/>
                      </a:moveTo>
                      <a:cubicBezTo>
                        <a:pt x="14164" y="5570"/>
                        <a:pt x="7077" y="8160"/>
                        <a:pt x="221" y="6701"/>
                      </a:cubicBezTo>
                      <a:cubicBezTo>
                        <a:pt x="241" y="6167"/>
                        <a:pt x="4685" y="6164"/>
                        <a:pt x="9682" y="4298"/>
                      </a:cubicBezTo>
                      <a:cubicBezTo>
                        <a:pt x="14703" y="2503"/>
                        <a:pt x="18101" y="-360"/>
                        <a:pt x="18461" y="3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45" name="Google Shape;1745;p52"/>
                <p:cNvGrpSpPr/>
                <p:nvPr/>
              </p:nvGrpSpPr>
              <p:grpSpPr>
                <a:xfrm rot="-10032739">
                  <a:off x="6308604" y="1398980"/>
                  <a:ext cx="253845" cy="142423"/>
                  <a:chOff x="4066690" y="712354"/>
                  <a:chExt cx="94161" cy="52826"/>
                </a:xfrm>
              </p:grpSpPr>
              <p:sp>
                <p:nvSpPr>
                  <p:cNvPr id="1746" name="Google Shape;1746;p52"/>
                  <p:cNvSpPr/>
                  <p:nvPr/>
                </p:nvSpPr>
                <p:spPr>
                  <a:xfrm>
                    <a:off x="4130700" y="712354"/>
                    <a:ext cx="30145" cy="25605"/>
                  </a:xfrm>
                  <a:custGeom>
                    <a:avLst/>
                    <a:gdLst/>
                    <a:ahLst/>
                    <a:cxnLst/>
                    <a:rect l="l" t="t" r="r" b="b"/>
                    <a:pathLst>
                      <a:path w="30145" h="25605" extrusionOk="0">
                        <a:moveTo>
                          <a:pt x="26199" y="39"/>
                        </a:moveTo>
                        <a:cubicBezTo>
                          <a:pt x="24007" y="-124"/>
                          <a:pt x="21807" y="202"/>
                          <a:pt x="19757" y="995"/>
                        </a:cubicBezTo>
                        <a:cubicBezTo>
                          <a:pt x="1048" y="7887"/>
                          <a:pt x="221" y="22213"/>
                          <a:pt x="221" y="22213"/>
                        </a:cubicBezTo>
                        <a:cubicBezTo>
                          <a:pt x="221" y="22213"/>
                          <a:pt x="8625" y="28647"/>
                          <a:pt x="24056" y="23789"/>
                        </a:cubicBezTo>
                        <a:cubicBezTo>
                          <a:pt x="26335" y="23120"/>
                          <a:pt x="28474" y="22042"/>
                          <a:pt x="30367" y="2060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52"/>
                  <p:cNvSpPr/>
                  <p:nvPr/>
                </p:nvSpPr>
                <p:spPr>
                  <a:xfrm>
                    <a:off x="4145435" y="712390"/>
                    <a:ext cx="15416" cy="24911"/>
                  </a:xfrm>
                  <a:custGeom>
                    <a:avLst/>
                    <a:gdLst/>
                    <a:ahLst/>
                    <a:cxnLst/>
                    <a:rect l="l" t="t" r="r" b="b"/>
                    <a:pathLst>
                      <a:path w="15416" h="24911" extrusionOk="0">
                        <a:moveTo>
                          <a:pt x="9326" y="23789"/>
                        </a:moveTo>
                        <a:cubicBezTo>
                          <a:pt x="11606" y="23120"/>
                          <a:pt x="13745" y="22042"/>
                          <a:pt x="15637" y="20606"/>
                        </a:cubicBezTo>
                        <a:lnTo>
                          <a:pt x="14371" y="12627"/>
                        </a:lnTo>
                        <a:cubicBezTo>
                          <a:pt x="14144" y="11193"/>
                          <a:pt x="13857" y="9770"/>
                          <a:pt x="13511" y="8359"/>
                        </a:cubicBezTo>
                        <a:lnTo>
                          <a:pt x="11469" y="39"/>
                        </a:lnTo>
                        <a:cubicBezTo>
                          <a:pt x="9278" y="-124"/>
                          <a:pt x="7077" y="202"/>
                          <a:pt x="5028" y="995"/>
                        </a:cubicBezTo>
                        <a:cubicBezTo>
                          <a:pt x="3370" y="1571"/>
                          <a:pt x="1764" y="2288"/>
                          <a:pt x="228" y="3139"/>
                        </a:cubicBezTo>
                        <a:cubicBezTo>
                          <a:pt x="243" y="3442"/>
                          <a:pt x="-244" y="20667"/>
                          <a:pt x="4722" y="24909"/>
                        </a:cubicBezTo>
                        <a:cubicBezTo>
                          <a:pt x="5982" y="24644"/>
                          <a:pt x="7954" y="24221"/>
                          <a:pt x="9326" y="237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52"/>
                  <p:cNvSpPr/>
                  <p:nvPr/>
                </p:nvSpPr>
                <p:spPr>
                  <a:xfrm rot="9263707" flipH="1">
                    <a:off x="4069342" y="732939"/>
                    <a:ext cx="47600" cy="23090"/>
                  </a:xfrm>
                  <a:custGeom>
                    <a:avLst/>
                    <a:gdLst/>
                    <a:ahLst/>
                    <a:cxnLst/>
                    <a:rect l="l" t="t" r="r" b="b"/>
                    <a:pathLst>
                      <a:path w="47563" h="23072" extrusionOk="0">
                        <a:moveTo>
                          <a:pt x="221" y="12933"/>
                        </a:moveTo>
                        <a:cubicBezTo>
                          <a:pt x="221" y="12933"/>
                          <a:pt x="5114" y="-259"/>
                          <a:pt x="24501" y="2"/>
                        </a:cubicBezTo>
                        <a:cubicBezTo>
                          <a:pt x="43888" y="263"/>
                          <a:pt x="47785" y="12972"/>
                          <a:pt x="47785" y="12972"/>
                        </a:cubicBezTo>
                        <a:cubicBezTo>
                          <a:pt x="47785" y="12972"/>
                          <a:pt x="36086" y="23911"/>
                          <a:pt x="21936" y="23019"/>
                        </a:cubicBezTo>
                        <a:cubicBezTo>
                          <a:pt x="6185" y="22025"/>
                          <a:pt x="221" y="12933"/>
                          <a:pt x="221" y="1293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52"/>
                  <p:cNvSpPr/>
                  <p:nvPr/>
                </p:nvSpPr>
                <p:spPr>
                  <a:xfrm rot="9263707" flipH="1">
                    <a:off x="4091752" y="728196"/>
                    <a:ext cx="25583" cy="22876"/>
                  </a:xfrm>
                  <a:custGeom>
                    <a:avLst/>
                    <a:gdLst/>
                    <a:ahLst/>
                    <a:cxnLst/>
                    <a:rect l="l" t="t" r="r" b="b"/>
                    <a:pathLst>
                      <a:path w="25563" h="22858" extrusionOk="0">
                        <a:moveTo>
                          <a:pt x="2501" y="-1"/>
                        </a:moveTo>
                        <a:cubicBezTo>
                          <a:pt x="2166" y="-6"/>
                          <a:pt x="1869" y="24"/>
                          <a:pt x="1544" y="27"/>
                        </a:cubicBezTo>
                        <a:cubicBezTo>
                          <a:pt x="1461" y="263"/>
                          <a:pt x="-2985" y="13189"/>
                          <a:pt x="4902" y="22857"/>
                        </a:cubicBezTo>
                        <a:cubicBezTo>
                          <a:pt x="12655" y="21589"/>
                          <a:pt x="19893" y="18162"/>
                          <a:pt x="25784" y="12969"/>
                        </a:cubicBezTo>
                        <a:cubicBezTo>
                          <a:pt x="25784" y="12969"/>
                          <a:pt x="21887" y="260"/>
                          <a:pt x="2501" y="-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7">
          <a:extLst>
            <a:ext uri="{FF2B5EF4-FFF2-40B4-BE49-F238E27FC236}">
              <a16:creationId xmlns:a16="http://schemas.microsoft.com/office/drawing/2014/main" id="{EB757861-6C62-5F95-849A-24D0D6F21716}"/>
            </a:ext>
          </a:extLst>
        </p:cNvPr>
        <p:cNvGrpSpPr/>
        <p:nvPr/>
      </p:nvGrpSpPr>
      <p:grpSpPr>
        <a:xfrm>
          <a:off x="0" y="0"/>
          <a:ext cx="0" cy="0"/>
          <a:chOff x="0" y="0"/>
          <a:chExt cx="0" cy="0"/>
        </a:xfrm>
      </p:grpSpPr>
      <p:sp>
        <p:nvSpPr>
          <p:cNvPr id="598" name="Google Shape;598;p38">
            <a:extLst>
              <a:ext uri="{FF2B5EF4-FFF2-40B4-BE49-F238E27FC236}">
                <a16:creationId xmlns:a16="http://schemas.microsoft.com/office/drawing/2014/main" id="{729BD779-5D7A-584C-F436-0523EA2E0BBB}"/>
              </a:ext>
            </a:extLst>
          </p:cNvPr>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Clr>
                <a:schemeClr val="dk1"/>
              </a:buClr>
              <a:buSzPts val="1100"/>
              <a:buFont typeface="Arial"/>
              <a:buNone/>
            </a:pPr>
            <a:r>
              <a:rPr lang="en"/>
              <a:t>Table of contents</a:t>
            </a:r>
            <a:endParaRPr/>
          </a:p>
        </p:txBody>
      </p:sp>
      <p:sp>
        <p:nvSpPr>
          <p:cNvPr id="599" name="Google Shape;599;p38">
            <a:extLst>
              <a:ext uri="{FF2B5EF4-FFF2-40B4-BE49-F238E27FC236}">
                <a16:creationId xmlns:a16="http://schemas.microsoft.com/office/drawing/2014/main" id="{4A6E3ED3-BC01-6829-4676-3D6324FCC9D4}"/>
              </a:ext>
            </a:extLst>
          </p:cNvPr>
          <p:cNvSpPr txBox="1">
            <a:spLocks noGrp="1"/>
          </p:cNvSpPr>
          <p:nvPr>
            <p:ph type="title" idx="2"/>
          </p:nvPr>
        </p:nvSpPr>
        <p:spPr>
          <a:xfrm>
            <a:off x="789425" y="1221650"/>
            <a:ext cx="865200" cy="577500"/>
          </a:xfrm>
          <a:prstGeom prst="rect">
            <a:avLst/>
          </a:prstGeom>
        </p:spPr>
        <p:txBody>
          <a:bodyPr spcFirstLastPara="1" wrap="square" lIns="91425" tIns="0" rIns="91425" bIns="91425" anchor="b" anchorCtr="0">
            <a:noAutofit/>
          </a:bodyPr>
          <a:lstStyle/>
          <a:p>
            <a:pPr marL="0" lvl="0" indent="0" algn="l" rtl="0">
              <a:lnSpc>
                <a:spcPct val="100000"/>
              </a:lnSpc>
              <a:spcBef>
                <a:spcPts val="0"/>
              </a:spcBef>
              <a:spcAft>
                <a:spcPts val="0"/>
              </a:spcAft>
              <a:buNone/>
            </a:pPr>
            <a:r>
              <a:rPr lang="en"/>
              <a:t>01</a:t>
            </a:r>
            <a:endParaRPr/>
          </a:p>
        </p:txBody>
      </p:sp>
      <p:sp>
        <p:nvSpPr>
          <p:cNvPr id="600" name="Google Shape;600;p38">
            <a:extLst>
              <a:ext uri="{FF2B5EF4-FFF2-40B4-BE49-F238E27FC236}">
                <a16:creationId xmlns:a16="http://schemas.microsoft.com/office/drawing/2014/main" id="{2CCFCF62-E25A-9BC8-33FB-B045B51E0C29}"/>
              </a:ext>
            </a:extLst>
          </p:cNvPr>
          <p:cNvSpPr txBox="1">
            <a:spLocks noGrp="1"/>
          </p:cNvSpPr>
          <p:nvPr>
            <p:ph type="subTitle" idx="1"/>
          </p:nvPr>
        </p:nvSpPr>
        <p:spPr>
          <a:xfrm>
            <a:off x="789425" y="1757545"/>
            <a:ext cx="2319000" cy="42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Active living</a:t>
            </a:r>
            <a:endParaRPr/>
          </a:p>
        </p:txBody>
      </p:sp>
      <p:sp>
        <p:nvSpPr>
          <p:cNvPr id="601" name="Google Shape;601;p38">
            <a:extLst>
              <a:ext uri="{FF2B5EF4-FFF2-40B4-BE49-F238E27FC236}">
                <a16:creationId xmlns:a16="http://schemas.microsoft.com/office/drawing/2014/main" id="{C65B4455-FD45-5E5C-3C62-0F75972C9370}"/>
              </a:ext>
            </a:extLst>
          </p:cNvPr>
          <p:cNvSpPr txBox="1">
            <a:spLocks noGrp="1"/>
          </p:cNvSpPr>
          <p:nvPr>
            <p:ph type="subTitle" idx="3"/>
          </p:nvPr>
        </p:nvSpPr>
        <p:spPr>
          <a:xfrm>
            <a:off x="789425" y="2056938"/>
            <a:ext cx="23190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
        <p:nvSpPr>
          <p:cNvPr id="602" name="Google Shape;602;p38">
            <a:extLst>
              <a:ext uri="{FF2B5EF4-FFF2-40B4-BE49-F238E27FC236}">
                <a16:creationId xmlns:a16="http://schemas.microsoft.com/office/drawing/2014/main" id="{CB53380D-6477-AFDB-3D46-F81FC09A1279}"/>
              </a:ext>
            </a:extLst>
          </p:cNvPr>
          <p:cNvSpPr txBox="1">
            <a:spLocks noGrp="1"/>
          </p:cNvSpPr>
          <p:nvPr>
            <p:ph type="title" idx="4"/>
          </p:nvPr>
        </p:nvSpPr>
        <p:spPr>
          <a:xfrm>
            <a:off x="789425" y="3013050"/>
            <a:ext cx="865200" cy="577500"/>
          </a:xfrm>
          <a:prstGeom prst="rect">
            <a:avLst/>
          </a:prstGeom>
        </p:spPr>
        <p:txBody>
          <a:bodyPr spcFirstLastPara="1" wrap="square" lIns="91425" tIns="0" rIns="91425" bIns="91425" anchor="b" anchorCtr="0">
            <a:noAutofit/>
          </a:bodyPr>
          <a:lstStyle/>
          <a:p>
            <a:pPr marL="0" lvl="0" indent="0" algn="l" rtl="0">
              <a:lnSpc>
                <a:spcPct val="100000"/>
              </a:lnSpc>
              <a:spcBef>
                <a:spcPts val="0"/>
              </a:spcBef>
              <a:spcAft>
                <a:spcPts val="0"/>
              </a:spcAft>
              <a:buNone/>
            </a:pPr>
            <a:r>
              <a:rPr lang="en"/>
              <a:t>04</a:t>
            </a:r>
            <a:endParaRPr/>
          </a:p>
        </p:txBody>
      </p:sp>
      <p:sp>
        <p:nvSpPr>
          <p:cNvPr id="603" name="Google Shape;603;p38">
            <a:extLst>
              <a:ext uri="{FF2B5EF4-FFF2-40B4-BE49-F238E27FC236}">
                <a16:creationId xmlns:a16="http://schemas.microsoft.com/office/drawing/2014/main" id="{82BFF92C-017D-C822-CB5A-D83F33BE4D81}"/>
              </a:ext>
            </a:extLst>
          </p:cNvPr>
          <p:cNvSpPr txBox="1">
            <a:spLocks noGrp="1"/>
          </p:cNvSpPr>
          <p:nvPr>
            <p:ph type="subTitle" idx="5"/>
          </p:nvPr>
        </p:nvSpPr>
        <p:spPr>
          <a:xfrm>
            <a:off x="789425" y="3549070"/>
            <a:ext cx="2319000" cy="42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Strong body</a:t>
            </a:r>
            <a:endParaRPr/>
          </a:p>
        </p:txBody>
      </p:sp>
      <p:sp>
        <p:nvSpPr>
          <p:cNvPr id="604" name="Google Shape;604;p38">
            <a:extLst>
              <a:ext uri="{FF2B5EF4-FFF2-40B4-BE49-F238E27FC236}">
                <a16:creationId xmlns:a16="http://schemas.microsoft.com/office/drawing/2014/main" id="{CBB8F898-F944-13E7-2FA8-EB75FC0AE0A6}"/>
              </a:ext>
            </a:extLst>
          </p:cNvPr>
          <p:cNvSpPr txBox="1">
            <a:spLocks noGrp="1"/>
          </p:cNvSpPr>
          <p:nvPr>
            <p:ph type="subTitle" idx="6"/>
          </p:nvPr>
        </p:nvSpPr>
        <p:spPr>
          <a:xfrm>
            <a:off x="789425" y="3848338"/>
            <a:ext cx="23190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
        <p:nvSpPr>
          <p:cNvPr id="605" name="Google Shape;605;p38">
            <a:extLst>
              <a:ext uri="{FF2B5EF4-FFF2-40B4-BE49-F238E27FC236}">
                <a16:creationId xmlns:a16="http://schemas.microsoft.com/office/drawing/2014/main" id="{040B6750-A73C-6CAA-7716-3376623D1036}"/>
              </a:ext>
            </a:extLst>
          </p:cNvPr>
          <p:cNvSpPr txBox="1">
            <a:spLocks noGrp="1"/>
          </p:cNvSpPr>
          <p:nvPr>
            <p:ph type="title" idx="7"/>
          </p:nvPr>
        </p:nvSpPr>
        <p:spPr>
          <a:xfrm>
            <a:off x="3412475" y="1221650"/>
            <a:ext cx="865200" cy="577500"/>
          </a:xfrm>
          <a:prstGeom prst="rect">
            <a:avLst/>
          </a:prstGeom>
        </p:spPr>
        <p:txBody>
          <a:bodyPr spcFirstLastPara="1" wrap="square" lIns="91425" tIns="0" rIns="91425" bIns="91425" anchor="b" anchorCtr="0">
            <a:noAutofit/>
          </a:bodyPr>
          <a:lstStyle/>
          <a:p>
            <a:pPr marL="0" lvl="0" indent="0" algn="l" rtl="0">
              <a:lnSpc>
                <a:spcPct val="100000"/>
              </a:lnSpc>
              <a:spcBef>
                <a:spcPts val="0"/>
              </a:spcBef>
              <a:spcAft>
                <a:spcPts val="0"/>
              </a:spcAft>
              <a:buNone/>
            </a:pPr>
            <a:r>
              <a:rPr lang="en"/>
              <a:t>02</a:t>
            </a:r>
            <a:endParaRPr/>
          </a:p>
        </p:txBody>
      </p:sp>
      <p:sp>
        <p:nvSpPr>
          <p:cNvPr id="606" name="Google Shape;606;p38">
            <a:extLst>
              <a:ext uri="{FF2B5EF4-FFF2-40B4-BE49-F238E27FC236}">
                <a16:creationId xmlns:a16="http://schemas.microsoft.com/office/drawing/2014/main" id="{5F0F8228-BBBD-2656-9B8E-C7F771EC1D3C}"/>
              </a:ext>
            </a:extLst>
          </p:cNvPr>
          <p:cNvSpPr txBox="1">
            <a:spLocks noGrp="1"/>
          </p:cNvSpPr>
          <p:nvPr>
            <p:ph type="subTitle" idx="8"/>
          </p:nvPr>
        </p:nvSpPr>
        <p:spPr>
          <a:xfrm>
            <a:off x="3412475" y="1757545"/>
            <a:ext cx="2319000" cy="42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Healthy choices</a:t>
            </a:r>
            <a:endParaRPr/>
          </a:p>
        </p:txBody>
      </p:sp>
      <p:sp>
        <p:nvSpPr>
          <p:cNvPr id="607" name="Google Shape;607;p38">
            <a:extLst>
              <a:ext uri="{FF2B5EF4-FFF2-40B4-BE49-F238E27FC236}">
                <a16:creationId xmlns:a16="http://schemas.microsoft.com/office/drawing/2014/main" id="{75FC6D27-472E-9AD5-D154-B066EC3D0839}"/>
              </a:ext>
            </a:extLst>
          </p:cNvPr>
          <p:cNvSpPr txBox="1">
            <a:spLocks noGrp="1"/>
          </p:cNvSpPr>
          <p:nvPr>
            <p:ph type="subTitle" idx="9"/>
          </p:nvPr>
        </p:nvSpPr>
        <p:spPr>
          <a:xfrm>
            <a:off x="3412475" y="2056938"/>
            <a:ext cx="23190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
        <p:nvSpPr>
          <p:cNvPr id="608" name="Google Shape;608;p38">
            <a:extLst>
              <a:ext uri="{FF2B5EF4-FFF2-40B4-BE49-F238E27FC236}">
                <a16:creationId xmlns:a16="http://schemas.microsoft.com/office/drawing/2014/main" id="{260CEF81-CDDF-37BF-A551-CDA361AA7412}"/>
              </a:ext>
            </a:extLst>
          </p:cNvPr>
          <p:cNvSpPr txBox="1">
            <a:spLocks noGrp="1"/>
          </p:cNvSpPr>
          <p:nvPr>
            <p:ph type="title" idx="13"/>
          </p:nvPr>
        </p:nvSpPr>
        <p:spPr>
          <a:xfrm>
            <a:off x="3412475" y="3013050"/>
            <a:ext cx="865200" cy="577500"/>
          </a:xfrm>
          <a:prstGeom prst="rect">
            <a:avLst/>
          </a:prstGeom>
        </p:spPr>
        <p:txBody>
          <a:bodyPr spcFirstLastPara="1" wrap="square" lIns="91425" tIns="0" rIns="91425" bIns="91425" anchor="b" anchorCtr="0">
            <a:noAutofit/>
          </a:bodyPr>
          <a:lstStyle/>
          <a:p>
            <a:pPr marL="0" lvl="0" indent="0" algn="l" rtl="0">
              <a:lnSpc>
                <a:spcPct val="100000"/>
              </a:lnSpc>
              <a:spcBef>
                <a:spcPts val="0"/>
              </a:spcBef>
              <a:spcAft>
                <a:spcPts val="0"/>
              </a:spcAft>
              <a:buNone/>
            </a:pPr>
            <a:r>
              <a:rPr lang="en"/>
              <a:t>05</a:t>
            </a:r>
            <a:endParaRPr/>
          </a:p>
        </p:txBody>
      </p:sp>
      <p:sp>
        <p:nvSpPr>
          <p:cNvPr id="609" name="Google Shape;609;p38">
            <a:extLst>
              <a:ext uri="{FF2B5EF4-FFF2-40B4-BE49-F238E27FC236}">
                <a16:creationId xmlns:a16="http://schemas.microsoft.com/office/drawing/2014/main" id="{D13614C7-687F-90F4-35C1-E7F76D0FCA42}"/>
              </a:ext>
            </a:extLst>
          </p:cNvPr>
          <p:cNvSpPr txBox="1">
            <a:spLocks noGrp="1"/>
          </p:cNvSpPr>
          <p:nvPr>
            <p:ph type="subTitle" idx="14"/>
          </p:nvPr>
        </p:nvSpPr>
        <p:spPr>
          <a:xfrm>
            <a:off x="3412475" y="3549070"/>
            <a:ext cx="2319000" cy="42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​​Nutrition basics</a:t>
            </a:r>
            <a:endParaRPr/>
          </a:p>
        </p:txBody>
      </p:sp>
      <p:sp>
        <p:nvSpPr>
          <p:cNvPr id="610" name="Google Shape;610;p38">
            <a:extLst>
              <a:ext uri="{FF2B5EF4-FFF2-40B4-BE49-F238E27FC236}">
                <a16:creationId xmlns:a16="http://schemas.microsoft.com/office/drawing/2014/main" id="{4977B57F-B7F7-7BFA-B60D-BF8F2583E079}"/>
              </a:ext>
            </a:extLst>
          </p:cNvPr>
          <p:cNvSpPr txBox="1">
            <a:spLocks noGrp="1"/>
          </p:cNvSpPr>
          <p:nvPr>
            <p:ph type="subTitle" idx="15"/>
          </p:nvPr>
        </p:nvSpPr>
        <p:spPr>
          <a:xfrm>
            <a:off x="3412475" y="3848338"/>
            <a:ext cx="23190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
        <p:nvSpPr>
          <p:cNvPr id="611" name="Google Shape;611;p38">
            <a:extLst>
              <a:ext uri="{FF2B5EF4-FFF2-40B4-BE49-F238E27FC236}">
                <a16:creationId xmlns:a16="http://schemas.microsoft.com/office/drawing/2014/main" id="{4C9A9B87-C778-981C-7890-68DA45701996}"/>
              </a:ext>
            </a:extLst>
          </p:cNvPr>
          <p:cNvSpPr txBox="1">
            <a:spLocks noGrp="1"/>
          </p:cNvSpPr>
          <p:nvPr>
            <p:ph type="title" idx="16"/>
          </p:nvPr>
        </p:nvSpPr>
        <p:spPr>
          <a:xfrm>
            <a:off x="6035525" y="1221650"/>
            <a:ext cx="865200" cy="577500"/>
          </a:xfrm>
          <a:prstGeom prst="rect">
            <a:avLst/>
          </a:prstGeom>
        </p:spPr>
        <p:txBody>
          <a:bodyPr spcFirstLastPara="1" wrap="square" lIns="91425" tIns="0" rIns="91425" bIns="91425" anchor="b" anchorCtr="0">
            <a:noAutofit/>
          </a:bodyPr>
          <a:lstStyle/>
          <a:p>
            <a:pPr marL="0" lvl="0" indent="0" algn="l" rtl="0">
              <a:lnSpc>
                <a:spcPct val="100000"/>
              </a:lnSpc>
              <a:spcBef>
                <a:spcPts val="0"/>
              </a:spcBef>
              <a:spcAft>
                <a:spcPts val="0"/>
              </a:spcAft>
              <a:buNone/>
            </a:pPr>
            <a:r>
              <a:rPr lang="en"/>
              <a:t>03</a:t>
            </a:r>
            <a:endParaRPr/>
          </a:p>
        </p:txBody>
      </p:sp>
      <p:sp>
        <p:nvSpPr>
          <p:cNvPr id="612" name="Google Shape;612;p38">
            <a:extLst>
              <a:ext uri="{FF2B5EF4-FFF2-40B4-BE49-F238E27FC236}">
                <a16:creationId xmlns:a16="http://schemas.microsoft.com/office/drawing/2014/main" id="{5AB04011-C1C3-8BCE-205D-FF35492C12EC}"/>
              </a:ext>
            </a:extLst>
          </p:cNvPr>
          <p:cNvSpPr txBox="1">
            <a:spLocks noGrp="1"/>
          </p:cNvSpPr>
          <p:nvPr>
            <p:ph type="subTitle" idx="17"/>
          </p:nvPr>
        </p:nvSpPr>
        <p:spPr>
          <a:xfrm>
            <a:off x="6035525" y="1757545"/>
            <a:ext cx="2319000" cy="42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Fit lifestyle</a:t>
            </a:r>
            <a:endParaRPr/>
          </a:p>
        </p:txBody>
      </p:sp>
      <p:sp>
        <p:nvSpPr>
          <p:cNvPr id="613" name="Google Shape;613;p38">
            <a:extLst>
              <a:ext uri="{FF2B5EF4-FFF2-40B4-BE49-F238E27FC236}">
                <a16:creationId xmlns:a16="http://schemas.microsoft.com/office/drawing/2014/main" id="{77135C8C-EBF5-6EB9-9DA0-34635EED52D2}"/>
              </a:ext>
            </a:extLst>
          </p:cNvPr>
          <p:cNvSpPr txBox="1">
            <a:spLocks noGrp="1"/>
          </p:cNvSpPr>
          <p:nvPr>
            <p:ph type="subTitle" idx="18"/>
          </p:nvPr>
        </p:nvSpPr>
        <p:spPr>
          <a:xfrm>
            <a:off x="6035525" y="2056938"/>
            <a:ext cx="23190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
        <p:nvSpPr>
          <p:cNvPr id="614" name="Google Shape;614;p38">
            <a:extLst>
              <a:ext uri="{FF2B5EF4-FFF2-40B4-BE49-F238E27FC236}">
                <a16:creationId xmlns:a16="http://schemas.microsoft.com/office/drawing/2014/main" id="{C3089BFD-1C11-42CA-2E03-126B72AC78C2}"/>
              </a:ext>
            </a:extLst>
          </p:cNvPr>
          <p:cNvSpPr txBox="1">
            <a:spLocks noGrp="1"/>
          </p:cNvSpPr>
          <p:nvPr>
            <p:ph type="title" idx="19"/>
          </p:nvPr>
        </p:nvSpPr>
        <p:spPr>
          <a:xfrm>
            <a:off x="6035525" y="3013050"/>
            <a:ext cx="865200" cy="577500"/>
          </a:xfrm>
          <a:prstGeom prst="rect">
            <a:avLst/>
          </a:prstGeom>
        </p:spPr>
        <p:txBody>
          <a:bodyPr spcFirstLastPara="1" wrap="square" lIns="91425" tIns="0" rIns="91425" bIns="91425" anchor="b" anchorCtr="0">
            <a:noAutofit/>
          </a:bodyPr>
          <a:lstStyle/>
          <a:p>
            <a:pPr marL="0" lvl="0" indent="0" algn="l" rtl="0">
              <a:lnSpc>
                <a:spcPct val="100000"/>
              </a:lnSpc>
              <a:spcBef>
                <a:spcPts val="0"/>
              </a:spcBef>
              <a:spcAft>
                <a:spcPts val="0"/>
              </a:spcAft>
              <a:buNone/>
            </a:pPr>
            <a:r>
              <a:rPr lang="en"/>
              <a:t>06</a:t>
            </a:r>
            <a:endParaRPr/>
          </a:p>
        </p:txBody>
      </p:sp>
      <p:sp>
        <p:nvSpPr>
          <p:cNvPr id="615" name="Google Shape;615;p38">
            <a:extLst>
              <a:ext uri="{FF2B5EF4-FFF2-40B4-BE49-F238E27FC236}">
                <a16:creationId xmlns:a16="http://schemas.microsoft.com/office/drawing/2014/main" id="{EA75CCFA-C3D8-9DC3-72A6-A1600AFE6E25}"/>
              </a:ext>
            </a:extLst>
          </p:cNvPr>
          <p:cNvSpPr txBox="1">
            <a:spLocks noGrp="1"/>
          </p:cNvSpPr>
          <p:nvPr>
            <p:ph type="subTitle" idx="20"/>
          </p:nvPr>
        </p:nvSpPr>
        <p:spPr>
          <a:xfrm>
            <a:off x="6035525" y="3549070"/>
            <a:ext cx="2319000" cy="42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Fitness balance</a:t>
            </a:r>
            <a:endParaRPr/>
          </a:p>
        </p:txBody>
      </p:sp>
      <p:sp>
        <p:nvSpPr>
          <p:cNvPr id="616" name="Google Shape;616;p38">
            <a:extLst>
              <a:ext uri="{FF2B5EF4-FFF2-40B4-BE49-F238E27FC236}">
                <a16:creationId xmlns:a16="http://schemas.microsoft.com/office/drawing/2014/main" id="{EEB07D68-112A-19D2-DB32-65EA4A80FAAB}"/>
              </a:ext>
            </a:extLst>
          </p:cNvPr>
          <p:cNvSpPr txBox="1">
            <a:spLocks noGrp="1"/>
          </p:cNvSpPr>
          <p:nvPr>
            <p:ph type="subTitle" idx="21"/>
          </p:nvPr>
        </p:nvSpPr>
        <p:spPr>
          <a:xfrm>
            <a:off x="6035525" y="3848338"/>
            <a:ext cx="23190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Tree>
    <p:extLst>
      <p:ext uri="{BB962C8B-B14F-4D97-AF65-F5344CB8AC3E}">
        <p14:creationId xmlns:p14="http://schemas.microsoft.com/office/powerpoint/2010/main" val="2726678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53"/>
        <p:cNvGrpSpPr/>
        <p:nvPr/>
      </p:nvGrpSpPr>
      <p:grpSpPr>
        <a:xfrm>
          <a:off x="0" y="0"/>
          <a:ext cx="0" cy="0"/>
          <a:chOff x="0" y="0"/>
          <a:chExt cx="0" cy="0"/>
        </a:xfrm>
      </p:grpSpPr>
      <p:sp>
        <p:nvSpPr>
          <p:cNvPr id="1754" name="Google Shape;1754;p53"/>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Favorite disciplines</a:t>
            </a:r>
            <a:endParaRPr/>
          </a:p>
        </p:txBody>
      </p:sp>
      <p:sp>
        <p:nvSpPr>
          <p:cNvPr id="1755" name="Google Shape;1755;p53"/>
          <p:cNvSpPr txBox="1"/>
          <p:nvPr/>
        </p:nvSpPr>
        <p:spPr>
          <a:xfrm>
            <a:off x="825755" y="2675348"/>
            <a:ext cx="1878000" cy="576900"/>
          </a:xfrm>
          <a:prstGeom prst="rect">
            <a:avLst/>
          </a:prstGeom>
          <a:noFill/>
          <a:ln>
            <a:noFill/>
          </a:ln>
        </p:spPr>
        <p:txBody>
          <a:bodyPr spcFirstLastPara="1" wrap="square" lIns="91425" tIns="91425" rIns="91425" bIns="0" anchor="b" anchorCtr="0">
            <a:noAutofit/>
          </a:bodyPr>
          <a:lstStyle/>
          <a:p>
            <a:pPr marL="0" lvl="0" indent="0" algn="l" rtl="0">
              <a:lnSpc>
                <a:spcPct val="100000"/>
              </a:lnSpc>
              <a:spcBef>
                <a:spcPts val="0"/>
              </a:spcBef>
              <a:spcAft>
                <a:spcPts val="0"/>
              </a:spcAft>
              <a:buNone/>
            </a:pPr>
            <a:r>
              <a:rPr lang="en" sz="3200">
                <a:solidFill>
                  <a:schemeClr val="dk1"/>
                </a:solidFill>
                <a:latin typeface="Geologica SemiBold"/>
                <a:ea typeface="Geologica SemiBold"/>
                <a:cs typeface="Geologica SemiBold"/>
                <a:sym typeface="Geologica SemiBold"/>
              </a:rPr>
              <a:t>55%</a:t>
            </a:r>
            <a:endParaRPr sz="3200">
              <a:solidFill>
                <a:schemeClr val="dk1"/>
              </a:solidFill>
              <a:latin typeface="Geologica SemiBold"/>
              <a:ea typeface="Geologica SemiBold"/>
              <a:cs typeface="Geologica SemiBold"/>
              <a:sym typeface="Geologica SemiBold"/>
            </a:endParaRPr>
          </a:p>
        </p:txBody>
      </p:sp>
      <p:sp>
        <p:nvSpPr>
          <p:cNvPr id="1756" name="Google Shape;1756;p53"/>
          <p:cNvSpPr txBox="1"/>
          <p:nvPr/>
        </p:nvSpPr>
        <p:spPr>
          <a:xfrm>
            <a:off x="825755" y="3324099"/>
            <a:ext cx="1878000" cy="460200"/>
          </a:xfrm>
          <a:prstGeom prst="rect">
            <a:avLst/>
          </a:prstGeom>
          <a:noFill/>
          <a:ln>
            <a:noFill/>
          </a:ln>
        </p:spPr>
        <p:txBody>
          <a:bodyPr spcFirstLastPara="1" wrap="square" lIns="91425" tIns="91425" rIns="91425" bIns="0" anchor="b" anchorCtr="0">
            <a:noAutofit/>
          </a:bodyPr>
          <a:lstStyle/>
          <a:p>
            <a:pPr marL="0" lvl="0" indent="0" algn="l"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Football</a:t>
            </a:r>
            <a:endParaRPr sz="2100">
              <a:solidFill>
                <a:schemeClr val="dk1"/>
              </a:solidFill>
              <a:latin typeface="Geologica SemiBold"/>
              <a:ea typeface="Geologica SemiBold"/>
              <a:cs typeface="Geologica SemiBold"/>
              <a:sym typeface="Geologica SemiBold"/>
            </a:endParaRPr>
          </a:p>
        </p:txBody>
      </p:sp>
      <p:sp>
        <p:nvSpPr>
          <p:cNvPr id="1757" name="Google Shape;1757;p53"/>
          <p:cNvSpPr txBox="1"/>
          <p:nvPr/>
        </p:nvSpPr>
        <p:spPr>
          <a:xfrm>
            <a:off x="2697252" y="2675348"/>
            <a:ext cx="1878000" cy="576900"/>
          </a:xfrm>
          <a:prstGeom prst="rect">
            <a:avLst/>
          </a:prstGeom>
          <a:noFill/>
          <a:ln>
            <a:noFill/>
          </a:ln>
        </p:spPr>
        <p:txBody>
          <a:bodyPr spcFirstLastPara="1" wrap="square" lIns="91425" tIns="91425" rIns="91425" bIns="0" anchor="b" anchorCtr="0">
            <a:noAutofit/>
          </a:bodyPr>
          <a:lstStyle/>
          <a:p>
            <a:pPr marL="0" lvl="0" indent="0" algn="l" rtl="0">
              <a:lnSpc>
                <a:spcPct val="100000"/>
              </a:lnSpc>
              <a:spcBef>
                <a:spcPts val="0"/>
              </a:spcBef>
              <a:spcAft>
                <a:spcPts val="0"/>
              </a:spcAft>
              <a:buNone/>
            </a:pPr>
            <a:r>
              <a:rPr lang="en" sz="3200">
                <a:solidFill>
                  <a:schemeClr val="dk1"/>
                </a:solidFill>
                <a:latin typeface="Geologica SemiBold"/>
                <a:ea typeface="Geologica SemiBold"/>
                <a:cs typeface="Geologica SemiBold"/>
                <a:sym typeface="Geologica SemiBold"/>
              </a:rPr>
              <a:t>45%</a:t>
            </a:r>
            <a:endParaRPr sz="3200">
              <a:solidFill>
                <a:schemeClr val="dk1"/>
              </a:solidFill>
              <a:latin typeface="Geologica SemiBold"/>
              <a:ea typeface="Geologica SemiBold"/>
              <a:cs typeface="Geologica SemiBold"/>
              <a:sym typeface="Geologica SemiBold"/>
            </a:endParaRPr>
          </a:p>
        </p:txBody>
      </p:sp>
      <p:sp>
        <p:nvSpPr>
          <p:cNvPr id="1758" name="Google Shape;1758;p53"/>
          <p:cNvSpPr txBox="1"/>
          <p:nvPr/>
        </p:nvSpPr>
        <p:spPr>
          <a:xfrm>
            <a:off x="2697251" y="3324099"/>
            <a:ext cx="1878000" cy="460200"/>
          </a:xfrm>
          <a:prstGeom prst="rect">
            <a:avLst/>
          </a:prstGeom>
          <a:noFill/>
          <a:ln>
            <a:noFill/>
          </a:ln>
        </p:spPr>
        <p:txBody>
          <a:bodyPr spcFirstLastPara="1" wrap="square" lIns="91425" tIns="91425" rIns="91425" bIns="0" anchor="b" anchorCtr="0">
            <a:noAutofit/>
          </a:bodyPr>
          <a:lstStyle/>
          <a:p>
            <a:pPr marL="0" lvl="0" indent="0" algn="l"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Volleyball</a:t>
            </a:r>
            <a:endParaRPr sz="2100">
              <a:solidFill>
                <a:schemeClr val="dk1"/>
              </a:solidFill>
              <a:latin typeface="Geologica SemiBold"/>
              <a:ea typeface="Geologica SemiBold"/>
              <a:cs typeface="Geologica SemiBold"/>
              <a:sym typeface="Geologica SemiBold"/>
            </a:endParaRPr>
          </a:p>
        </p:txBody>
      </p:sp>
      <p:sp>
        <p:nvSpPr>
          <p:cNvPr id="1759" name="Google Shape;1759;p53"/>
          <p:cNvSpPr txBox="1"/>
          <p:nvPr/>
        </p:nvSpPr>
        <p:spPr>
          <a:xfrm>
            <a:off x="4568748" y="2675348"/>
            <a:ext cx="1878000" cy="576900"/>
          </a:xfrm>
          <a:prstGeom prst="rect">
            <a:avLst/>
          </a:prstGeom>
          <a:noFill/>
          <a:ln>
            <a:noFill/>
          </a:ln>
        </p:spPr>
        <p:txBody>
          <a:bodyPr spcFirstLastPara="1" wrap="square" lIns="91425" tIns="91425" rIns="91425" bIns="0" anchor="b" anchorCtr="0">
            <a:noAutofit/>
          </a:bodyPr>
          <a:lstStyle/>
          <a:p>
            <a:pPr marL="0" lvl="0" indent="0" algn="l" rtl="0">
              <a:lnSpc>
                <a:spcPct val="100000"/>
              </a:lnSpc>
              <a:spcBef>
                <a:spcPts val="0"/>
              </a:spcBef>
              <a:spcAft>
                <a:spcPts val="0"/>
              </a:spcAft>
              <a:buNone/>
            </a:pPr>
            <a:r>
              <a:rPr lang="en" sz="3200">
                <a:solidFill>
                  <a:schemeClr val="dk1"/>
                </a:solidFill>
                <a:latin typeface="Geologica SemiBold"/>
                <a:ea typeface="Geologica SemiBold"/>
                <a:cs typeface="Geologica SemiBold"/>
                <a:sym typeface="Geologica SemiBold"/>
              </a:rPr>
              <a:t>75%</a:t>
            </a:r>
            <a:endParaRPr sz="3200">
              <a:solidFill>
                <a:schemeClr val="dk1"/>
              </a:solidFill>
              <a:latin typeface="Geologica SemiBold"/>
              <a:ea typeface="Geologica SemiBold"/>
              <a:cs typeface="Geologica SemiBold"/>
              <a:sym typeface="Geologica SemiBold"/>
            </a:endParaRPr>
          </a:p>
        </p:txBody>
      </p:sp>
      <p:sp>
        <p:nvSpPr>
          <p:cNvPr id="1760" name="Google Shape;1760;p53"/>
          <p:cNvSpPr txBox="1"/>
          <p:nvPr/>
        </p:nvSpPr>
        <p:spPr>
          <a:xfrm>
            <a:off x="4568748" y="3324099"/>
            <a:ext cx="1878000" cy="460200"/>
          </a:xfrm>
          <a:prstGeom prst="rect">
            <a:avLst/>
          </a:prstGeom>
          <a:noFill/>
          <a:ln>
            <a:noFill/>
          </a:ln>
        </p:spPr>
        <p:txBody>
          <a:bodyPr spcFirstLastPara="1" wrap="square" lIns="91425" tIns="91425" rIns="91425" bIns="0" anchor="b" anchorCtr="0">
            <a:noAutofit/>
          </a:bodyPr>
          <a:lstStyle/>
          <a:p>
            <a:pPr marL="0" lvl="0" indent="0" algn="l"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Basketball</a:t>
            </a:r>
            <a:endParaRPr sz="2100">
              <a:solidFill>
                <a:schemeClr val="dk1"/>
              </a:solidFill>
              <a:latin typeface="Geologica SemiBold"/>
              <a:ea typeface="Geologica SemiBold"/>
              <a:cs typeface="Geologica SemiBold"/>
              <a:sym typeface="Geologica SemiBold"/>
            </a:endParaRPr>
          </a:p>
        </p:txBody>
      </p:sp>
      <p:sp>
        <p:nvSpPr>
          <p:cNvPr id="1761" name="Google Shape;1761;p53"/>
          <p:cNvSpPr txBox="1"/>
          <p:nvPr/>
        </p:nvSpPr>
        <p:spPr>
          <a:xfrm>
            <a:off x="825755" y="3761652"/>
            <a:ext cx="1878000" cy="683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Mars is actually a very cold place</a:t>
            </a:r>
            <a:endParaRPr>
              <a:solidFill>
                <a:schemeClr val="dk1"/>
              </a:solidFill>
              <a:latin typeface="Figtree"/>
              <a:ea typeface="Figtree"/>
              <a:cs typeface="Figtree"/>
              <a:sym typeface="Figtree"/>
            </a:endParaRPr>
          </a:p>
        </p:txBody>
      </p:sp>
      <p:sp>
        <p:nvSpPr>
          <p:cNvPr id="1762" name="Google Shape;1762;p53"/>
          <p:cNvSpPr txBox="1"/>
          <p:nvPr/>
        </p:nvSpPr>
        <p:spPr>
          <a:xfrm>
            <a:off x="2697251" y="3761652"/>
            <a:ext cx="1878000" cy="683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Venus has extremely high temperatures</a:t>
            </a:r>
            <a:endParaRPr>
              <a:solidFill>
                <a:schemeClr val="dk1"/>
              </a:solidFill>
              <a:latin typeface="Figtree"/>
              <a:ea typeface="Figtree"/>
              <a:cs typeface="Figtree"/>
              <a:sym typeface="Figtree"/>
            </a:endParaRPr>
          </a:p>
        </p:txBody>
      </p:sp>
      <p:sp>
        <p:nvSpPr>
          <p:cNvPr id="1763" name="Google Shape;1763;p53"/>
          <p:cNvSpPr txBox="1"/>
          <p:nvPr/>
        </p:nvSpPr>
        <p:spPr>
          <a:xfrm>
            <a:off x="4568747" y="3761652"/>
            <a:ext cx="1878000" cy="683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Jupiter is the biggest planet of them all</a:t>
            </a:r>
            <a:endParaRPr>
              <a:solidFill>
                <a:schemeClr val="dk1"/>
              </a:solidFill>
              <a:latin typeface="Figtree"/>
              <a:ea typeface="Figtree"/>
              <a:cs typeface="Figtree"/>
              <a:sym typeface="Figtree"/>
            </a:endParaRPr>
          </a:p>
        </p:txBody>
      </p:sp>
      <p:sp>
        <p:nvSpPr>
          <p:cNvPr id="1764" name="Google Shape;1764;p53"/>
          <p:cNvSpPr txBox="1"/>
          <p:nvPr/>
        </p:nvSpPr>
        <p:spPr>
          <a:xfrm>
            <a:off x="6440245" y="2675348"/>
            <a:ext cx="1878000" cy="576900"/>
          </a:xfrm>
          <a:prstGeom prst="rect">
            <a:avLst/>
          </a:prstGeom>
          <a:noFill/>
          <a:ln>
            <a:noFill/>
          </a:ln>
        </p:spPr>
        <p:txBody>
          <a:bodyPr spcFirstLastPara="1" wrap="square" lIns="91425" tIns="91425" rIns="91425" bIns="0" anchor="b" anchorCtr="0">
            <a:noAutofit/>
          </a:bodyPr>
          <a:lstStyle/>
          <a:p>
            <a:pPr marL="0" lvl="0" indent="0" algn="l" rtl="0">
              <a:lnSpc>
                <a:spcPct val="100000"/>
              </a:lnSpc>
              <a:spcBef>
                <a:spcPts val="0"/>
              </a:spcBef>
              <a:spcAft>
                <a:spcPts val="0"/>
              </a:spcAft>
              <a:buNone/>
            </a:pPr>
            <a:r>
              <a:rPr lang="en" sz="3200">
                <a:solidFill>
                  <a:schemeClr val="dk1"/>
                </a:solidFill>
                <a:latin typeface="Geologica SemiBold"/>
                <a:ea typeface="Geologica SemiBold"/>
                <a:cs typeface="Geologica SemiBold"/>
                <a:sym typeface="Geologica SemiBold"/>
              </a:rPr>
              <a:t>25%</a:t>
            </a:r>
            <a:endParaRPr sz="3200">
              <a:solidFill>
                <a:schemeClr val="dk1"/>
              </a:solidFill>
              <a:latin typeface="Geologica SemiBold"/>
              <a:ea typeface="Geologica SemiBold"/>
              <a:cs typeface="Geologica SemiBold"/>
              <a:sym typeface="Geologica SemiBold"/>
            </a:endParaRPr>
          </a:p>
        </p:txBody>
      </p:sp>
      <p:sp>
        <p:nvSpPr>
          <p:cNvPr id="1765" name="Google Shape;1765;p53"/>
          <p:cNvSpPr txBox="1"/>
          <p:nvPr/>
        </p:nvSpPr>
        <p:spPr>
          <a:xfrm>
            <a:off x="6440244" y="3324099"/>
            <a:ext cx="1878000" cy="460200"/>
          </a:xfrm>
          <a:prstGeom prst="rect">
            <a:avLst/>
          </a:prstGeom>
          <a:noFill/>
          <a:ln>
            <a:noFill/>
          </a:ln>
        </p:spPr>
        <p:txBody>
          <a:bodyPr spcFirstLastPara="1" wrap="square" lIns="91425" tIns="91425" rIns="91425" bIns="0" anchor="b" anchorCtr="0">
            <a:noAutofit/>
          </a:bodyPr>
          <a:lstStyle/>
          <a:p>
            <a:pPr marL="0" lvl="0" indent="0" algn="l"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Tennis</a:t>
            </a:r>
            <a:endParaRPr sz="2100">
              <a:solidFill>
                <a:schemeClr val="dk1"/>
              </a:solidFill>
              <a:latin typeface="Geologica SemiBold"/>
              <a:ea typeface="Geologica SemiBold"/>
              <a:cs typeface="Geologica SemiBold"/>
              <a:sym typeface="Geologica SemiBold"/>
            </a:endParaRPr>
          </a:p>
        </p:txBody>
      </p:sp>
      <p:sp>
        <p:nvSpPr>
          <p:cNvPr id="1766" name="Google Shape;1766;p53"/>
          <p:cNvSpPr txBox="1"/>
          <p:nvPr/>
        </p:nvSpPr>
        <p:spPr>
          <a:xfrm>
            <a:off x="6440244" y="3761652"/>
            <a:ext cx="1878000" cy="683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Saturn is a gas giant and has several rings</a:t>
            </a:r>
            <a:endParaRPr>
              <a:solidFill>
                <a:schemeClr val="dk1"/>
              </a:solidFill>
              <a:latin typeface="Figtree"/>
              <a:ea typeface="Figtree"/>
              <a:cs typeface="Figtree"/>
              <a:sym typeface="Figtree"/>
            </a:endParaRPr>
          </a:p>
        </p:txBody>
      </p:sp>
      <p:sp>
        <p:nvSpPr>
          <p:cNvPr id="1767" name="Google Shape;1767;p53"/>
          <p:cNvSpPr/>
          <p:nvPr/>
        </p:nvSpPr>
        <p:spPr>
          <a:xfrm>
            <a:off x="910375" y="1348165"/>
            <a:ext cx="720000" cy="12216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3"/>
          <p:cNvSpPr/>
          <p:nvPr/>
        </p:nvSpPr>
        <p:spPr>
          <a:xfrm>
            <a:off x="910350" y="1893750"/>
            <a:ext cx="720000" cy="683700"/>
          </a:xfrm>
          <a:prstGeom prst="rect">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3"/>
          <p:cNvSpPr/>
          <p:nvPr/>
        </p:nvSpPr>
        <p:spPr>
          <a:xfrm>
            <a:off x="2798108" y="1348165"/>
            <a:ext cx="720000" cy="12216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3"/>
          <p:cNvSpPr/>
          <p:nvPr/>
        </p:nvSpPr>
        <p:spPr>
          <a:xfrm>
            <a:off x="2798100" y="2061597"/>
            <a:ext cx="720000" cy="5160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3"/>
          <p:cNvSpPr/>
          <p:nvPr/>
        </p:nvSpPr>
        <p:spPr>
          <a:xfrm>
            <a:off x="4685842" y="1343200"/>
            <a:ext cx="720000" cy="12216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3"/>
          <p:cNvSpPr/>
          <p:nvPr/>
        </p:nvSpPr>
        <p:spPr>
          <a:xfrm>
            <a:off x="4685850" y="1620725"/>
            <a:ext cx="720000" cy="9528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3"/>
          <p:cNvSpPr/>
          <p:nvPr/>
        </p:nvSpPr>
        <p:spPr>
          <a:xfrm>
            <a:off x="6573575" y="1343200"/>
            <a:ext cx="720000" cy="12216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3"/>
          <p:cNvSpPr/>
          <p:nvPr/>
        </p:nvSpPr>
        <p:spPr>
          <a:xfrm>
            <a:off x="6573575" y="2251625"/>
            <a:ext cx="720000" cy="3219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78"/>
        <p:cNvGrpSpPr/>
        <p:nvPr/>
      </p:nvGrpSpPr>
      <p:grpSpPr>
        <a:xfrm>
          <a:off x="0" y="0"/>
          <a:ext cx="0" cy="0"/>
          <a:chOff x="0" y="0"/>
          <a:chExt cx="0" cy="0"/>
        </a:xfrm>
      </p:grpSpPr>
      <p:sp>
        <p:nvSpPr>
          <p:cNvPr id="1779" name="Google Shape;1779;p54"/>
          <p:cNvSpPr txBox="1">
            <a:spLocks noGrp="1"/>
          </p:cNvSpPr>
          <p:nvPr>
            <p:ph type="title"/>
          </p:nvPr>
        </p:nvSpPr>
        <p:spPr>
          <a:xfrm>
            <a:off x="2107838" y="3204366"/>
            <a:ext cx="4928400" cy="5307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Computer mockup</a:t>
            </a:r>
            <a:endParaRPr/>
          </a:p>
        </p:txBody>
      </p:sp>
      <p:sp>
        <p:nvSpPr>
          <p:cNvPr id="1780" name="Google Shape;1780;p54"/>
          <p:cNvSpPr txBox="1">
            <a:spLocks noGrp="1"/>
          </p:cNvSpPr>
          <p:nvPr>
            <p:ph type="subTitle" idx="1"/>
          </p:nvPr>
        </p:nvSpPr>
        <p:spPr>
          <a:xfrm>
            <a:off x="2107763" y="3763161"/>
            <a:ext cx="4928400" cy="69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grpSp>
        <p:nvGrpSpPr>
          <p:cNvPr id="1781" name="Google Shape;1781;p54"/>
          <p:cNvGrpSpPr/>
          <p:nvPr/>
        </p:nvGrpSpPr>
        <p:grpSpPr>
          <a:xfrm>
            <a:off x="2701999" y="687939"/>
            <a:ext cx="3740003" cy="2297607"/>
            <a:chOff x="598300" y="834425"/>
            <a:chExt cx="6416200" cy="3962075"/>
          </a:xfrm>
        </p:grpSpPr>
        <p:sp>
          <p:nvSpPr>
            <p:cNvPr id="1782" name="Google Shape;1782;p54"/>
            <p:cNvSpPr/>
            <p:nvPr/>
          </p:nvSpPr>
          <p:spPr>
            <a:xfrm>
              <a:off x="751975" y="834425"/>
              <a:ext cx="6070425" cy="3892450"/>
            </a:xfrm>
            <a:custGeom>
              <a:avLst/>
              <a:gdLst/>
              <a:ahLst/>
              <a:cxnLst/>
              <a:rect l="l" t="t" r="r" b="b"/>
              <a:pathLst>
                <a:path w="242817" h="155698" extrusionOk="0">
                  <a:moveTo>
                    <a:pt x="10278" y="0"/>
                  </a:moveTo>
                  <a:cubicBezTo>
                    <a:pt x="4611" y="0"/>
                    <a:pt x="1" y="4611"/>
                    <a:pt x="1" y="10278"/>
                  </a:cubicBezTo>
                  <a:lnTo>
                    <a:pt x="1" y="145516"/>
                  </a:lnTo>
                  <a:cubicBezTo>
                    <a:pt x="1" y="151183"/>
                    <a:pt x="4611" y="155697"/>
                    <a:pt x="10278" y="155697"/>
                  </a:cubicBezTo>
                  <a:lnTo>
                    <a:pt x="232539" y="155697"/>
                  </a:lnTo>
                  <a:cubicBezTo>
                    <a:pt x="238206" y="155697"/>
                    <a:pt x="242816" y="151183"/>
                    <a:pt x="242816" y="145516"/>
                  </a:cubicBezTo>
                  <a:lnTo>
                    <a:pt x="242816" y="10278"/>
                  </a:lnTo>
                  <a:cubicBezTo>
                    <a:pt x="242816" y="4611"/>
                    <a:pt x="238206" y="0"/>
                    <a:pt x="2325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4"/>
            <p:cNvSpPr/>
            <p:nvPr/>
          </p:nvSpPr>
          <p:spPr>
            <a:xfrm>
              <a:off x="598300" y="4508325"/>
              <a:ext cx="6416200" cy="288175"/>
            </a:xfrm>
            <a:custGeom>
              <a:avLst/>
              <a:gdLst/>
              <a:ahLst/>
              <a:cxnLst/>
              <a:rect l="l" t="t" r="r" b="b"/>
              <a:pathLst>
                <a:path w="256648" h="11527" extrusionOk="0">
                  <a:moveTo>
                    <a:pt x="1" y="1"/>
                  </a:moveTo>
                  <a:lnTo>
                    <a:pt x="1" y="5188"/>
                  </a:lnTo>
                  <a:cubicBezTo>
                    <a:pt x="1" y="8741"/>
                    <a:pt x="2786" y="11527"/>
                    <a:pt x="6340" y="11527"/>
                  </a:cubicBezTo>
                  <a:lnTo>
                    <a:pt x="250404" y="11527"/>
                  </a:lnTo>
                  <a:cubicBezTo>
                    <a:pt x="253862" y="11527"/>
                    <a:pt x="256647" y="8741"/>
                    <a:pt x="256647" y="5188"/>
                  </a:cubicBezTo>
                  <a:lnTo>
                    <a:pt x="2566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84" name="Google Shape;1784;p54"/>
          <p:cNvPicPr preferRelativeResize="0"/>
          <p:nvPr/>
        </p:nvPicPr>
        <p:blipFill rotWithShape="1">
          <a:blip r:embed="rId3">
            <a:alphaModFix/>
          </a:blip>
          <a:srcRect l="3279" r="3279"/>
          <a:stretch/>
        </p:blipFill>
        <p:spPr>
          <a:xfrm>
            <a:off x="2917058" y="837693"/>
            <a:ext cx="3290834" cy="1981018"/>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88"/>
        <p:cNvGrpSpPr/>
        <p:nvPr/>
      </p:nvGrpSpPr>
      <p:grpSpPr>
        <a:xfrm>
          <a:off x="0" y="0"/>
          <a:ext cx="0" cy="0"/>
          <a:chOff x="0" y="0"/>
          <a:chExt cx="0" cy="0"/>
        </a:xfrm>
      </p:grpSpPr>
      <p:sp>
        <p:nvSpPr>
          <p:cNvPr id="1789" name="Google Shape;1789;p55"/>
          <p:cNvSpPr txBox="1">
            <a:spLocks noGrp="1"/>
          </p:cNvSpPr>
          <p:nvPr>
            <p:ph type="title"/>
          </p:nvPr>
        </p:nvSpPr>
        <p:spPr>
          <a:xfrm>
            <a:off x="1160625" y="1495100"/>
            <a:ext cx="2807100" cy="11514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Tablet mockup</a:t>
            </a:r>
            <a:endParaRPr/>
          </a:p>
        </p:txBody>
      </p:sp>
      <p:sp>
        <p:nvSpPr>
          <p:cNvPr id="1790" name="Google Shape;1790;p55"/>
          <p:cNvSpPr txBox="1">
            <a:spLocks noGrp="1"/>
          </p:cNvSpPr>
          <p:nvPr>
            <p:ph type="subTitle" idx="1"/>
          </p:nvPr>
        </p:nvSpPr>
        <p:spPr>
          <a:xfrm>
            <a:off x="1160625" y="2625074"/>
            <a:ext cx="3612600" cy="102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1791" name="Google Shape;1791;p55"/>
          <p:cNvSpPr/>
          <p:nvPr/>
        </p:nvSpPr>
        <p:spPr>
          <a:xfrm rot="-5400000">
            <a:off x="4850888" y="1443134"/>
            <a:ext cx="3379406" cy="2257232"/>
          </a:xfrm>
          <a:custGeom>
            <a:avLst/>
            <a:gdLst/>
            <a:ahLst/>
            <a:cxnLst/>
            <a:rect l="l" t="t" r="r" b="b"/>
            <a:pathLst>
              <a:path w="242817" h="155698" extrusionOk="0">
                <a:moveTo>
                  <a:pt x="10278" y="0"/>
                </a:moveTo>
                <a:cubicBezTo>
                  <a:pt x="4611" y="0"/>
                  <a:pt x="1" y="4611"/>
                  <a:pt x="1" y="10278"/>
                </a:cubicBezTo>
                <a:lnTo>
                  <a:pt x="1" y="145516"/>
                </a:lnTo>
                <a:cubicBezTo>
                  <a:pt x="1" y="151183"/>
                  <a:pt x="4611" y="155697"/>
                  <a:pt x="10278" y="155697"/>
                </a:cubicBezTo>
                <a:lnTo>
                  <a:pt x="232539" y="155697"/>
                </a:lnTo>
                <a:cubicBezTo>
                  <a:pt x="238206" y="155697"/>
                  <a:pt x="242816" y="151183"/>
                  <a:pt x="242816" y="145516"/>
                </a:cubicBezTo>
                <a:lnTo>
                  <a:pt x="242816" y="10278"/>
                </a:lnTo>
                <a:cubicBezTo>
                  <a:pt x="242816" y="4611"/>
                  <a:pt x="238206" y="0"/>
                  <a:pt x="2325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92" name="Google Shape;1792;p55"/>
          <p:cNvPicPr preferRelativeResize="0"/>
          <p:nvPr/>
        </p:nvPicPr>
        <p:blipFill rotWithShape="1">
          <a:blip r:embed="rId3">
            <a:alphaModFix/>
          </a:blip>
          <a:srcRect l="19116" r="44086"/>
          <a:stretch/>
        </p:blipFill>
        <p:spPr>
          <a:xfrm>
            <a:off x="5530228" y="1027287"/>
            <a:ext cx="2020726" cy="308892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96"/>
        <p:cNvGrpSpPr/>
        <p:nvPr/>
      </p:nvGrpSpPr>
      <p:grpSpPr>
        <a:xfrm>
          <a:off x="0" y="0"/>
          <a:ext cx="0" cy="0"/>
          <a:chOff x="0" y="0"/>
          <a:chExt cx="0" cy="0"/>
        </a:xfrm>
      </p:grpSpPr>
      <p:sp>
        <p:nvSpPr>
          <p:cNvPr id="1797" name="Google Shape;1797;p56"/>
          <p:cNvSpPr txBox="1">
            <a:spLocks noGrp="1"/>
          </p:cNvSpPr>
          <p:nvPr>
            <p:ph type="title"/>
          </p:nvPr>
        </p:nvSpPr>
        <p:spPr>
          <a:xfrm>
            <a:off x="5242725" y="1495100"/>
            <a:ext cx="2807100" cy="11514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a:t>Phone mockup</a:t>
            </a:r>
            <a:endParaRPr/>
          </a:p>
        </p:txBody>
      </p:sp>
      <p:sp>
        <p:nvSpPr>
          <p:cNvPr id="1798" name="Google Shape;1798;p56"/>
          <p:cNvSpPr txBox="1">
            <a:spLocks noGrp="1"/>
          </p:cNvSpPr>
          <p:nvPr>
            <p:ph type="subTitle" idx="1"/>
          </p:nvPr>
        </p:nvSpPr>
        <p:spPr>
          <a:xfrm>
            <a:off x="4437225" y="2625074"/>
            <a:ext cx="3612600" cy="1023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sp>
        <p:nvSpPr>
          <p:cNvPr id="1799" name="Google Shape;1799;p56"/>
          <p:cNvSpPr/>
          <p:nvPr/>
        </p:nvSpPr>
        <p:spPr>
          <a:xfrm rot="-5400000">
            <a:off x="571769" y="1662279"/>
            <a:ext cx="3736954" cy="1818942"/>
          </a:xfrm>
          <a:custGeom>
            <a:avLst/>
            <a:gdLst/>
            <a:ahLst/>
            <a:cxnLst/>
            <a:rect l="l" t="t" r="r" b="b"/>
            <a:pathLst>
              <a:path w="242817" h="155698" extrusionOk="0">
                <a:moveTo>
                  <a:pt x="10278" y="0"/>
                </a:moveTo>
                <a:cubicBezTo>
                  <a:pt x="4611" y="0"/>
                  <a:pt x="1" y="4611"/>
                  <a:pt x="1" y="10278"/>
                </a:cubicBezTo>
                <a:lnTo>
                  <a:pt x="1" y="145516"/>
                </a:lnTo>
                <a:cubicBezTo>
                  <a:pt x="1" y="151183"/>
                  <a:pt x="4611" y="155697"/>
                  <a:pt x="10278" y="155697"/>
                </a:cubicBezTo>
                <a:lnTo>
                  <a:pt x="232539" y="155697"/>
                </a:lnTo>
                <a:cubicBezTo>
                  <a:pt x="238206" y="155697"/>
                  <a:pt x="242816" y="151183"/>
                  <a:pt x="242816" y="145516"/>
                </a:cubicBezTo>
                <a:lnTo>
                  <a:pt x="242816" y="10278"/>
                </a:lnTo>
                <a:cubicBezTo>
                  <a:pt x="242816" y="4611"/>
                  <a:pt x="238206" y="0"/>
                  <a:pt x="2325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00" name="Google Shape;1800;p56"/>
          <p:cNvPicPr preferRelativeResize="0"/>
          <p:nvPr/>
        </p:nvPicPr>
        <p:blipFill rotWithShape="1">
          <a:blip r:embed="rId3">
            <a:alphaModFix/>
          </a:blip>
          <a:srcRect l="54686" r="19142"/>
          <a:stretch/>
        </p:blipFill>
        <p:spPr>
          <a:xfrm>
            <a:off x="1639960" y="851745"/>
            <a:ext cx="1600404" cy="3439714"/>
          </a:xfrm>
          <a:prstGeom prst="rect">
            <a:avLst/>
          </a:prstGeom>
          <a:noFill/>
          <a:ln>
            <a:noFill/>
          </a:ln>
        </p:spPr>
      </p:pic>
      <p:sp>
        <p:nvSpPr>
          <p:cNvPr id="1801" name="Google Shape;1801;p56"/>
          <p:cNvSpPr/>
          <p:nvPr/>
        </p:nvSpPr>
        <p:spPr>
          <a:xfrm>
            <a:off x="2374460" y="931323"/>
            <a:ext cx="131400" cy="131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05"/>
        <p:cNvGrpSpPr/>
        <p:nvPr/>
      </p:nvGrpSpPr>
      <p:grpSpPr>
        <a:xfrm>
          <a:off x="0" y="0"/>
          <a:ext cx="0" cy="0"/>
          <a:chOff x="0" y="0"/>
          <a:chExt cx="0" cy="0"/>
        </a:xfrm>
      </p:grpSpPr>
      <p:sp>
        <p:nvSpPr>
          <p:cNvPr id="1806" name="Google Shape;1806;p57"/>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Our best athletes</a:t>
            </a:r>
            <a:endParaRPr/>
          </a:p>
        </p:txBody>
      </p:sp>
      <p:sp>
        <p:nvSpPr>
          <p:cNvPr id="1807" name="Google Shape;1807;p57"/>
          <p:cNvSpPr txBox="1"/>
          <p:nvPr/>
        </p:nvSpPr>
        <p:spPr>
          <a:xfrm flipH="1">
            <a:off x="6551158" y="1194775"/>
            <a:ext cx="1368900" cy="4500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Venus</a:t>
            </a:r>
            <a:endParaRPr sz="2100">
              <a:solidFill>
                <a:schemeClr val="dk1"/>
              </a:solidFill>
              <a:latin typeface="Geologica SemiBold"/>
              <a:ea typeface="Geologica SemiBold"/>
              <a:cs typeface="Geologica SemiBold"/>
              <a:sym typeface="Geologica SemiBold"/>
            </a:endParaRPr>
          </a:p>
        </p:txBody>
      </p:sp>
      <p:sp>
        <p:nvSpPr>
          <p:cNvPr id="1808" name="Google Shape;1808;p57"/>
          <p:cNvSpPr txBox="1"/>
          <p:nvPr/>
        </p:nvSpPr>
        <p:spPr>
          <a:xfrm flipH="1">
            <a:off x="6551158" y="3428772"/>
            <a:ext cx="1368900" cy="4500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Mars</a:t>
            </a:r>
            <a:endParaRPr sz="2100">
              <a:solidFill>
                <a:schemeClr val="dk1"/>
              </a:solidFill>
              <a:latin typeface="Geologica SemiBold"/>
              <a:ea typeface="Geologica SemiBold"/>
              <a:cs typeface="Geologica SemiBold"/>
              <a:sym typeface="Geologica SemiBold"/>
            </a:endParaRPr>
          </a:p>
        </p:txBody>
      </p:sp>
      <p:sp>
        <p:nvSpPr>
          <p:cNvPr id="1809" name="Google Shape;1809;p57"/>
          <p:cNvSpPr txBox="1"/>
          <p:nvPr/>
        </p:nvSpPr>
        <p:spPr>
          <a:xfrm flipH="1">
            <a:off x="6551174" y="2311773"/>
            <a:ext cx="1368900" cy="4500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Mercury</a:t>
            </a:r>
            <a:endParaRPr sz="2100">
              <a:solidFill>
                <a:schemeClr val="dk1"/>
              </a:solidFill>
              <a:latin typeface="Geologica SemiBold"/>
              <a:ea typeface="Geologica SemiBold"/>
              <a:cs typeface="Geologica SemiBold"/>
              <a:sym typeface="Geologica SemiBold"/>
            </a:endParaRPr>
          </a:p>
        </p:txBody>
      </p:sp>
      <p:sp>
        <p:nvSpPr>
          <p:cNvPr id="1810" name="Google Shape;1810;p57"/>
          <p:cNvSpPr txBox="1"/>
          <p:nvPr/>
        </p:nvSpPr>
        <p:spPr>
          <a:xfrm flipH="1">
            <a:off x="5776861" y="1545839"/>
            <a:ext cx="2143200" cy="571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Figtree"/>
                <a:ea typeface="Figtree"/>
                <a:cs typeface="Figtree"/>
                <a:sym typeface="Figtree"/>
              </a:rPr>
              <a:t>Venus is the second planet from the Sun</a:t>
            </a:r>
            <a:endParaRPr>
              <a:solidFill>
                <a:schemeClr val="dk1"/>
              </a:solidFill>
              <a:latin typeface="Figtree"/>
              <a:ea typeface="Figtree"/>
              <a:cs typeface="Figtree"/>
              <a:sym typeface="Figtree"/>
            </a:endParaRPr>
          </a:p>
        </p:txBody>
      </p:sp>
      <p:sp>
        <p:nvSpPr>
          <p:cNvPr id="1811" name="Google Shape;1811;p57"/>
          <p:cNvSpPr txBox="1"/>
          <p:nvPr/>
        </p:nvSpPr>
        <p:spPr>
          <a:xfrm flipH="1">
            <a:off x="5776861" y="3779819"/>
            <a:ext cx="2143200" cy="571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Figtree"/>
                <a:ea typeface="Figtree"/>
                <a:cs typeface="Figtree"/>
                <a:sym typeface="Figtree"/>
              </a:rPr>
              <a:t>Despite being red, Mars is a very cold place</a:t>
            </a:r>
            <a:endParaRPr>
              <a:solidFill>
                <a:schemeClr val="dk1"/>
              </a:solidFill>
              <a:latin typeface="Figtree"/>
              <a:ea typeface="Figtree"/>
              <a:cs typeface="Figtree"/>
              <a:sym typeface="Figtree"/>
            </a:endParaRPr>
          </a:p>
        </p:txBody>
      </p:sp>
      <p:sp>
        <p:nvSpPr>
          <p:cNvPr id="1812" name="Google Shape;1812;p57"/>
          <p:cNvSpPr txBox="1"/>
          <p:nvPr/>
        </p:nvSpPr>
        <p:spPr>
          <a:xfrm flipH="1">
            <a:off x="5776876" y="2662829"/>
            <a:ext cx="2143200" cy="571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Figtree"/>
                <a:ea typeface="Figtree"/>
                <a:cs typeface="Figtree"/>
                <a:sym typeface="Figtree"/>
              </a:rPr>
              <a:t>Mercury is the closest planet to the Sun</a:t>
            </a:r>
            <a:endParaRPr>
              <a:solidFill>
                <a:schemeClr val="dk1"/>
              </a:solidFill>
              <a:latin typeface="Figtree"/>
              <a:ea typeface="Figtree"/>
              <a:cs typeface="Figtree"/>
              <a:sym typeface="Figtree"/>
            </a:endParaRPr>
          </a:p>
        </p:txBody>
      </p:sp>
      <p:grpSp>
        <p:nvGrpSpPr>
          <p:cNvPr id="1813" name="Google Shape;1813;p57"/>
          <p:cNvGrpSpPr/>
          <p:nvPr/>
        </p:nvGrpSpPr>
        <p:grpSpPr>
          <a:xfrm>
            <a:off x="1223924" y="1644779"/>
            <a:ext cx="4353753" cy="2319023"/>
            <a:chOff x="233350" y="949250"/>
            <a:chExt cx="7137300" cy="3802300"/>
          </a:xfrm>
        </p:grpSpPr>
        <p:sp>
          <p:nvSpPr>
            <p:cNvPr id="1814" name="Google Shape;1814;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65" name="Google Shape;1865;p57"/>
          <p:cNvCxnSpPr>
            <a:stCxn id="1807" idx="3"/>
          </p:cNvCxnSpPr>
          <p:nvPr/>
        </p:nvCxnSpPr>
        <p:spPr>
          <a:xfrm flipH="1">
            <a:off x="5130958" y="1419775"/>
            <a:ext cx="1420200" cy="897900"/>
          </a:xfrm>
          <a:prstGeom prst="bentConnector3">
            <a:avLst>
              <a:gd name="adj1" fmla="val 50000"/>
            </a:avLst>
          </a:prstGeom>
          <a:noFill/>
          <a:ln w="9525" cap="flat" cmpd="sng">
            <a:solidFill>
              <a:schemeClr val="dk1"/>
            </a:solidFill>
            <a:prstDash val="lgDash"/>
            <a:round/>
            <a:headEnd type="none" w="med" len="med"/>
            <a:tailEnd type="triangle" w="med" len="med"/>
          </a:ln>
        </p:spPr>
      </p:cxnSp>
      <p:cxnSp>
        <p:nvCxnSpPr>
          <p:cNvPr id="1866" name="Google Shape;1866;p57"/>
          <p:cNvCxnSpPr/>
          <p:nvPr/>
        </p:nvCxnSpPr>
        <p:spPr>
          <a:xfrm rot="10800000">
            <a:off x="3338474" y="2084073"/>
            <a:ext cx="3212700" cy="452700"/>
          </a:xfrm>
          <a:prstGeom prst="bentConnector3">
            <a:avLst>
              <a:gd name="adj1" fmla="val 60914"/>
            </a:avLst>
          </a:prstGeom>
          <a:noFill/>
          <a:ln w="9525" cap="flat" cmpd="sng">
            <a:solidFill>
              <a:schemeClr val="dk1"/>
            </a:solidFill>
            <a:prstDash val="lgDash"/>
            <a:round/>
            <a:headEnd type="none" w="med" len="med"/>
            <a:tailEnd type="triangle" w="med" len="med"/>
          </a:ln>
        </p:spPr>
      </p:cxnSp>
      <p:cxnSp>
        <p:nvCxnSpPr>
          <p:cNvPr id="1867" name="Google Shape;1867;p57"/>
          <p:cNvCxnSpPr>
            <a:stCxn id="1808" idx="3"/>
          </p:cNvCxnSpPr>
          <p:nvPr/>
        </p:nvCxnSpPr>
        <p:spPr>
          <a:xfrm rot="10800000">
            <a:off x="2204158" y="2949972"/>
            <a:ext cx="4347000" cy="703800"/>
          </a:xfrm>
          <a:prstGeom prst="bentConnector3">
            <a:avLst>
              <a:gd name="adj1" fmla="val 50000"/>
            </a:avLst>
          </a:prstGeom>
          <a:noFill/>
          <a:ln w="9525" cap="flat" cmpd="sng">
            <a:solidFill>
              <a:schemeClr val="dk1"/>
            </a:solidFill>
            <a:prstDash val="lgDash"/>
            <a:round/>
            <a:headEnd type="none" w="med" len="med"/>
            <a:tailEnd type="triangl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71"/>
        <p:cNvGrpSpPr/>
        <p:nvPr/>
      </p:nvGrpSpPr>
      <p:grpSpPr>
        <a:xfrm>
          <a:off x="0" y="0"/>
          <a:ext cx="0" cy="0"/>
          <a:chOff x="0" y="0"/>
          <a:chExt cx="0" cy="0"/>
        </a:xfrm>
      </p:grpSpPr>
      <p:sp>
        <p:nvSpPr>
          <p:cNvPr id="1872" name="Google Shape;1872;p58"/>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Steps to a great active day</a:t>
            </a:r>
            <a:endParaRPr/>
          </a:p>
        </p:txBody>
      </p:sp>
      <p:sp>
        <p:nvSpPr>
          <p:cNvPr id="1873" name="Google Shape;1873;p58"/>
          <p:cNvSpPr txBox="1"/>
          <p:nvPr/>
        </p:nvSpPr>
        <p:spPr>
          <a:xfrm>
            <a:off x="859401" y="2462938"/>
            <a:ext cx="2249100" cy="305700"/>
          </a:xfrm>
          <a:prstGeom prst="rect">
            <a:avLst/>
          </a:prstGeom>
          <a:noFill/>
          <a:ln>
            <a:noFill/>
          </a:ln>
        </p:spPr>
        <p:txBody>
          <a:bodyPr spcFirstLastPara="1" wrap="square" lIns="91425" tIns="91425" rIns="91425" bIns="0" anchor="b" anchorCtr="0">
            <a:noAutofit/>
          </a:bodyPr>
          <a:lstStyle/>
          <a:p>
            <a:pPr marL="0" lvl="0" indent="0" algn="r" rtl="0">
              <a:spcBef>
                <a:spcPts val="0"/>
              </a:spcBef>
              <a:spcAft>
                <a:spcPts val="0"/>
              </a:spcAft>
              <a:buNone/>
            </a:pPr>
            <a:r>
              <a:rPr lang="en" sz="2100">
                <a:solidFill>
                  <a:schemeClr val="dk1"/>
                </a:solidFill>
                <a:latin typeface="Geologica SemiBold"/>
                <a:ea typeface="Geologica SemiBold"/>
                <a:cs typeface="Geologica SemiBold"/>
                <a:sym typeface="Geologica SemiBold"/>
              </a:rPr>
              <a:t>10:00</a:t>
            </a:r>
            <a:endParaRPr sz="2100">
              <a:solidFill>
                <a:schemeClr val="dk1"/>
              </a:solidFill>
              <a:latin typeface="Geologica SemiBold"/>
              <a:ea typeface="Geologica SemiBold"/>
              <a:cs typeface="Geologica SemiBold"/>
              <a:sym typeface="Geologica SemiBold"/>
            </a:endParaRPr>
          </a:p>
        </p:txBody>
      </p:sp>
      <p:sp>
        <p:nvSpPr>
          <p:cNvPr id="1874" name="Google Shape;1874;p58"/>
          <p:cNvSpPr txBox="1"/>
          <p:nvPr/>
        </p:nvSpPr>
        <p:spPr>
          <a:xfrm>
            <a:off x="859775" y="2735664"/>
            <a:ext cx="2249100" cy="577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Figtree"/>
                <a:ea typeface="Figtree"/>
                <a:cs typeface="Figtree"/>
                <a:sym typeface="Figtree"/>
              </a:rPr>
              <a:t>Venus is the second planet from the Sun</a:t>
            </a:r>
            <a:endParaRPr>
              <a:solidFill>
                <a:schemeClr val="dk1"/>
              </a:solidFill>
              <a:latin typeface="Figtree"/>
              <a:ea typeface="Figtree"/>
              <a:cs typeface="Figtree"/>
              <a:sym typeface="Figtree"/>
            </a:endParaRPr>
          </a:p>
        </p:txBody>
      </p:sp>
      <p:sp>
        <p:nvSpPr>
          <p:cNvPr id="1875" name="Google Shape;1875;p58"/>
          <p:cNvSpPr txBox="1"/>
          <p:nvPr/>
        </p:nvSpPr>
        <p:spPr>
          <a:xfrm>
            <a:off x="6035500" y="2462938"/>
            <a:ext cx="2249100" cy="3057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11:00</a:t>
            </a:r>
            <a:endParaRPr sz="2100">
              <a:solidFill>
                <a:schemeClr val="dk1"/>
              </a:solidFill>
              <a:latin typeface="Geologica SemiBold"/>
              <a:ea typeface="Geologica SemiBold"/>
              <a:cs typeface="Geologica SemiBold"/>
              <a:sym typeface="Geologica SemiBold"/>
            </a:endParaRPr>
          </a:p>
        </p:txBody>
      </p:sp>
      <p:sp>
        <p:nvSpPr>
          <p:cNvPr id="1876" name="Google Shape;1876;p58"/>
          <p:cNvSpPr txBox="1"/>
          <p:nvPr/>
        </p:nvSpPr>
        <p:spPr>
          <a:xfrm>
            <a:off x="6035497" y="2735664"/>
            <a:ext cx="2249100" cy="577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Earth is the place where we live on</a:t>
            </a:r>
            <a:endParaRPr>
              <a:solidFill>
                <a:schemeClr val="dk1"/>
              </a:solidFill>
              <a:latin typeface="Figtree"/>
              <a:ea typeface="Figtree"/>
              <a:cs typeface="Figtree"/>
              <a:sym typeface="Figtree"/>
            </a:endParaRPr>
          </a:p>
        </p:txBody>
      </p:sp>
      <p:sp>
        <p:nvSpPr>
          <p:cNvPr id="1877" name="Google Shape;1877;p58"/>
          <p:cNvSpPr txBox="1"/>
          <p:nvPr/>
        </p:nvSpPr>
        <p:spPr>
          <a:xfrm>
            <a:off x="859376" y="1277274"/>
            <a:ext cx="2249100" cy="305700"/>
          </a:xfrm>
          <a:prstGeom prst="rect">
            <a:avLst/>
          </a:prstGeom>
          <a:noFill/>
          <a:ln>
            <a:noFill/>
          </a:ln>
        </p:spPr>
        <p:txBody>
          <a:bodyPr spcFirstLastPara="1" wrap="square" lIns="91425" tIns="91425" rIns="91425" bIns="0" anchor="b" anchorCtr="0">
            <a:noAutofit/>
          </a:bodyPr>
          <a:lstStyle/>
          <a:p>
            <a:pPr marL="0" lvl="0" indent="0" algn="r" rtl="0">
              <a:spcBef>
                <a:spcPts val="0"/>
              </a:spcBef>
              <a:spcAft>
                <a:spcPts val="0"/>
              </a:spcAft>
              <a:buNone/>
            </a:pPr>
            <a:r>
              <a:rPr lang="en" sz="2100">
                <a:solidFill>
                  <a:schemeClr val="dk1"/>
                </a:solidFill>
                <a:latin typeface="Geologica SemiBold"/>
                <a:ea typeface="Geologica SemiBold"/>
                <a:cs typeface="Geologica SemiBold"/>
                <a:sym typeface="Geologica SemiBold"/>
              </a:rPr>
              <a:t>08:00</a:t>
            </a:r>
            <a:endParaRPr sz="2100">
              <a:solidFill>
                <a:schemeClr val="dk1"/>
              </a:solidFill>
              <a:latin typeface="Geologica SemiBold"/>
              <a:ea typeface="Geologica SemiBold"/>
              <a:cs typeface="Geologica SemiBold"/>
              <a:sym typeface="Geologica SemiBold"/>
            </a:endParaRPr>
          </a:p>
        </p:txBody>
      </p:sp>
      <p:sp>
        <p:nvSpPr>
          <p:cNvPr id="1878" name="Google Shape;1878;p58"/>
          <p:cNvSpPr txBox="1"/>
          <p:nvPr/>
        </p:nvSpPr>
        <p:spPr>
          <a:xfrm>
            <a:off x="859550" y="1549875"/>
            <a:ext cx="2249100" cy="577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Figtree"/>
                <a:ea typeface="Figtree"/>
                <a:cs typeface="Figtree"/>
                <a:sym typeface="Figtree"/>
              </a:rPr>
              <a:t>Jupiter is the biggest planet of them all</a:t>
            </a:r>
            <a:endParaRPr>
              <a:solidFill>
                <a:schemeClr val="dk1"/>
              </a:solidFill>
              <a:latin typeface="Figtree"/>
              <a:ea typeface="Figtree"/>
              <a:cs typeface="Figtree"/>
              <a:sym typeface="Figtree"/>
            </a:endParaRPr>
          </a:p>
        </p:txBody>
      </p:sp>
      <p:sp>
        <p:nvSpPr>
          <p:cNvPr id="1879" name="Google Shape;1879;p58"/>
          <p:cNvSpPr txBox="1"/>
          <p:nvPr/>
        </p:nvSpPr>
        <p:spPr>
          <a:xfrm>
            <a:off x="6035503" y="1277274"/>
            <a:ext cx="2249100" cy="3057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09:00</a:t>
            </a:r>
            <a:endParaRPr sz="2100">
              <a:solidFill>
                <a:schemeClr val="dk1"/>
              </a:solidFill>
              <a:latin typeface="Geologica SemiBold"/>
              <a:ea typeface="Geologica SemiBold"/>
              <a:cs typeface="Geologica SemiBold"/>
              <a:sym typeface="Geologica SemiBold"/>
            </a:endParaRPr>
          </a:p>
        </p:txBody>
      </p:sp>
      <p:sp>
        <p:nvSpPr>
          <p:cNvPr id="1880" name="Google Shape;1880;p58"/>
          <p:cNvSpPr txBox="1"/>
          <p:nvPr/>
        </p:nvSpPr>
        <p:spPr>
          <a:xfrm>
            <a:off x="6035499" y="1549875"/>
            <a:ext cx="2249100" cy="577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Saturn is composed of hydrogen and helium</a:t>
            </a:r>
            <a:endParaRPr>
              <a:solidFill>
                <a:schemeClr val="dk1"/>
              </a:solidFill>
              <a:latin typeface="Figtree"/>
              <a:ea typeface="Figtree"/>
              <a:cs typeface="Figtree"/>
              <a:sym typeface="Figtree"/>
            </a:endParaRPr>
          </a:p>
        </p:txBody>
      </p:sp>
      <p:sp>
        <p:nvSpPr>
          <p:cNvPr id="1881" name="Google Shape;1881;p58"/>
          <p:cNvSpPr txBox="1"/>
          <p:nvPr/>
        </p:nvSpPr>
        <p:spPr>
          <a:xfrm>
            <a:off x="859401" y="3648602"/>
            <a:ext cx="2249100" cy="305700"/>
          </a:xfrm>
          <a:prstGeom prst="rect">
            <a:avLst/>
          </a:prstGeom>
          <a:noFill/>
          <a:ln>
            <a:noFill/>
          </a:ln>
        </p:spPr>
        <p:txBody>
          <a:bodyPr spcFirstLastPara="1" wrap="square" lIns="91425" tIns="91425" rIns="91425" bIns="0" anchor="b" anchorCtr="0">
            <a:noAutofit/>
          </a:bodyPr>
          <a:lstStyle/>
          <a:p>
            <a:pPr marL="0" lvl="0" indent="0" algn="r" rtl="0">
              <a:spcBef>
                <a:spcPts val="0"/>
              </a:spcBef>
              <a:spcAft>
                <a:spcPts val="0"/>
              </a:spcAft>
              <a:buNone/>
            </a:pPr>
            <a:r>
              <a:rPr lang="en" sz="2100">
                <a:solidFill>
                  <a:schemeClr val="dk1"/>
                </a:solidFill>
                <a:latin typeface="Geologica SemiBold"/>
                <a:ea typeface="Geologica SemiBold"/>
                <a:cs typeface="Geologica SemiBold"/>
                <a:sym typeface="Geologica SemiBold"/>
              </a:rPr>
              <a:t>12:00</a:t>
            </a:r>
            <a:endParaRPr sz="2100">
              <a:solidFill>
                <a:schemeClr val="dk1"/>
              </a:solidFill>
              <a:latin typeface="Geologica SemiBold"/>
              <a:ea typeface="Geologica SemiBold"/>
              <a:cs typeface="Geologica SemiBold"/>
              <a:sym typeface="Geologica SemiBold"/>
            </a:endParaRPr>
          </a:p>
        </p:txBody>
      </p:sp>
      <p:sp>
        <p:nvSpPr>
          <p:cNvPr id="1882" name="Google Shape;1882;p58"/>
          <p:cNvSpPr txBox="1"/>
          <p:nvPr/>
        </p:nvSpPr>
        <p:spPr>
          <a:xfrm>
            <a:off x="859775" y="3921453"/>
            <a:ext cx="2249100" cy="5775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Figtree"/>
                <a:ea typeface="Figtree"/>
                <a:cs typeface="Figtree"/>
                <a:sym typeface="Figtree"/>
              </a:rPr>
              <a:t>Mars is actually a very cold place</a:t>
            </a:r>
            <a:endParaRPr>
              <a:solidFill>
                <a:schemeClr val="dk1"/>
              </a:solidFill>
              <a:latin typeface="Figtree"/>
              <a:ea typeface="Figtree"/>
              <a:cs typeface="Figtree"/>
              <a:sym typeface="Figtree"/>
            </a:endParaRPr>
          </a:p>
        </p:txBody>
      </p:sp>
      <p:sp>
        <p:nvSpPr>
          <p:cNvPr id="1883" name="Google Shape;1883;p58"/>
          <p:cNvSpPr txBox="1"/>
          <p:nvPr/>
        </p:nvSpPr>
        <p:spPr>
          <a:xfrm>
            <a:off x="6035524" y="3648602"/>
            <a:ext cx="2249100" cy="3057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13:00</a:t>
            </a:r>
            <a:endParaRPr sz="2100">
              <a:solidFill>
                <a:schemeClr val="dk1"/>
              </a:solidFill>
              <a:latin typeface="Geologica SemiBold"/>
              <a:ea typeface="Geologica SemiBold"/>
              <a:cs typeface="Geologica SemiBold"/>
              <a:sym typeface="Geologica SemiBold"/>
            </a:endParaRPr>
          </a:p>
        </p:txBody>
      </p:sp>
      <p:sp>
        <p:nvSpPr>
          <p:cNvPr id="1884" name="Google Shape;1884;p58"/>
          <p:cNvSpPr txBox="1"/>
          <p:nvPr/>
        </p:nvSpPr>
        <p:spPr>
          <a:xfrm>
            <a:off x="6035524" y="3921453"/>
            <a:ext cx="2249100" cy="577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Mercury is the closest planet to the Sun </a:t>
            </a:r>
            <a:endParaRPr>
              <a:solidFill>
                <a:schemeClr val="dk1"/>
              </a:solidFill>
              <a:latin typeface="Figtree"/>
              <a:ea typeface="Figtree"/>
              <a:cs typeface="Figtree"/>
              <a:sym typeface="Figtree"/>
            </a:endParaRPr>
          </a:p>
        </p:txBody>
      </p:sp>
      <p:grpSp>
        <p:nvGrpSpPr>
          <p:cNvPr id="1885" name="Google Shape;1885;p58"/>
          <p:cNvGrpSpPr/>
          <p:nvPr/>
        </p:nvGrpSpPr>
        <p:grpSpPr>
          <a:xfrm>
            <a:off x="3607557" y="1672125"/>
            <a:ext cx="1929044" cy="2377641"/>
            <a:chOff x="2132006" y="2593800"/>
            <a:chExt cx="1032900" cy="1530408"/>
          </a:xfrm>
        </p:grpSpPr>
        <p:cxnSp>
          <p:nvCxnSpPr>
            <p:cNvPr id="1886" name="Google Shape;1886;p58"/>
            <p:cNvCxnSpPr>
              <a:stCxn id="1887" idx="3"/>
              <a:endCxn id="1888" idx="1"/>
            </p:cNvCxnSpPr>
            <p:nvPr/>
          </p:nvCxnSpPr>
          <p:spPr>
            <a:xfrm>
              <a:off x="2377210" y="2593800"/>
              <a:ext cx="542400" cy="300"/>
            </a:xfrm>
            <a:prstGeom prst="bentConnector3">
              <a:avLst>
                <a:gd name="adj1" fmla="val 50001"/>
              </a:avLst>
            </a:prstGeom>
            <a:noFill/>
            <a:ln w="9525" cap="flat" cmpd="sng">
              <a:solidFill>
                <a:schemeClr val="dk1"/>
              </a:solidFill>
              <a:prstDash val="lgDash"/>
              <a:round/>
              <a:headEnd type="none" w="med" len="med"/>
              <a:tailEnd type="triangle" w="med" len="med"/>
            </a:ln>
          </p:spPr>
        </p:cxnSp>
        <p:cxnSp>
          <p:nvCxnSpPr>
            <p:cNvPr id="1889" name="Google Shape;1889;p58"/>
            <p:cNvCxnSpPr>
              <a:stCxn id="1888" idx="2"/>
              <a:endCxn id="1890" idx="0"/>
            </p:cNvCxnSpPr>
            <p:nvPr/>
          </p:nvCxnSpPr>
          <p:spPr>
            <a:xfrm rot="5400000">
              <a:off x="2485106" y="2459868"/>
              <a:ext cx="326700" cy="1032900"/>
            </a:xfrm>
            <a:prstGeom prst="bentConnector3">
              <a:avLst>
                <a:gd name="adj1" fmla="val 50004"/>
              </a:avLst>
            </a:prstGeom>
            <a:noFill/>
            <a:ln w="9525" cap="flat" cmpd="sng">
              <a:solidFill>
                <a:schemeClr val="dk1"/>
              </a:solidFill>
              <a:prstDash val="lgDash"/>
              <a:round/>
              <a:headEnd type="none" w="med" len="med"/>
              <a:tailEnd type="triangle" w="med" len="med"/>
            </a:ln>
          </p:spPr>
        </p:cxnSp>
        <p:cxnSp>
          <p:nvCxnSpPr>
            <p:cNvPr id="1891" name="Google Shape;1891;p58"/>
            <p:cNvCxnSpPr>
              <a:stCxn id="1890" idx="3"/>
              <a:endCxn id="1892" idx="1"/>
            </p:cNvCxnSpPr>
            <p:nvPr/>
          </p:nvCxnSpPr>
          <p:spPr>
            <a:xfrm>
              <a:off x="2377210" y="3358861"/>
              <a:ext cx="542400" cy="300"/>
            </a:xfrm>
            <a:prstGeom prst="bentConnector3">
              <a:avLst>
                <a:gd name="adj1" fmla="val 50001"/>
              </a:avLst>
            </a:prstGeom>
            <a:noFill/>
            <a:ln w="9525" cap="flat" cmpd="sng">
              <a:solidFill>
                <a:schemeClr val="dk1"/>
              </a:solidFill>
              <a:prstDash val="lgDash"/>
              <a:round/>
              <a:headEnd type="none" w="med" len="med"/>
              <a:tailEnd type="triangle" w="med" len="med"/>
            </a:ln>
          </p:spPr>
        </p:cxnSp>
        <p:cxnSp>
          <p:nvCxnSpPr>
            <p:cNvPr id="1893" name="Google Shape;1893;p58"/>
            <p:cNvCxnSpPr>
              <a:stCxn id="1892" idx="2"/>
              <a:endCxn id="1894" idx="0"/>
            </p:cNvCxnSpPr>
            <p:nvPr/>
          </p:nvCxnSpPr>
          <p:spPr>
            <a:xfrm rot="5400000">
              <a:off x="2485106" y="3224930"/>
              <a:ext cx="326700" cy="1032900"/>
            </a:xfrm>
            <a:prstGeom prst="bentConnector3">
              <a:avLst>
                <a:gd name="adj1" fmla="val 50001"/>
              </a:avLst>
            </a:prstGeom>
            <a:noFill/>
            <a:ln w="9525" cap="flat" cmpd="sng">
              <a:solidFill>
                <a:schemeClr val="dk1"/>
              </a:solidFill>
              <a:prstDash val="lgDash"/>
              <a:round/>
              <a:headEnd type="none" w="med" len="med"/>
              <a:tailEnd type="triangle" w="med" len="med"/>
            </a:ln>
          </p:spPr>
        </p:cxnSp>
        <p:cxnSp>
          <p:nvCxnSpPr>
            <p:cNvPr id="1895" name="Google Shape;1895;p58"/>
            <p:cNvCxnSpPr>
              <a:stCxn id="1894" idx="3"/>
              <a:endCxn id="1896" idx="1"/>
            </p:cNvCxnSpPr>
            <p:nvPr/>
          </p:nvCxnSpPr>
          <p:spPr>
            <a:xfrm>
              <a:off x="2377210" y="4123907"/>
              <a:ext cx="542400" cy="300"/>
            </a:xfrm>
            <a:prstGeom prst="bentConnector3">
              <a:avLst>
                <a:gd name="adj1" fmla="val 50001"/>
              </a:avLst>
            </a:prstGeom>
            <a:noFill/>
            <a:ln w="9525" cap="flat" cmpd="sng">
              <a:solidFill>
                <a:schemeClr val="dk1"/>
              </a:solidFill>
              <a:prstDash val="lgDash"/>
              <a:round/>
              <a:headEnd type="none" w="med" len="med"/>
              <a:tailEnd type="triangle" w="med" len="med"/>
            </a:ln>
          </p:spPr>
        </p:cxnSp>
      </p:grpSp>
      <p:sp>
        <p:nvSpPr>
          <p:cNvPr id="1887" name="Google Shape;1887;p58"/>
          <p:cNvSpPr/>
          <p:nvPr/>
        </p:nvSpPr>
        <p:spPr>
          <a:xfrm>
            <a:off x="3149300" y="1331625"/>
            <a:ext cx="916200" cy="681000"/>
          </a:xfrm>
          <a:prstGeom prst="rect">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endParaRPr>
              <a:solidFill>
                <a:schemeClr val="dk1"/>
              </a:solidFill>
              <a:latin typeface="Figtree"/>
              <a:ea typeface="Figtree"/>
              <a:cs typeface="Figtree"/>
              <a:sym typeface="Figtree"/>
            </a:endParaRPr>
          </a:p>
        </p:txBody>
      </p:sp>
      <p:sp>
        <p:nvSpPr>
          <p:cNvPr id="1888" name="Google Shape;1888;p58"/>
          <p:cNvSpPr/>
          <p:nvPr/>
        </p:nvSpPr>
        <p:spPr>
          <a:xfrm>
            <a:off x="5078501" y="1331625"/>
            <a:ext cx="916200" cy="681000"/>
          </a:xfrm>
          <a:prstGeom prst="rect">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endParaRPr>
              <a:solidFill>
                <a:schemeClr val="dk1"/>
              </a:solidFill>
              <a:latin typeface="Figtree"/>
              <a:ea typeface="Figtree"/>
              <a:cs typeface="Figtree"/>
              <a:sym typeface="Figtree"/>
            </a:endParaRPr>
          </a:p>
        </p:txBody>
      </p:sp>
      <p:sp>
        <p:nvSpPr>
          <p:cNvPr id="1890" name="Google Shape;1890;p58"/>
          <p:cNvSpPr/>
          <p:nvPr/>
        </p:nvSpPr>
        <p:spPr>
          <a:xfrm>
            <a:off x="3149300" y="2520225"/>
            <a:ext cx="916200" cy="681000"/>
          </a:xfrm>
          <a:prstGeom prst="rect">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endParaRPr>
              <a:solidFill>
                <a:schemeClr val="dk1"/>
              </a:solidFill>
              <a:latin typeface="Figtree"/>
              <a:ea typeface="Figtree"/>
              <a:cs typeface="Figtree"/>
              <a:sym typeface="Figtree"/>
            </a:endParaRPr>
          </a:p>
        </p:txBody>
      </p:sp>
      <p:sp>
        <p:nvSpPr>
          <p:cNvPr id="1892" name="Google Shape;1892;p58"/>
          <p:cNvSpPr/>
          <p:nvPr/>
        </p:nvSpPr>
        <p:spPr>
          <a:xfrm>
            <a:off x="5078501" y="2520225"/>
            <a:ext cx="916200" cy="681000"/>
          </a:xfrm>
          <a:prstGeom prst="rect">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endParaRPr>
              <a:solidFill>
                <a:schemeClr val="dk1"/>
              </a:solidFill>
              <a:latin typeface="Figtree"/>
              <a:ea typeface="Figtree"/>
              <a:cs typeface="Figtree"/>
              <a:sym typeface="Figtree"/>
            </a:endParaRPr>
          </a:p>
        </p:txBody>
      </p:sp>
      <p:sp>
        <p:nvSpPr>
          <p:cNvPr id="1894" name="Google Shape;1894;p58"/>
          <p:cNvSpPr/>
          <p:nvPr/>
        </p:nvSpPr>
        <p:spPr>
          <a:xfrm>
            <a:off x="3149300" y="3708800"/>
            <a:ext cx="916200" cy="681000"/>
          </a:xfrm>
          <a:prstGeom prst="rect">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endParaRPr sz="2100">
              <a:solidFill>
                <a:schemeClr val="dk1"/>
              </a:solidFill>
              <a:latin typeface="Geologica SemiBold"/>
              <a:ea typeface="Geologica SemiBold"/>
              <a:cs typeface="Geologica SemiBold"/>
              <a:sym typeface="Geologica SemiBold"/>
            </a:endParaRPr>
          </a:p>
        </p:txBody>
      </p:sp>
      <p:sp>
        <p:nvSpPr>
          <p:cNvPr id="1896" name="Google Shape;1896;p58"/>
          <p:cNvSpPr/>
          <p:nvPr/>
        </p:nvSpPr>
        <p:spPr>
          <a:xfrm>
            <a:off x="5078501" y="3708800"/>
            <a:ext cx="916200" cy="681000"/>
          </a:xfrm>
          <a:prstGeom prst="rect">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endParaRPr sz="2100">
              <a:solidFill>
                <a:schemeClr val="dk1"/>
              </a:solidFill>
              <a:latin typeface="Geologica SemiBold"/>
              <a:ea typeface="Geologica SemiBold"/>
              <a:cs typeface="Geologica SemiBold"/>
              <a:sym typeface="Geologica SemiBold"/>
            </a:endParaRPr>
          </a:p>
        </p:txBody>
      </p:sp>
      <p:grpSp>
        <p:nvGrpSpPr>
          <p:cNvPr id="1897" name="Google Shape;1897;p58"/>
          <p:cNvGrpSpPr/>
          <p:nvPr/>
        </p:nvGrpSpPr>
        <p:grpSpPr>
          <a:xfrm>
            <a:off x="5287996" y="2742989"/>
            <a:ext cx="497227" cy="231239"/>
            <a:chOff x="6413107" y="3791428"/>
            <a:chExt cx="359424" cy="167153"/>
          </a:xfrm>
        </p:grpSpPr>
        <p:sp>
          <p:nvSpPr>
            <p:cNvPr id="1898" name="Google Shape;1898;p58"/>
            <p:cNvSpPr/>
            <p:nvPr/>
          </p:nvSpPr>
          <p:spPr>
            <a:xfrm>
              <a:off x="6481229" y="3791428"/>
              <a:ext cx="48044" cy="166848"/>
            </a:xfrm>
            <a:custGeom>
              <a:avLst/>
              <a:gdLst/>
              <a:ahLst/>
              <a:cxnLst/>
              <a:rect l="l" t="t" r="r" b="b"/>
              <a:pathLst>
                <a:path w="37028" h="128592" extrusionOk="0">
                  <a:moveTo>
                    <a:pt x="29714" y="128593"/>
                  </a:moveTo>
                  <a:lnTo>
                    <a:pt x="7316" y="128593"/>
                  </a:lnTo>
                  <a:cubicBezTo>
                    <a:pt x="3281" y="128581"/>
                    <a:pt x="13" y="125313"/>
                    <a:pt x="1" y="121277"/>
                  </a:cubicBezTo>
                  <a:lnTo>
                    <a:pt x="1" y="7315"/>
                  </a:lnTo>
                  <a:cubicBezTo>
                    <a:pt x="13" y="3280"/>
                    <a:pt x="3281" y="12"/>
                    <a:pt x="7316" y="0"/>
                  </a:cubicBezTo>
                  <a:lnTo>
                    <a:pt x="29714" y="0"/>
                  </a:lnTo>
                  <a:cubicBezTo>
                    <a:pt x="33749" y="12"/>
                    <a:pt x="37017" y="3280"/>
                    <a:pt x="37029" y="7315"/>
                  </a:cubicBezTo>
                  <a:lnTo>
                    <a:pt x="37030" y="121277"/>
                  </a:lnTo>
                  <a:cubicBezTo>
                    <a:pt x="37018" y="125313"/>
                    <a:pt x="33749" y="128582"/>
                    <a:pt x="29714" y="12859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58"/>
            <p:cNvSpPr/>
            <p:nvPr/>
          </p:nvSpPr>
          <p:spPr>
            <a:xfrm>
              <a:off x="6444667" y="3811335"/>
              <a:ext cx="36575" cy="127020"/>
            </a:xfrm>
            <a:custGeom>
              <a:avLst/>
              <a:gdLst/>
              <a:ahLst/>
              <a:cxnLst/>
              <a:rect l="l" t="t" r="r" b="b"/>
              <a:pathLst>
                <a:path w="28189" h="97896" extrusionOk="0">
                  <a:moveTo>
                    <a:pt x="20875" y="97897"/>
                  </a:moveTo>
                  <a:lnTo>
                    <a:pt x="7317" y="97897"/>
                  </a:lnTo>
                  <a:cubicBezTo>
                    <a:pt x="3282" y="97885"/>
                    <a:pt x="13" y="94617"/>
                    <a:pt x="1" y="90581"/>
                  </a:cubicBezTo>
                  <a:lnTo>
                    <a:pt x="1" y="7315"/>
                  </a:lnTo>
                  <a:cubicBezTo>
                    <a:pt x="13" y="3280"/>
                    <a:pt x="3281" y="12"/>
                    <a:pt x="7316" y="0"/>
                  </a:cubicBezTo>
                  <a:lnTo>
                    <a:pt x="20875" y="0"/>
                  </a:lnTo>
                  <a:cubicBezTo>
                    <a:pt x="24910" y="12"/>
                    <a:pt x="28178" y="3280"/>
                    <a:pt x="28190" y="7315"/>
                  </a:cubicBezTo>
                  <a:lnTo>
                    <a:pt x="28190" y="90581"/>
                  </a:lnTo>
                  <a:cubicBezTo>
                    <a:pt x="28178" y="94617"/>
                    <a:pt x="24910" y="97885"/>
                    <a:pt x="20875" y="978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58"/>
            <p:cNvSpPr/>
            <p:nvPr/>
          </p:nvSpPr>
          <p:spPr>
            <a:xfrm>
              <a:off x="6413249" y="3853602"/>
              <a:ext cx="31432" cy="42450"/>
            </a:xfrm>
            <a:custGeom>
              <a:avLst/>
              <a:gdLst/>
              <a:ahLst/>
              <a:cxnLst/>
              <a:rect l="l" t="t" r="r" b="b"/>
              <a:pathLst>
                <a:path w="24225" h="32717" extrusionOk="0">
                  <a:moveTo>
                    <a:pt x="0" y="0"/>
                  </a:moveTo>
                  <a:lnTo>
                    <a:pt x="24226" y="0"/>
                  </a:lnTo>
                  <a:lnTo>
                    <a:pt x="24226" y="32717"/>
                  </a:lnTo>
                  <a:lnTo>
                    <a:pt x="0" y="327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58"/>
            <p:cNvSpPr/>
            <p:nvPr/>
          </p:nvSpPr>
          <p:spPr>
            <a:xfrm>
              <a:off x="6656671" y="3791428"/>
              <a:ext cx="48044" cy="166848"/>
            </a:xfrm>
            <a:custGeom>
              <a:avLst/>
              <a:gdLst/>
              <a:ahLst/>
              <a:cxnLst/>
              <a:rect l="l" t="t" r="r" b="b"/>
              <a:pathLst>
                <a:path w="37028" h="128592" extrusionOk="0">
                  <a:moveTo>
                    <a:pt x="7316" y="0"/>
                  </a:moveTo>
                  <a:lnTo>
                    <a:pt x="29714" y="0"/>
                  </a:lnTo>
                  <a:cubicBezTo>
                    <a:pt x="33749" y="12"/>
                    <a:pt x="37017" y="3280"/>
                    <a:pt x="37029" y="7315"/>
                  </a:cubicBezTo>
                  <a:lnTo>
                    <a:pt x="37029" y="121277"/>
                  </a:lnTo>
                  <a:cubicBezTo>
                    <a:pt x="37017" y="125313"/>
                    <a:pt x="33749" y="128581"/>
                    <a:pt x="29714" y="128593"/>
                  </a:cubicBezTo>
                  <a:lnTo>
                    <a:pt x="7316" y="128593"/>
                  </a:lnTo>
                  <a:cubicBezTo>
                    <a:pt x="3281" y="128581"/>
                    <a:pt x="13" y="125313"/>
                    <a:pt x="1" y="121277"/>
                  </a:cubicBezTo>
                  <a:lnTo>
                    <a:pt x="1" y="7315"/>
                  </a:lnTo>
                  <a:cubicBezTo>
                    <a:pt x="13" y="3280"/>
                    <a:pt x="3281" y="12"/>
                    <a:pt x="7316"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58"/>
            <p:cNvSpPr/>
            <p:nvPr/>
          </p:nvSpPr>
          <p:spPr>
            <a:xfrm>
              <a:off x="6704699" y="3811335"/>
              <a:ext cx="36575" cy="127020"/>
            </a:xfrm>
            <a:custGeom>
              <a:avLst/>
              <a:gdLst/>
              <a:ahLst/>
              <a:cxnLst/>
              <a:rect l="l" t="t" r="r" b="b"/>
              <a:pathLst>
                <a:path w="28189" h="97896" extrusionOk="0">
                  <a:moveTo>
                    <a:pt x="7317" y="0"/>
                  </a:moveTo>
                  <a:lnTo>
                    <a:pt x="20875" y="0"/>
                  </a:lnTo>
                  <a:cubicBezTo>
                    <a:pt x="24910" y="12"/>
                    <a:pt x="28178" y="3280"/>
                    <a:pt x="28190" y="7315"/>
                  </a:cubicBezTo>
                  <a:lnTo>
                    <a:pt x="28190" y="90581"/>
                  </a:lnTo>
                  <a:cubicBezTo>
                    <a:pt x="28178" y="94617"/>
                    <a:pt x="24910" y="97885"/>
                    <a:pt x="20875" y="97897"/>
                  </a:cubicBezTo>
                  <a:lnTo>
                    <a:pt x="7317" y="97897"/>
                  </a:lnTo>
                  <a:cubicBezTo>
                    <a:pt x="3282" y="97885"/>
                    <a:pt x="13" y="94617"/>
                    <a:pt x="1" y="90581"/>
                  </a:cubicBezTo>
                  <a:lnTo>
                    <a:pt x="1" y="7315"/>
                  </a:lnTo>
                  <a:cubicBezTo>
                    <a:pt x="13" y="3280"/>
                    <a:pt x="3281" y="12"/>
                    <a:pt x="731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03" name="Google Shape;1903;p58"/>
            <p:cNvGrpSpPr/>
            <p:nvPr/>
          </p:nvGrpSpPr>
          <p:grpSpPr>
            <a:xfrm>
              <a:off x="6529113" y="3853480"/>
              <a:ext cx="243417" cy="42434"/>
              <a:chOff x="6914259" y="4040273"/>
              <a:chExt cx="187677" cy="32717"/>
            </a:xfrm>
          </p:grpSpPr>
          <p:sp>
            <p:nvSpPr>
              <p:cNvPr id="1904" name="Google Shape;1904;p58"/>
              <p:cNvSpPr/>
              <p:nvPr/>
            </p:nvSpPr>
            <p:spPr>
              <a:xfrm>
                <a:off x="7077711" y="4040273"/>
                <a:ext cx="24225" cy="32717"/>
              </a:xfrm>
              <a:custGeom>
                <a:avLst/>
                <a:gdLst/>
                <a:ahLst/>
                <a:cxnLst/>
                <a:rect l="l" t="t" r="r" b="b"/>
                <a:pathLst>
                  <a:path w="24225" h="32717" extrusionOk="0">
                    <a:moveTo>
                      <a:pt x="0" y="0"/>
                    </a:moveTo>
                    <a:lnTo>
                      <a:pt x="24226" y="0"/>
                    </a:lnTo>
                    <a:lnTo>
                      <a:pt x="24226" y="32717"/>
                    </a:lnTo>
                    <a:lnTo>
                      <a:pt x="0" y="327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5" name="Google Shape;1905;p58"/>
              <p:cNvSpPr/>
              <p:nvPr/>
            </p:nvSpPr>
            <p:spPr>
              <a:xfrm>
                <a:off x="6914259" y="4040273"/>
                <a:ext cx="98236" cy="32717"/>
              </a:xfrm>
              <a:custGeom>
                <a:avLst/>
                <a:gdLst/>
                <a:ahLst/>
                <a:cxnLst/>
                <a:rect l="l" t="t" r="r" b="b"/>
                <a:pathLst>
                  <a:path w="98236" h="32717" extrusionOk="0">
                    <a:moveTo>
                      <a:pt x="0" y="0"/>
                    </a:moveTo>
                    <a:lnTo>
                      <a:pt x="98237" y="0"/>
                    </a:lnTo>
                    <a:lnTo>
                      <a:pt x="98237" y="32717"/>
                    </a:lnTo>
                    <a:lnTo>
                      <a:pt x="0" y="327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6" name="Google Shape;1906;p58"/>
            <p:cNvGrpSpPr/>
            <p:nvPr/>
          </p:nvGrpSpPr>
          <p:grpSpPr>
            <a:xfrm>
              <a:off x="6413107" y="3880056"/>
              <a:ext cx="359422" cy="15978"/>
              <a:chOff x="6824818" y="4060673"/>
              <a:chExt cx="277118" cy="12319"/>
            </a:xfrm>
          </p:grpSpPr>
          <p:sp>
            <p:nvSpPr>
              <p:cNvPr id="1907" name="Google Shape;1907;p58"/>
              <p:cNvSpPr/>
              <p:nvPr/>
            </p:nvSpPr>
            <p:spPr>
              <a:xfrm>
                <a:off x="6824818" y="4060673"/>
                <a:ext cx="24225" cy="12319"/>
              </a:xfrm>
              <a:custGeom>
                <a:avLst/>
                <a:gdLst/>
                <a:ahLst/>
                <a:cxnLst/>
                <a:rect l="l" t="t" r="r" b="b"/>
                <a:pathLst>
                  <a:path w="24225" h="12319" extrusionOk="0">
                    <a:moveTo>
                      <a:pt x="0" y="0"/>
                    </a:moveTo>
                    <a:lnTo>
                      <a:pt x="24226" y="0"/>
                    </a:lnTo>
                    <a:lnTo>
                      <a:pt x="24226" y="12320"/>
                    </a:lnTo>
                    <a:lnTo>
                      <a:pt x="0" y="123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8" name="Google Shape;1908;p58"/>
              <p:cNvSpPr/>
              <p:nvPr/>
            </p:nvSpPr>
            <p:spPr>
              <a:xfrm>
                <a:off x="7077711" y="4060673"/>
                <a:ext cx="24225" cy="12319"/>
              </a:xfrm>
              <a:custGeom>
                <a:avLst/>
                <a:gdLst/>
                <a:ahLst/>
                <a:cxnLst/>
                <a:rect l="l" t="t" r="r" b="b"/>
                <a:pathLst>
                  <a:path w="24225" h="12319" extrusionOk="0">
                    <a:moveTo>
                      <a:pt x="0" y="0"/>
                    </a:moveTo>
                    <a:lnTo>
                      <a:pt x="24226" y="0"/>
                    </a:lnTo>
                    <a:lnTo>
                      <a:pt x="24226" y="12320"/>
                    </a:lnTo>
                    <a:lnTo>
                      <a:pt x="0" y="123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9" name="Google Shape;1909;p58"/>
              <p:cNvSpPr/>
              <p:nvPr/>
            </p:nvSpPr>
            <p:spPr>
              <a:xfrm>
                <a:off x="6914259" y="4060673"/>
                <a:ext cx="98236" cy="12319"/>
              </a:xfrm>
              <a:custGeom>
                <a:avLst/>
                <a:gdLst/>
                <a:ahLst/>
                <a:cxnLst/>
                <a:rect l="l" t="t" r="r" b="b"/>
                <a:pathLst>
                  <a:path w="98236" h="12319" extrusionOk="0">
                    <a:moveTo>
                      <a:pt x="0" y="0"/>
                    </a:moveTo>
                    <a:lnTo>
                      <a:pt x="98237" y="0"/>
                    </a:lnTo>
                    <a:lnTo>
                      <a:pt x="98237" y="12320"/>
                    </a:lnTo>
                    <a:lnTo>
                      <a:pt x="0" y="123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10" name="Google Shape;1910;p58"/>
            <p:cNvGrpSpPr/>
            <p:nvPr/>
          </p:nvGrpSpPr>
          <p:grpSpPr>
            <a:xfrm>
              <a:off x="6481085" y="3904575"/>
              <a:ext cx="223465" cy="54006"/>
              <a:chOff x="6877230" y="4079665"/>
              <a:chExt cx="172294" cy="41639"/>
            </a:xfrm>
          </p:grpSpPr>
          <p:sp>
            <p:nvSpPr>
              <p:cNvPr id="1911" name="Google Shape;1911;p58"/>
              <p:cNvSpPr/>
              <p:nvPr/>
            </p:nvSpPr>
            <p:spPr>
              <a:xfrm>
                <a:off x="6877230" y="4079665"/>
                <a:ext cx="37028" cy="41264"/>
              </a:xfrm>
              <a:custGeom>
                <a:avLst/>
                <a:gdLst/>
                <a:ahLst/>
                <a:cxnLst/>
                <a:rect l="l" t="t" r="r" b="b"/>
                <a:pathLst>
                  <a:path w="37028" h="41264" extrusionOk="0">
                    <a:moveTo>
                      <a:pt x="29714" y="41265"/>
                    </a:moveTo>
                    <a:lnTo>
                      <a:pt x="7316" y="41265"/>
                    </a:lnTo>
                    <a:cubicBezTo>
                      <a:pt x="3281" y="41253"/>
                      <a:pt x="13" y="37985"/>
                      <a:pt x="1" y="33949"/>
                    </a:cubicBezTo>
                    <a:lnTo>
                      <a:pt x="1" y="7315"/>
                    </a:lnTo>
                    <a:cubicBezTo>
                      <a:pt x="13" y="3280"/>
                      <a:pt x="3281" y="12"/>
                      <a:pt x="7316" y="0"/>
                    </a:cubicBezTo>
                    <a:lnTo>
                      <a:pt x="29714" y="0"/>
                    </a:lnTo>
                    <a:cubicBezTo>
                      <a:pt x="33749" y="12"/>
                      <a:pt x="37017" y="3280"/>
                      <a:pt x="37029" y="7315"/>
                    </a:cubicBezTo>
                    <a:lnTo>
                      <a:pt x="37030" y="33949"/>
                    </a:lnTo>
                    <a:cubicBezTo>
                      <a:pt x="37018" y="37985"/>
                      <a:pt x="33749" y="41253"/>
                      <a:pt x="29714" y="41265"/>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12;p58"/>
              <p:cNvSpPr/>
              <p:nvPr/>
            </p:nvSpPr>
            <p:spPr>
              <a:xfrm>
                <a:off x="7012496" y="4080040"/>
                <a:ext cx="37028" cy="41264"/>
              </a:xfrm>
              <a:custGeom>
                <a:avLst/>
                <a:gdLst/>
                <a:ahLst/>
                <a:cxnLst/>
                <a:rect l="l" t="t" r="r" b="b"/>
                <a:pathLst>
                  <a:path w="37028" h="41264" extrusionOk="0">
                    <a:moveTo>
                      <a:pt x="29714" y="41265"/>
                    </a:moveTo>
                    <a:lnTo>
                      <a:pt x="7316" y="41265"/>
                    </a:lnTo>
                    <a:cubicBezTo>
                      <a:pt x="3281" y="41253"/>
                      <a:pt x="13" y="37985"/>
                      <a:pt x="1" y="33949"/>
                    </a:cubicBezTo>
                    <a:lnTo>
                      <a:pt x="1" y="7315"/>
                    </a:lnTo>
                    <a:cubicBezTo>
                      <a:pt x="13" y="3280"/>
                      <a:pt x="3281" y="12"/>
                      <a:pt x="7316" y="0"/>
                    </a:cubicBezTo>
                    <a:lnTo>
                      <a:pt x="29714" y="0"/>
                    </a:lnTo>
                    <a:cubicBezTo>
                      <a:pt x="33749" y="12"/>
                      <a:pt x="37017" y="3280"/>
                      <a:pt x="37029" y="7315"/>
                    </a:cubicBezTo>
                    <a:lnTo>
                      <a:pt x="37029" y="33949"/>
                    </a:lnTo>
                    <a:cubicBezTo>
                      <a:pt x="37017" y="37985"/>
                      <a:pt x="33749" y="41253"/>
                      <a:pt x="29714" y="41265"/>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13" name="Google Shape;1913;p58"/>
            <p:cNvGrpSpPr/>
            <p:nvPr/>
          </p:nvGrpSpPr>
          <p:grpSpPr>
            <a:xfrm>
              <a:off x="6444529" y="3895118"/>
              <a:ext cx="296589" cy="43062"/>
              <a:chOff x="6849041" y="4072380"/>
              <a:chExt cx="228673" cy="33201"/>
            </a:xfrm>
          </p:grpSpPr>
          <p:sp>
            <p:nvSpPr>
              <p:cNvPr id="1914" name="Google Shape;1914;p58"/>
              <p:cNvSpPr/>
              <p:nvPr/>
            </p:nvSpPr>
            <p:spPr>
              <a:xfrm>
                <a:off x="7049525" y="4072380"/>
                <a:ext cx="28189" cy="33201"/>
              </a:xfrm>
              <a:custGeom>
                <a:avLst/>
                <a:gdLst/>
                <a:ahLst/>
                <a:cxnLst/>
                <a:rect l="l" t="t" r="r" b="b"/>
                <a:pathLst>
                  <a:path w="28189" h="33201" extrusionOk="0">
                    <a:moveTo>
                      <a:pt x="7317" y="0"/>
                    </a:moveTo>
                    <a:lnTo>
                      <a:pt x="20875" y="0"/>
                    </a:lnTo>
                    <a:cubicBezTo>
                      <a:pt x="24910" y="12"/>
                      <a:pt x="28178" y="3280"/>
                      <a:pt x="28190" y="7315"/>
                    </a:cubicBezTo>
                    <a:lnTo>
                      <a:pt x="28190" y="25886"/>
                    </a:lnTo>
                    <a:cubicBezTo>
                      <a:pt x="28178" y="29921"/>
                      <a:pt x="24910" y="33189"/>
                      <a:pt x="20875" y="33201"/>
                    </a:cubicBezTo>
                    <a:lnTo>
                      <a:pt x="7317" y="33201"/>
                    </a:lnTo>
                    <a:cubicBezTo>
                      <a:pt x="3282" y="33189"/>
                      <a:pt x="13" y="29921"/>
                      <a:pt x="1" y="25886"/>
                    </a:cubicBezTo>
                    <a:lnTo>
                      <a:pt x="1" y="7315"/>
                    </a:lnTo>
                    <a:cubicBezTo>
                      <a:pt x="13" y="3280"/>
                      <a:pt x="3281" y="12"/>
                      <a:pt x="7316"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15;p58"/>
              <p:cNvSpPr/>
              <p:nvPr/>
            </p:nvSpPr>
            <p:spPr>
              <a:xfrm>
                <a:off x="6849041" y="4072380"/>
                <a:ext cx="28189" cy="33201"/>
              </a:xfrm>
              <a:custGeom>
                <a:avLst/>
                <a:gdLst/>
                <a:ahLst/>
                <a:cxnLst/>
                <a:rect l="l" t="t" r="r" b="b"/>
                <a:pathLst>
                  <a:path w="28189" h="33201" extrusionOk="0">
                    <a:moveTo>
                      <a:pt x="7317" y="0"/>
                    </a:moveTo>
                    <a:lnTo>
                      <a:pt x="20875" y="0"/>
                    </a:lnTo>
                    <a:cubicBezTo>
                      <a:pt x="24910" y="12"/>
                      <a:pt x="28178" y="3280"/>
                      <a:pt x="28190" y="7315"/>
                    </a:cubicBezTo>
                    <a:lnTo>
                      <a:pt x="28190" y="25886"/>
                    </a:lnTo>
                    <a:cubicBezTo>
                      <a:pt x="28178" y="29921"/>
                      <a:pt x="24910" y="33189"/>
                      <a:pt x="20875" y="33201"/>
                    </a:cubicBezTo>
                    <a:lnTo>
                      <a:pt x="7317" y="33201"/>
                    </a:lnTo>
                    <a:cubicBezTo>
                      <a:pt x="3282" y="33189"/>
                      <a:pt x="13" y="29921"/>
                      <a:pt x="1" y="25886"/>
                    </a:cubicBezTo>
                    <a:lnTo>
                      <a:pt x="1" y="7315"/>
                    </a:lnTo>
                    <a:cubicBezTo>
                      <a:pt x="13" y="3280"/>
                      <a:pt x="3281" y="12"/>
                      <a:pt x="7316"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16" name="Google Shape;1916;p58"/>
          <p:cNvGrpSpPr/>
          <p:nvPr/>
        </p:nvGrpSpPr>
        <p:grpSpPr>
          <a:xfrm>
            <a:off x="5287894" y="3832800"/>
            <a:ext cx="497416" cy="496913"/>
            <a:chOff x="6434249" y="1878783"/>
            <a:chExt cx="359561" cy="359197"/>
          </a:xfrm>
        </p:grpSpPr>
        <p:sp>
          <p:nvSpPr>
            <p:cNvPr id="1917" name="Google Shape;1917;p58"/>
            <p:cNvSpPr/>
            <p:nvPr/>
          </p:nvSpPr>
          <p:spPr>
            <a:xfrm>
              <a:off x="6658206" y="1893530"/>
              <a:ext cx="133463" cy="132621"/>
            </a:xfrm>
            <a:custGeom>
              <a:avLst/>
              <a:gdLst/>
              <a:ahLst/>
              <a:cxnLst/>
              <a:rect l="l" t="t" r="r" b="b"/>
              <a:pathLst>
                <a:path w="102862" h="102213" extrusionOk="0">
                  <a:moveTo>
                    <a:pt x="79533" y="0"/>
                  </a:moveTo>
                  <a:cubicBezTo>
                    <a:pt x="98084" y="25375"/>
                    <a:pt x="92551" y="60984"/>
                    <a:pt x="67177" y="79534"/>
                  </a:cubicBezTo>
                  <a:cubicBezTo>
                    <a:pt x="59805" y="84924"/>
                    <a:pt x="51244" y="88460"/>
                    <a:pt x="42219" y="89845"/>
                  </a:cubicBezTo>
                  <a:lnTo>
                    <a:pt x="25065" y="89859"/>
                  </a:lnTo>
                  <a:cubicBezTo>
                    <a:pt x="15996" y="88494"/>
                    <a:pt x="7395" y="84945"/>
                    <a:pt x="1" y="79518"/>
                  </a:cubicBezTo>
                  <a:cubicBezTo>
                    <a:pt x="8948" y="91770"/>
                    <a:pt x="22419" y="99941"/>
                    <a:pt x="37418" y="102214"/>
                  </a:cubicBezTo>
                  <a:lnTo>
                    <a:pt x="54573" y="102199"/>
                  </a:lnTo>
                  <a:cubicBezTo>
                    <a:pt x="85642" y="97432"/>
                    <a:pt x="106964" y="68382"/>
                    <a:pt x="102197" y="37312"/>
                  </a:cubicBezTo>
                  <a:cubicBezTo>
                    <a:pt x="99903" y="22357"/>
                    <a:pt x="91747" y="8931"/>
                    <a:pt x="79533"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18;p58"/>
            <p:cNvSpPr/>
            <p:nvPr/>
          </p:nvSpPr>
          <p:spPr>
            <a:xfrm>
              <a:off x="6434249" y="2075376"/>
              <a:ext cx="359561" cy="162604"/>
            </a:xfrm>
            <a:custGeom>
              <a:avLst/>
              <a:gdLst/>
              <a:ahLst/>
              <a:cxnLst/>
              <a:rect l="l" t="t" r="r" b="b"/>
              <a:pathLst>
                <a:path w="277118" h="125321" extrusionOk="0">
                  <a:moveTo>
                    <a:pt x="47210" y="65353"/>
                  </a:moveTo>
                  <a:lnTo>
                    <a:pt x="23455" y="47355"/>
                  </a:lnTo>
                  <a:lnTo>
                    <a:pt x="0" y="64074"/>
                  </a:lnTo>
                  <a:lnTo>
                    <a:pt x="0" y="125322"/>
                  </a:lnTo>
                  <a:lnTo>
                    <a:pt x="277119" y="125322"/>
                  </a:lnTo>
                  <a:lnTo>
                    <a:pt x="277119" y="42521"/>
                  </a:lnTo>
                  <a:lnTo>
                    <a:pt x="228841" y="0"/>
                  </a:lnTo>
                  <a:lnTo>
                    <a:pt x="211588" y="2777"/>
                  </a:lnTo>
                  <a:lnTo>
                    <a:pt x="160160" y="45865"/>
                  </a:lnTo>
                  <a:lnTo>
                    <a:pt x="127840" y="25438"/>
                  </a:lnTo>
                  <a:lnTo>
                    <a:pt x="66049" y="64074"/>
                  </a:lnTo>
                  <a:lnTo>
                    <a:pt x="47210" y="65353"/>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19;p58"/>
            <p:cNvSpPr/>
            <p:nvPr/>
          </p:nvSpPr>
          <p:spPr>
            <a:xfrm>
              <a:off x="6434249" y="2108107"/>
              <a:ext cx="359561" cy="129860"/>
            </a:xfrm>
            <a:custGeom>
              <a:avLst/>
              <a:gdLst/>
              <a:ahLst/>
              <a:cxnLst/>
              <a:rect l="l" t="t" r="r" b="b"/>
              <a:pathLst>
                <a:path w="277118" h="100085" extrusionOk="0">
                  <a:moveTo>
                    <a:pt x="47210" y="65353"/>
                  </a:moveTo>
                  <a:lnTo>
                    <a:pt x="23455" y="47355"/>
                  </a:lnTo>
                  <a:lnTo>
                    <a:pt x="0" y="64074"/>
                  </a:lnTo>
                  <a:lnTo>
                    <a:pt x="0" y="100086"/>
                  </a:lnTo>
                  <a:lnTo>
                    <a:pt x="277119" y="100086"/>
                  </a:lnTo>
                  <a:lnTo>
                    <a:pt x="277119" y="42521"/>
                  </a:lnTo>
                  <a:lnTo>
                    <a:pt x="228841" y="0"/>
                  </a:lnTo>
                  <a:lnTo>
                    <a:pt x="211588" y="2777"/>
                  </a:lnTo>
                  <a:lnTo>
                    <a:pt x="160160" y="45865"/>
                  </a:lnTo>
                  <a:lnTo>
                    <a:pt x="127840" y="25438"/>
                  </a:lnTo>
                  <a:lnTo>
                    <a:pt x="66049" y="64074"/>
                  </a:lnTo>
                  <a:lnTo>
                    <a:pt x="47210" y="65353"/>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0" name="Google Shape;1920;p58"/>
            <p:cNvSpPr/>
            <p:nvPr/>
          </p:nvSpPr>
          <p:spPr>
            <a:xfrm>
              <a:off x="6497549" y="2075376"/>
              <a:ext cx="22375" cy="162604"/>
            </a:xfrm>
            <a:custGeom>
              <a:avLst/>
              <a:gdLst/>
              <a:ahLst/>
              <a:cxnLst/>
              <a:rect l="l" t="t" r="r" b="b"/>
              <a:pathLst>
                <a:path w="17245" h="125321" extrusionOk="0">
                  <a:moveTo>
                    <a:pt x="17245" y="125322"/>
                  </a:moveTo>
                  <a:lnTo>
                    <a:pt x="0" y="125322"/>
                  </a:lnTo>
                  <a:lnTo>
                    <a:pt x="1692" y="0"/>
                  </a:lnTo>
                  <a:lnTo>
                    <a:pt x="16120" y="0"/>
                  </a:lnTo>
                  <a:lnTo>
                    <a:pt x="17245" y="125322"/>
                  </a:ln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1" name="Google Shape;1921;p58"/>
            <p:cNvSpPr/>
            <p:nvPr/>
          </p:nvSpPr>
          <p:spPr>
            <a:xfrm>
              <a:off x="6450031" y="1997021"/>
              <a:ext cx="132573" cy="131755"/>
            </a:xfrm>
            <a:custGeom>
              <a:avLst/>
              <a:gdLst/>
              <a:ahLst/>
              <a:cxnLst/>
              <a:rect l="l" t="t" r="r" b="b"/>
              <a:pathLst>
                <a:path w="102176" h="101545" extrusionOk="0">
                  <a:moveTo>
                    <a:pt x="79741" y="0"/>
                  </a:moveTo>
                  <a:cubicBezTo>
                    <a:pt x="98786" y="25006"/>
                    <a:pt x="93953" y="60716"/>
                    <a:pt x="68947" y="79761"/>
                  </a:cubicBezTo>
                  <a:cubicBezTo>
                    <a:pt x="61382" y="85523"/>
                    <a:pt x="52494" y="89297"/>
                    <a:pt x="43094" y="90739"/>
                  </a:cubicBezTo>
                  <a:lnTo>
                    <a:pt x="25940" y="90754"/>
                  </a:lnTo>
                  <a:cubicBezTo>
                    <a:pt x="16505" y="89332"/>
                    <a:pt x="7582" y="85547"/>
                    <a:pt x="1" y="79753"/>
                  </a:cubicBezTo>
                  <a:cubicBezTo>
                    <a:pt x="8948" y="91514"/>
                    <a:pt x="22122" y="99331"/>
                    <a:pt x="36732" y="101546"/>
                  </a:cubicBezTo>
                  <a:lnTo>
                    <a:pt x="53886" y="101531"/>
                  </a:lnTo>
                  <a:cubicBezTo>
                    <a:pt x="84955" y="96765"/>
                    <a:pt x="106278" y="67715"/>
                    <a:pt x="101511" y="36646"/>
                  </a:cubicBezTo>
                  <a:cubicBezTo>
                    <a:pt x="99275" y="22072"/>
                    <a:pt x="91471" y="8934"/>
                    <a:pt x="79741"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22;p58"/>
            <p:cNvSpPr/>
            <p:nvPr/>
          </p:nvSpPr>
          <p:spPr>
            <a:xfrm>
              <a:off x="6503239" y="2022113"/>
              <a:ext cx="10996" cy="58777"/>
            </a:xfrm>
            <a:custGeom>
              <a:avLst/>
              <a:gdLst/>
              <a:ahLst/>
              <a:cxnLst/>
              <a:rect l="l" t="t" r="r" b="b"/>
              <a:pathLst>
                <a:path w="8475" h="45300" extrusionOk="0">
                  <a:moveTo>
                    <a:pt x="4238" y="45300"/>
                  </a:moveTo>
                  <a:cubicBezTo>
                    <a:pt x="1899" y="45301"/>
                    <a:pt x="1" y="43404"/>
                    <a:pt x="1" y="41064"/>
                  </a:cubicBezTo>
                  <a:cubicBezTo>
                    <a:pt x="1" y="41064"/>
                    <a:pt x="1" y="41063"/>
                    <a:pt x="1" y="41063"/>
                  </a:cubicBezTo>
                  <a:lnTo>
                    <a:pt x="1" y="4219"/>
                  </a:lnTo>
                  <a:cubicBezTo>
                    <a:pt x="11" y="1879"/>
                    <a:pt x="1917" y="-10"/>
                    <a:pt x="4257" y="0"/>
                  </a:cubicBezTo>
                  <a:cubicBezTo>
                    <a:pt x="6583" y="10"/>
                    <a:pt x="8466" y="1893"/>
                    <a:pt x="8476" y="4219"/>
                  </a:cubicBezTo>
                  <a:lnTo>
                    <a:pt x="8476" y="41063"/>
                  </a:lnTo>
                  <a:cubicBezTo>
                    <a:pt x="8476" y="43403"/>
                    <a:pt x="6579" y="45300"/>
                    <a:pt x="4239" y="45300"/>
                  </a:cubicBezTo>
                  <a:cubicBezTo>
                    <a:pt x="4239" y="45300"/>
                    <a:pt x="4239" y="45300"/>
                    <a:pt x="4238" y="45300"/>
                  </a:cubicBez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23;p58"/>
            <p:cNvSpPr/>
            <p:nvPr/>
          </p:nvSpPr>
          <p:spPr>
            <a:xfrm>
              <a:off x="6482966" y="2048508"/>
              <a:ext cx="32373" cy="32374"/>
            </a:xfrm>
            <a:custGeom>
              <a:avLst/>
              <a:gdLst/>
              <a:ahLst/>
              <a:cxnLst/>
              <a:rect l="l" t="t" r="r" b="b"/>
              <a:pathLst>
                <a:path w="24950" h="24951" extrusionOk="0">
                  <a:moveTo>
                    <a:pt x="20714" y="24951"/>
                  </a:moveTo>
                  <a:cubicBezTo>
                    <a:pt x="19590" y="24952"/>
                    <a:pt x="18512" y="24505"/>
                    <a:pt x="17718" y="23709"/>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1" y="23710"/>
                  </a:cubicBezTo>
                  <a:cubicBezTo>
                    <a:pt x="22916" y="24505"/>
                    <a:pt x="21838" y="24951"/>
                    <a:pt x="20715" y="24951"/>
                  </a:cubicBez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24;p58"/>
            <p:cNvSpPr/>
            <p:nvPr/>
          </p:nvSpPr>
          <p:spPr>
            <a:xfrm>
              <a:off x="6482966" y="2048508"/>
              <a:ext cx="32373" cy="32374"/>
            </a:xfrm>
            <a:custGeom>
              <a:avLst/>
              <a:gdLst/>
              <a:ahLst/>
              <a:cxnLst/>
              <a:rect l="l" t="t" r="r" b="b"/>
              <a:pathLst>
                <a:path w="24950" h="24951" extrusionOk="0">
                  <a:moveTo>
                    <a:pt x="20714" y="24951"/>
                  </a:moveTo>
                  <a:cubicBezTo>
                    <a:pt x="19590" y="24952"/>
                    <a:pt x="18512" y="24505"/>
                    <a:pt x="17718" y="23709"/>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1" y="23710"/>
                  </a:cubicBezTo>
                  <a:cubicBezTo>
                    <a:pt x="22916" y="24505"/>
                    <a:pt x="21838" y="24951"/>
                    <a:pt x="20715" y="24951"/>
                  </a:cubicBez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25" name="Google Shape;1925;p58"/>
            <p:cNvGrpSpPr/>
            <p:nvPr/>
          </p:nvGrpSpPr>
          <p:grpSpPr>
            <a:xfrm>
              <a:off x="6496929" y="2022046"/>
              <a:ext cx="38055" cy="215804"/>
              <a:chOff x="6889457" y="2628206"/>
              <a:chExt cx="29341" cy="166387"/>
            </a:xfrm>
          </p:grpSpPr>
          <p:sp>
            <p:nvSpPr>
              <p:cNvPr id="1926" name="Google Shape;1926;p58"/>
              <p:cNvSpPr/>
              <p:nvPr/>
            </p:nvSpPr>
            <p:spPr>
              <a:xfrm>
                <a:off x="6893848" y="2648556"/>
                <a:ext cx="24950" cy="24950"/>
              </a:xfrm>
              <a:custGeom>
                <a:avLst/>
                <a:gdLst/>
                <a:ahLst/>
                <a:cxnLst/>
                <a:rect l="l" t="t" r="r" b="b"/>
                <a:pathLst>
                  <a:path w="24950" h="24950" extrusionOk="0">
                    <a:moveTo>
                      <a:pt x="4238" y="24951"/>
                    </a:moveTo>
                    <a:cubicBezTo>
                      <a:pt x="1899" y="24951"/>
                      <a:pt x="1" y="23054"/>
                      <a:pt x="1" y="20714"/>
                    </a:cubicBezTo>
                    <a:cubicBezTo>
                      <a:pt x="1" y="19591"/>
                      <a:pt x="447" y="18513"/>
                      <a:pt x="1242" y="17718"/>
                    </a:cubicBezTo>
                    <a:lnTo>
                      <a:pt x="17694" y="1266"/>
                    </a:lnTo>
                    <a:cubicBezTo>
                      <a:pt x="19335" y="-402"/>
                      <a:pt x="22018" y="-425"/>
                      <a:pt x="23686" y="1216"/>
                    </a:cubicBezTo>
                    <a:cubicBezTo>
                      <a:pt x="25354" y="2857"/>
                      <a:pt x="25376" y="5540"/>
                      <a:pt x="23735" y="7208"/>
                    </a:cubicBezTo>
                    <a:cubicBezTo>
                      <a:pt x="23719" y="7225"/>
                      <a:pt x="23703" y="7241"/>
                      <a:pt x="23686" y="7257"/>
                    </a:cubicBezTo>
                    <a:lnTo>
                      <a:pt x="7235" y="23709"/>
                    </a:lnTo>
                    <a:cubicBezTo>
                      <a:pt x="6441" y="24505"/>
                      <a:pt x="5363" y="24952"/>
                      <a:pt x="4238" y="249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7" name="Google Shape;1927;p58"/>
              <p:cNvSpPr/>
              <p:nvPr/>
            </p:nvSpPr>
            <p:spPr>
              <a:xfrm>
                <a:off x="6889457" y="2665466"/>
                <a:ext cx="17253" cy="129127"/>
              </a:xfrm>
              <a:custGeom>
                <a:avLst/>
                <a:gdLst/>
                <a:ahLst/>
                <a:cxnLst/>
                <a:rect l="l" t="t" r="r" b="b"/>
                <a:pathLst>
                  <a:path w="17253" h="129127" extrusionOk="0">
                    <a:moveTo>
                      <a:pt x="17253" y="129127"/>
                    </a:moveTo>
                    <a:lnTo>
                      <a:pt x="0" y="129127"/>
                    </a:lnTo>
                    <a:lnTo>
                      <a:pt x="1700" y="0"/>
                    </a:lnTo>
                    <a:lnTo>
                      <a:pt x="16120" y="0"/>
                    </a:lnTo>
                    <a:lnTo>
                      <a:pt x="17253" y="1291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8" name="Google Shape;1928;p58"/>
              <p:cNvSpPr/>
              <p:nvPr/>
            </p:nvSpPr>
            <p:spPr>
              <a:xfrm>
                <a:off x="6893848" y="2628206"/>
                <a:ext cx="8475" cy="45300"/>
              </a:xfrm>
              <a:custGeom>
                <a:avLst/>
                <a:gdLst/>
                <a:ahLst/>
                <a:cxnLst/>
                <a:rect l="l" t="t" r="r" b="b"/>
                <a:pathLst>
                  <a:path w="8475" h="45300" extrusionOk="0">
                    <a:moveTo>
                      <a:pt x="4238" y="45300"/>
                    </a:moveTo>
                    <a:cubicBezTo>
                      <a:pt x="1899" y="45301"/>
                      <a:pt x="1" y="43404"/>
                      <a:pt x="1" y="41065"/>
                    </a:cubicBezTo>
                    <a:cubicBezTo>
                      <a:pt x="1" y="41064"/>
                      <a:pt x="1" y="41063"/>
                      <a:pt x="1" y="41063"/>
                    </a:cubicBezTo>
                    <a:lnTo>
                      <a:pt x="1" y="4219"/>
                    </a:lnTo>
                    <a:cubicBezTo>
                      <a:pt x="11" y="1879"/>
                      <a:pt x="1917" y="-10"/>
                      <a:pt x="4257" y="0"/>
                    </a:cubicBezTo>
                    <a:cubicBezTo>
                      <a:pt x="6583" y="10"/>
                      <a:pt x="8466" y="1893"/>
                      <a:pt x="8476" y="4219"/>
                    </a:cubicBezTo>
                    <a:lnTo>
                      <a:pt x="8476" y="41063"/>
                    </a:lnTo>
                    <a:cubicBezTo>
                      <a:pt x="8476" y="43403"/>
                      <a:pt x="6579" y="45300"/>
                      <a:pt x="4238" y="453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29" name="Google Shape;1929;p58"/>
            <p:cNvSpPr/>
            <p:nvPr/>
          </p:nvSpPr>
          <p:spPr>
            <a:xfrm>
              <a:off x="6482509" y="2048508"/>
              <a:ext cx="32373" cy="32374"/>
            </a:xfrm>
            <a:custGeom>
              <a:avLst/>
              <a:gdLst/>
              <a:ahLst/>
              <a:cxnLst/>
              <a:rect l="l" t="t" r="r" b="b"/>
              <a:pathLst>
                <a:path w="24950" h="24951" extrusionOk="0">
                  <a:moveTo>
                    <a:pt x="20714" y="24951"/>
                  </a:moveTo>
                  <a:cubicBezTo>
                    <a:pt x="19590" y="24952"/>
                    <a:pt x="18512" y="24505"/>
                    <a:pt x="17718" y="23709"/>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1" y="23710"/>
                  </a:cubicBezTo>
                  <a:cubicBezTo>
                    <a:pt x="22916" y="24505"/>
                    <a:pt x="21838" y="24951"/>
                    <a:pt x="20715" y="24951"/>
                  </a:cubicBez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0" name="Google Shape;1930;p58"/>
            <p:cNvSpPr/>
            <p:nvPr/>
          </p:nvSpPr>
          <p:spPr>
            <a:xfrm>
              <a:off x="6482509" y="2048508"/>
              <a:ext cx="32373" cy="32374"/>
            </a:xfrm>
            <a:custGeom>
              <a:avLst/>
              <a:gdLst/>
              <a:ahLst/>
              <a:cxnLst/>
              <a:rect l="l" t="t" r="r" b="b"/>
              <a:pathLst>
                <a:path w="24950" h="24951" extrusionOk="0">
                  <a:moveTo>
                    <a:pt x="20714" y="24951"/>
                  </a:moveTo>
                  <a:cubicBezTo>
                    <a:pt x="19590" y="24952"/>
                    <a:pt x="18512" y="24505"/>
                    <a:pt x="17718" y="23709"/>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1" y="23710"/>
                  </a:cubicBezTo>
                  <a:cubicBezTo>
                    <a:pt x="22916" y="24505"/>
                    <a:pt x="21838" y="24951"/>
                    <a:pt x="20715" y="249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31" name="Google Shape;1931;p58"/>
            <p:cNvGrpSpPr/>
            <p:nvPr/>
          </p:nvGrpSpPr>
          <p:grpSpPr>
            <a:xfrm>
              <a:off x="6502186" y="1919438"/>
              <a:ext cx="228730" cy="318412"/>
              <a:chOff x="6893496" y="2549093"/>
              <a:chExt cx="176353" cy="245499"/>
            </a:xfrm>
          </p:grpSpPr>
          <p:sp>
            <p:nvSpPr>
              <p:cNvPr id="1932" name="Google Shape;1932;p58"/>
              <p:cNvSpPr/>
              <p:nvPr/>
            </p:nvSpPr>
            <p:spPr>
              <a:xfrm>
                <a:off x="6893496" y="2648556"/>
                <a:ext cx="24950" cy="24950"/>
              </a:xfrm>
              <a:custGeom>
                <a:avLst/>
                <a:gdLst/>
                <a:ahLst/>
                <a:cxnLst/>
                <a:rect l="l" t="t" r="r" b="b"/>
                <a:pathLst>
                  <a:path w="24950" h="24950" extrusionOk="0">
                    <a:moveTo>
                      <a:pt x="4238" y="24951"/>
                    </a:moveTo>
                    <a:cubicBezTo>
                      <a:pt x="1899" y="24951"/>
                      <a:pt x="1" y="23054"/>
                      <a:pt x="1" y="20714"/>
                    </a:cubicBezTo>
                    <a:cubicBezTo>
                      <a:pt x="1" y="19591"/>
                      <a:pt x="447" y="18513"/>
                      <a:pt x="1242" y="17718"/>
                    </a:cubicBezTo>
                    <a:lnTo>
                      <a:pt x="17694" y="1266"/>
                    </a:lnTo>
                    <a:cubicBezTo>
                      <a:pt x="19335" y="-402"/>
                      <a:pt x="22018" y="-425"/>
                      <a:pt x="23686" y="1216"/>
                    </a:cubicBezTo>
                    <a:cubicBezTo>
                      <a:pt x="25354" y="2857"/>
                      <a:pt x="25376" y="5540"/>
                      <a:pt x="23735" y="7208"/>
                    </a:cubicBezTo>
                    <a:cubicBezTo>
                      <a:pt x="23719" y="7225"/>
                      <a:pt x="23703" y="7241"/>
                      <a:pt x="23686" y="7257"/>
                    </a:cubicBezTo>
                    <a:lnTo>
                      <a:pt x="7235" y="23709"/>
                    </a:lnTo>
                    <a:cubicBezTo>
                      <a:pt x="6441" y="24505"/>
                      <a:pt x="5363" y="24952"/>
                      <a:pt x="4238" y="249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3" name="Google Shape;1933;p58"/>
              <p:cNvSpPr/>
              <p:nvPr/>
            </p:nvSpPr>
            <p:spPr>
              <a:xfrm>
                <a:off x="7052597" y="2586163"/>
                <a:ext cx="17252" cy="208429"/>
              </a:xfrm>
              <a:custGeom>
                <a:avLst/>
                <a:gdLst/>
                <a:ahLst/>
                <a:cxnLst/>
                <a:rect l="l" t="t" r="r" b="b"/>
                <a:pathLst>
                  <a:path w="17252" h="208429" extrusionOk="0">
                    <a:moveTo>
                      <a:pt x="17253" y="208430"/>
                    </a:moveTo>
                    <a:lnTo>
                      <a:pt x="0" y="208430"/>
                    </a:lnTo>
                    <a:lnTo>
                      <a:pt x="1692" y="0"/>
                    </a:lnTo>
                    <a:lnTo>
                      <a:pt x="16119" y="0"/>
                    </a:lnTo>
                    <a:lnTo>
                      <a:pt x="17253" y="20843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4" name="Google Shape;1934;p58"/>
              <p:cNvSpPr/>
              <p:nvPr/>
            </p:nvSpPr>
            <p:spPr>
              <a:xfrm>
                <a:off x="7056983" y="2549093"/>
                <a:ext cx="8474" cy="45318"/>
              </a:xfrm>
              <a:custGeom>
                <a:avLst/>
                <a:gdLst/>
                <a:ahLst/>
                <a:cxnLst/>
                <a:rect l="l" t="t" r="r" b="b"/>
                <a:pathLst>
                  <a:path w="8474" h="45318" extrusionOk="0">
                    <a:moveTo>
                      <a:pt x="4238" y="45319"/>
                    </a:moveTo>
                    <a:cubicBezTo>
                      <a:pt x="1899" y="45319"/>
                      <a:pt x="1" y="43423"/>
                      <a:pt x="1" y="41083"/>
                    </a:cubicBezTo>
                    <a:cubicBezTo>
                      <a:pt x="1" y="41082"/>
                      <a:pt x="1" y="41082"/>
                      <a:pt x="1" y="41081"/>
                    </a:cubicBezTo>
                    <a:lnTo>
                      <a:pt x="1" y="4237"/>
                    </a:lnTo>
                    <a:cubicBezTo>
                      <a:pt x="1" y="1897"/>
                      <a:pt x="1898" y="0"/>
                      <a:pt x="4238" y="0"/>
                    </a:cubicBezTo>
                    <a:cubicBezTo>
                      <a:pt x="6579" y="0"/>
                      <a:pt x="8476" y="1897"/>
                      <a:pt x="8476" y="4237"/>
                    </a:cubicBezTo>
                    <a:lnTo>
                      <a:pt x="8476" y="41081"/>
                    </a:lnTo>
                    <a:cubicBezTo>
                      <a:pt x="8476" y="43421"/>
                      <a:pt x="6579" y="45319"/>
                      <a:pt x="4238" y="45319"/>
                    </a:cubicBezTo>
                    <a:cubicBezTo>
                      <a:pt x="4238" y="45319"/>
                      <a:pt x="4238" y="45319"/>
                      <a:pt x="4238" y="453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35" name="Google Shape;1935;p58"/>
            <p:cNvSpPr/>
            <p:nvPr/>
          </p:nvSpPr>
          <p:spPr>
            <a:xfrm>
              <a:off x="6694101" y="1945921"/>
              <a:ext cx="32373" cy="32374"/>
            </a:xfrm>
            <a:custGeom>
              <a:avLst/>
              <a:gdLst/>
              <a:ahLst/>
              <a:cxnLst/>
              <a:rect l="l" t="t" r="r" b="b"/>
              <a:pathLst>
                <a:path w="24950" h="24951" extrusionOk="0">
                  <a:moveTo>
                    <a:pt x="20714" y="24951"/>
                  </a:moveTo>
                  <a:cubicBezTo>
                    <a:pt x="19590" y="24952"/>
                    <a:pt x="18512" y="24506"/>
                    <a:pt x="17718" y="23710"/>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0" y="23710"/>
                  </a:cubicBezTo>
                  <a:cubicBezTo>
                    <a:pt x="22916" y="24505"/>
                    <a:pt x="21838" y="24951"/>
                    <a:pt x="20714" y="24951"/>
                  </a:cubicBez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6" name="Google Shape;1936;p58"/>
            <p:cNvSpPr/>
            <p:nvPr/>
          </p:nvSpPr>
          <p:spPr>
            <a:xfrm>
              <a:off x="6694101" y="1945921"/>
              <a:ext cx="32373" cy="32374"/>
            </a:xfrm>
            <a:custGeom>
              <a:avLst/>
              <a:gdLst/>
              <a:ahLst/>
              <a:cxnLst/>
              <a:rect l="l" t="t" r="r" b="b"/>
              <a:pathLst>
                <a:path w="24950" h="24951" extrusionOk="0">
                  <a:moveTo>
                    <a:pt x="20714" y="24951"/>
                  </a:moveTo>
                  <a:cubicBezTo>
                    <a:pt x="19590" y="24952"/>
                    <a:pt x="18512" y="24506"/>
                    <a:pt x="17718" y="23710"/>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0" y="23710"/>
                  </a:cubicBezTo>
                  <a:cubicBezTo>
                    <a:pt x="22916" y="24505"/>
                    <a:pt x="21838" y="24951"/>
                    <a:pt x="20714" y="249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7" name="Google Shape;1937;p58"/>
            <p:cNvSpPr/>
            <p:nvPr/>
          </p:nvSpPr>
          <p:spPr>
            <a:xfrm>
              <a:off x="6713918" y="1945920"/>
              <a:ext cx="32373" cy="32374"/>
            </a:xfrm>
            <a:custGeom>
              <a:avLst/>
              <a:gdLst/>
              <a:ahLst/>
              <a:cxnLst/>
              <a:rect l="l" t="t" r="r" b="b"/>
              <a:pathLst>
                <a:path w="24950" h="24951" extrusionOk="0">
                  <a:moveTo>
                    <a:pt x="4238" y="24951"/>
                  </a:moveTo>
                  <a:cubicBezTo>
                    <a:pt x="1898" y="24951"/>
                    <a:pt x="1" y="23054"/>
                    <a:pt x="1" y="20714"/>
                  </a:cubicBezTo>
                  <a:cubicBezTo>
                    <a:pt x="1" y="19591"/>
                    <a:pt x="447" y="18513"/>
                    <a:pt x="1242" y="17718"/>
                  </a:cubicBezTo>
                  <a:lnTo>
                    <a:pt x="17693" y="1266"/>
                  </a:lnTo>
                  <a:cubicBezTo>
                    <a:pt x="19334" y="-402"/>
                    <a:pt x="22017" y="-425"/>
                    <a:pt x="23685" y="1216"/>
                  </a:cubicBezTo>
                  <a:cubicBezTo>
                    <a:pt x="25354" y="2857"/>
                    <a:pt x="25376" y="5540"/>
                    <a:pt x="23735" y="7208"/>
                  </a:cubicBezTo>
                  <a:cubicBezTo>
                    <a:pt x="23719" y="7225"/>
                    <a:pt x="23702" y="7241"/>
                    <a:pt x="23686" y="7257"/>
                  </a:cubicBezTo>
                  <a:lnTo>
                    <a:pt x="7234" y="23709"/>
                  </a:lnTo>
                  <a:cubicBezTo>
                    <a:pt x="6440" y="24505"/>
                    <a:pt x="5362" y="24952"/>
                    <a:pt x="4238" y="249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8" name="Google Shape;1938;p58"/>
            <p:cNvSpPr/>
            <p:nvPr/>
          </p:nvSpPr>
          <p:spPr>
            <a:xfrm>
              <a:off x="6526952" y="1883167"/>
              <a:ext cx="84347" cy="85974"/>
            </a:xfrm>
            <a:custGeom>
              <a:avLst/>
              <a:gdLst/>
              <a:ahLst/>
              <a:cxnLst/>
              <a:rect l="l" t="t" r="r" b="b"/>
              <a:pathLst>
                <a:path w="65007" h="66261" extrusionOk="0">
                  <a:moveTo>
                    <a:pt x="63804" y="30643"/>
                  </a:moveTo>
                  <a:lnTo>
                    <a:pt x="52581" y="26694"/>
                  </a:lnTo>
                  <a:cubicBezTo>
                    <a:pt x="52316" y="26601"/>
                    <a:pt x="52076" y="26447"/>
                    <a:pt x="51881" y="26245"/>
                  </a:cubicBezTo>
                  <a:lnTo>
                    <a:pt x="51875" y="26239"/>
                  </a:lnTo>
                  <a:cubicBezTo>
                    <a:pt x="49916" y="20270"/>
                    <a:pt x="45339" y="15523"/>
                    <a:pt x="39447" y="13346"/>
                  </a:cubicBezTo>
                  <a:lnTo>
                    <a:pt x="39223" y="13114"/>
                  </a:lnTo>
                  <a:cubicBezTo>
                    <a:pt x="39064" y="12948"/>
                    <a:pt x="38937" y="12754"/>
                    <a:pt x="38850" y="12541"/>
                  </a:cubicBezTo>
                  <a:lnTo>
                    <a:pt x="34212" y="1125"/>
                  </a:lnTo>
                  <a:cubicBezTo>
                    <a:pt x="33838" y="202"/>
                    <a:pt x="32786" y="-242"/>
                    <a:pt x="31864" y="133"/>
                  </a:cubicBezTo>
                  <a:cubicBezTo>
                    <a:pt x="31384" y="328"/>
                    <a:pt x="31011" y="720"/>
                    <a:pt x="30840" y="1210"/>
                  </a:cubicBezTo>
                  <a:lnTo>
                    <a:pt x="26914" y="12467"/>
                  </a:lnTo>
                  <a:cubicBezTo>
                    <a:pt x="26853" y="12633"/>
                    <a:pt x="26767" y="12789"/>
                    <a:pt x="26661" y="12930"/>
                  </a:cubicBezTo>
                  <a:cubicBezTo>
                    <a:pt x="20079" y="14876"/>
                    <a:pt x="14902" y="19976"/>
                    <a:pt x="12856" y="26527"/>
                  </a:cubicBezTo>
                  <a:cubicBezTo>
                    <a:pt x="12760" y="26590"/>
                    <a:pt x="12658" y="26643"/>
                    <a:pt x="12552" y="26686"/>
                  </a:cubicBezTo>
                  <a:lnTo>
                    <a:pt x="1123" y="31351"/>
                  </a:lnTo>
                  <a:cubicBezTo>
                    <a:pt x="201" y="31726"/>
                    <a:pt x="-241" y="32778"/>
                    <a:pt x="135" y="33700"/>
                  </a:cubicBezTo>
                  <a:cubicBezTo>
                    <a:pt x="330" y="34178"/>
                    <a:pt x="721" y="34550"/>
                    <a:pt x="1209" y="34720"/>
                  </a:cubicBezTo>
                  <a:lnTo>
                    <a:pt x="12474" y="38667"/>
                  </a:lnTo>
                  <a:cubicBezTo>
                    <a:pt x="12612" y="38716"/>
                    <a:pt x="12743" y="38781"/>
                    <a:pt x="12865" y="38861"/>
                  </a:cubicBezTo>
                  <a:cubicBezTo>
                    <a:pt x="14787" y="44989"/>
                    <a:pt x="19459" y="49868"/>
                    <a:pt x="25496" y="52056"/>
                  </a:cubicBezTo>
                  <a:lnTo>
                    <a:pt x="26541" y="53152"/>
                  </a:lnTo>
                  <a:cubicBezTo>
                    <a:pt x="26697" y="53315"/>
                    <a:pt x="26821" y="53507"/>
                    <a:pt x="26906" y="53716"/>
                  </a:cubicBezTo>
                  <a:lnTo>
                    <a:pt x="31545" y="65137"/>
                  </a:lnTo>
                  <a:cubicBezTo>
                    <a:pt x="31919" y="66060"/>
                    <a:pt x="32971" y="66504"/>
                    <a:pt x="33894" y="66129"/>
                  </a:cubicBezTo>
                  <a:cubicBezTo>
                    <a:pt x="34373" y="65934"/>
                    <a:pt x="34746" y="65542"/>
                    <a:pt x="34917" y="65052"/>
                  </a:cubicBezTo>
                  <a:lnTo>
                    <a:pt x="38861" y="53744"/>
                  </a:lnTo>
                  <a:cubicBezTo>
                    <a:pt x="38940" y="53516"/>
                    <a:pt x="39064" y="53307"/>
                    <a:pt x="39226" y="53128"/>
                  </a:cubicBezTo>
                  <a:lnTo>
                    <a:pt x="40694" y="51505"/>
                  </a:lnTo>
                  <a:cubicBezTo>
                    <a:pt x="45989" y="49143"/>
                    <a:pt x="50044" y="44660"/>
                    <a:pt x="51864" y="39155"/>
                  </a:cubicBezTo>
                  <a:lnTo>
                    <a:pt x="51903" y="39112"/>
                  </a:lnTo>
                  <a:cubicBezTo>
                    <a:pt x="52083" y="38912"/>
                    <a:pt x="52307" y="38755"/>
                    <a:pt x="52556" y="38653"/>
                  </a:cubicBezTo>
                  <a:lnTo>
                    <a:pt x="63889" y="34009"/>
                  </a:lnTo>
                  <a:cubicBezTo>
                    <a:pt x="64810" y="33632"/>
                    <a:pt x="65250" y="32580"/>
                    <a:pt x="64873" y="31660"/>
                  </a:cubicBezTo>
                  <a:cubicBezTo>
                    <a:pt x="64678" y="31184"/>
                    <a:pt x="64289" y="30814"/>
                    <a:pt x="63804" y="3064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39" name="Google Shape;1939;p58"/>
            <p:cNvGrpSpPr/>
            <p:nvPr/>
          </p:nvGrpSpPr>
          <p:grpSpPr>
            <a:xfrm>
              <a:off x="6434323" y="1878783"/>
              <a:ext cx="356702" cy="249872"/>
              <a:chOff x="6841169" y="2517751"/>
              <a:chExt cx="275021" cy="192654"/>
            </a:xfrm>
          </p:grpSpPr>
          <p:sp>
            <p:nvSpPr>
              <p:cNvPr id="1940" name="Google Shape;1940;p58"/>
              <p:cNvSpPr/>
              <p:nvPr/>
            </p:nvSpPr>
            <p:spPr>
              <a:xfrm>
                <a:off x="6841169" y="2597223"/>
                <a:ext cx="113833" cy="113182"/>
              </a:xfrm>
              <a:custGeom>
                <a:avLst/>
                <a:gdLst/>
                <a:ahLst/>
                <a:cxnLst/>
                <a:rect l="l" t="t" r="r" b="b"/>
                <a:pathLst>
                  <a:path w="113833" h="113182" extrusionOk="0">
                    <a:moveTo>
                      <a:pt x="48388" y="113182"/>
                    </a:moveTo>
                    <a:cubicBezTo>
                      <a:pt x="17314" y="108471"/>
                      <a:pt x="-4059" y="79462"/>
                      <a:pt x="652" y="48387"/>
                    </a:cubicBezTo>
                    <a:cubicBezTo>
                      <a:pt x="5362" y="17312"/>
                      <a:pt x="34372" y="-4060"/>
                      <a:pt x="65447" y="651"/>
                    </a:cubicBezTo>
                    <a:cubicBezTo>
                      <a:pt x="96521" y="5361"/>
                      <a:pt x="117894" y="34371"/>
                      <a:pt x="113183" y="65446"/>
                    </a:cubicBezTo>
                    <a:cubicBezTo>
                      <a:pt x="109452" y="90062"/>
                      <a:pt x="90152" y="109394"/>
                      <a:pt x="65543" y="113168"/>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1" name="Google Shape;1941;p58"/>
              <p:cNvSpPr/>
              <p:nvPr/>
            </p:nvSpPr>
            <p:spPr>
              <a:xfrm>
                <a:off x="7002359" y="2517751"/>
                <a:ext cx="113831" cy="113180"/>
              </a:xfrm>
              <a:custGeom>
                <a:avLst/>
                <a:gdLst/>
                <a:ahLst/>
                <a:cxnLst/>
                <a:rect l="l" t="t" r="r" b="b"/>
                <a:pathLst>
                  <a:path w="113831" h="113180" extrusionOk="0">
                    <a:moveTo>
                      <a:pt x="48388" y="113181"/>
                    </a:moveTo>
                    <a:cubicBezTo>
                      <a:pt x="17313" y="108470"/>
                      <a:pt x="-4059" y="79461"/>
                      <a:pt x="652" y="48387"/>
                    </a:cubicBezTo>
                    <a:cubicBezTo>
                      <a:pt x="5362" y="17312"/>
                      <a:pt x="34371" y="-4060"/>
                      <a:pt x="65446" y="651"/>
                    </a:cubicBezTo>
                    <a:cubicBezTo>
                      <a:pt x="96520" y="5361"/>
                      <a:pt x="117892" y="34370"/>
                      <a:pt x="113182" y="65445"/>
                    </a:cubicBezTo>
                    <a:cubicBezTo>
                      <a:pt x="109450" y="90061"/>
                      <a:pt x="90151" y="109393"/>
                      <a:pt x="65541" y="113166"/>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42" name="Google Shape;1942;p58"/>
          <p:cNvGrpSpPr/>
          <p:nvPr/>
        </p:nvGrpSpPr>
        <p:grpSpPr>
          <a:xfrm>
            <a:off x="3381431" y="3851351"/>
            <a:ext cx="451953" cy="497125"/>
            <a:chOff x="5620908" y="2475588"/>
            <a:chExt cx="326697" cy="359350"/>
          </a:xfrm>
        </p:grpSpPr>
        <p:grpSp>
          <p:nvGrpSpPr>
            <p:cNvPr id="1943" name="Google Shape;1943;p58"/>
            <p:cNvGrpSpPr/>
            <p:nvPr/>
          </p:nvGrpSpPr>
          <p:grpSpPr>
            <a:xfrm>
              <a:off x="5620908" y="2662664"/>
              <a:ext cx="326697" cy="172273"/>
              <a:chOff x="6214022" y="3122127"/>
              <a:chExt cx="251887" cy="132824"/>
            </a:xfrm>
          </p:grpSpPr>
          <p:sp>
            <p:nvSpPr>
              <p:cNvPr id="1944" name="Google Shape;1944;p58"/>
              <p:cNvSpPr/>
              <p:nvPr/>
            </p:nvSpPr>
            <p:spPr>
              <a:xfrm>
                <a:off x="6413207" y="3223933"/>
                <a:ext cx="52702" cy="31018"/>
              </a:xfrm>
              <a:custGeom>
                <a:avLst/>
                <a:gdLst/>
                <a:ahLst/>
                <a:cxnLst/>
                <a:rect l="l" t="t" r="r" b="b"/>
                <a:pathLst>
                  <a:path w="52702" h="31018" extrusionOk="0">
                    <a:moveTo>
                      <a:pt x="7751" y="30882"/>
                    </a:moveTo>
                    <a:lnTo>
                      <a:pt x="50312" y="18386"/>
                    </a:lnTo>
                    <a:cubicBezTo>
                      <a:pt x="52076" y="17868"/>
                      <a:pt x="53085" y="16018"/>
                      <a:pt x="52567" y="14255"/>
                    </a:cubicBezTo>
                    <a:lnTo>
                      <a:pt x="49084" y="2391"/>
                    </a:lnTo>
                    <a:cubicBezTo>
                      <a:pt x="48566" y="628"/>
                      <a:pt x="46717" y="-382"/>
                      <a:pt x="44953" y="136"/>
                    </a:cubicBezTo>
                    <a:lnTo>
                      <a:pt x="2392" y="12633"/>
                    </a:lnTo>
                    <a:cubicBezTo>
                      <a:pt x="629" y="13150"/>
                      <a:pt x="-381" y="15000"/>
                      <a:pt x="136" y="16763"/>
                    </a:cubicBezTo>
                    <a:cubicBezTo>
                      <a:pt x="136" y="16763"/>
                      <a:pt x="136" y="16763"/>
                      <a:pt x="136" y="16764"/>
                    </a:cubicBezTo>
                    <a:lnTo>
                      <a:pt x="3620" y="28627"/>
                    </a:lnTo>
                    <a:cubicBezTo>
                      <a:pt x="4138" y="30390"/>
                      <a:pt x="5986" y="31400"/>
                      <a:pt x="7749" y="30883"/>
                    </a:cubicBezTo>
                    <a:cubicBezTo>
                      <a:pt x="7750" y="30883"/>
                      <a:pt x="7750" y="30883"/>
                      <a:pt x="7751" y="3088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5" name="Google Shape;1945;p58"/>
              <p:cNvSpPr/>
              <p:nvPr/>
            </p:nvSpPr>
            <p:spPr>
              <a:xfrm rot="-983857">
                <a:off x="6405781" y="3124651"/>
                <a:ext cx="34479" cy="116586"/>
              </a:xfrm>
              <a:custGeom>
                <a:avLst/>
                <a:gdLst/>
                <a:ahLst/>
                <a:cxnLst/>
                <a:rect l="l" t="t" r="r" b="b"/>
                <a:pathLst>
                  <a:path w="34455" h="116504" extrusionOk="0">
                    <a:moveTo>
                      <a:pt x="1" y="0"/>
                    </a:moveTo>
                    <a:lnTo>
                      <a:pt x="34457" y="0"/>
                    </a:lnTo>
                    <a:lnTo>
                      <a:pt x="34457" y="116504"/>
                    </a:lnTo>
                    <a:lnTo>
                      <a:pt x="1" y="11650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6" name="Google Shape;1946;p58"/>
              <p:cNvSpPr/>
              <p:nvPr/>
            </p:nvSpPr>
            <p:spPr>
              <a:xfrm>
                <a:off x="6214022" y="3223933"/>
                <a:ext cx="52702" cy="31018"/>
              </a:xfrm>
              <a:custGeom>
                <a:avLst/>
                <a:gdLst/>
                <a:ahLst/>
                <a:cxnLst/>
                <a:rect l="l" t="t" r="r" b="b"/>
                <a:pathLst>
                  <a:path w="52702" h="31018" extrusionOk="0">
                    <a:moveTo>
                      <a:pt x="44953" y="30882"/>
                    </a:moveTo>
                    <a:lnTo>
                      <a:pt x="2392" y="18386"/>
                    </a:lnTo>
                    <a:cubicBezTo>
                      <a:pt x="628" y="17868"/>
                      <a:pt x="-381" y="16018"/>
                      <a:pt x="137" y="14255"/>
                    </a:cubicBezTo>
                    <a:lnTo>
                      <a:pt x="3620" y="2391"/>
                    </a:lnTo>
                    <a:cubicBezTo>
                      <a:pt x="4138" y="628"/>
                      <a:pt x="5988" y="-382"/>
                      <a:pt x="7751" y="136"/>
                    </a:cubicBezTo>
                    <a:lnTo>
                      <a:pt x="50312" y="12633"/>
                    </a:lnTo>
                    <a:cubicBezTo>
                      <a:pt x="52076" y="13151"/>
                      <a:pt x="53086" y="15000"/>
                      <a:pt x="52568" y="16764"/>
                    </a:cubicBezTo>
                    <a:lnTo>
                      <a:pt x="49084" y="28627"/>
                    </a:lnTo>
                    <a:cubicBezTo>
                      <a:pt x="48566" y="30391"/>
                      <a:pt x="46716" y="31400"/>
                      <a:pt x="44953" y="3088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7" name="Google Shape;1947;p58"/>
              <p:cNvSpPr/>
              <p:nvPr/>
            </p:nvSpPr>
            <p:spPr>
              <a:xfrm rot="-4416143">
                <a:off x="6198731" y="3165676"/>
                <a:ext cx="116586" cy="34479"/>
              </a:xfrm>
              <a:custGeom>
                <a:avLst/>
                <a:gdLst/>
                <a:ahLst/>
                <a:cxnLst/>
                <a:rect l="l" t="t" r="r" b="b"/>
                <a:pathLst>
                  <a:path w="116504" h="34455" extrusionOk="0">
                    <a:moveTo>
                      <a:pt x="1" y="0"/>
                    </a:moveTo>
                    <a:lnTo>
                      <a:pt x="116505" y="0"/>
                    </a:lnTo>
                    <a:lnTo>
                      <a:pt x="116505" y="34456"/>
                    </a:lnTo>
                    <a:lnTo>
                      <a:pt x="1" y="3445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48" name="Google Shape;1948;p58"/>
            <p:cNvGrpSpPr/>
            <p:nvPr/>
          </p:nvGrpSpPr>
          <p:grpSpPr>
            <a:xfrm>
              <a:off x="5662718" y="2662747"/>
              <a:ext cx="243652" cy="61260"/>
              <a:chOff x="6246250" y="3122184"/>
              <a:chExt cx="187858" cy="47232"/>
            </a:xfrm>
          </p:grpSpPr>
          <p:sp>
            <p:nvSpPr>
              <p:cNvPr id="1949" name="Google Shape;1949;p58"/>
              <p:cNvSpPr/>
              <p:nvPr/>
            </p:nvSpPr>
            <p:spPr>
              <a:xfrm>
                <a:off x="6246250" y="3122184"/>
                <a:ext cx="43663" cy="45767"/>
              </a:xfrm>
              <a:custGeom>
                <a:avLst/>
                <a:gdLst/>
                <a:ahLst/>
                <a:cxnLst/>
                <a:rect l="l" t="t" r="r" b="b"/>
                <a:pathLst>
                  <a:path w="43663" h="45767" extrusionOk="0">
                    <a:moveTo>
                      <a:pt x="43663" y="9707"/>
                    </a:moveTo>
                    <a:lnTo>
                      <a:pt x="10606" y="0"/>
                    </a:lnTo>
                    <a:lnTo>
                      <a:pt x="0" y="36117"/>
                    </a:lnTo>
                    <a:lnTo>
                      <a:pt x="33081" y="45768"/>
                    </a:lnTo>
                    <a:lnTo>
                      <a:pt x="43663" y="9707"/>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0" name="Google Shape;1950;p58"/>
              <p:cNvSpPr/>
              <p:nvPr/>
            </p:nvSpPr>
            <p:spPr>
              <a:xfrm>
                <a:off x="6390445" y="3123657"/>
                <a:ext cx="43663" cy="45759"/>
              </a:xfrm>
              <a:custGeom>
                <a:avLst/>
                <a:gdLst/>
                <a:ahLst/>
                <a:cxnLst/>
                <a:rect l="l" t="t" r="r" b="b"/>
                <a:pathLst>
                  <a:path w="43663" h="45759" extrusionOk="0">
                    <a:moveTo>
                      <a:pt x="0" y="9707"/>
                    </a:moveTo>
                    <a:lnTo>
                      <a:pt x="33065" y="0"/>
                    </a:lnTo>
                    <a:lnTo>
                      <a:pt x="43663" y="36109"/>
                    </a:lnTo>
                    <a:lnTo>
                      <a:pt x="10590" y="45760"/>
                    </a:lnTo>
                    <a:lnTo>
                      <a:pt x="0" y="9707"/>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51" name="Google Shape;1951;p58"/>
            <p:cNvGrpSpPr/>
            <p:nvPr/>
          </p:nvGrpSpPr>
          <p:grpSpPr>
            <a:xfrm>
              <a:off x="5686378" y="2535624"/>
              <a:ext cx="195882" cy="139284"/>
              <a:chOff x="6264492" y="3024178"/>
              <a:chExt cx="151027" cy="107389"/>
            </a:xfrm>
          </p:grpSpPr>
          <p:sp>
            <p:nvSpPr>
              <p:cNvPr id="1952" name="Google Shape;1952;p58"/>
              <p:cNvSpPr/>
              <p:nvPr/>
            </p:nvSpPr>
            <p:spPr>
              <a:xfrm>
                <a:off x="6264492" y="3024178"/>
                <a:ext cx="39719" cy="107388"/>
              </a:xfrm>
              <a:custGeom>
                <a:avLst/>
                <a:gdLst/>
                <a:ahLst/>
                <a:cxnLst/>
                <a:rect l="l" t="t" r="r" b="b"/>
                <a:pathLst>
                  <a:path w="39719" h="107388" extrusionOk="0">
                    <a:moveTo>
                      <a:pt x="39720" y="28402"/>
                    </a:moveTo>
                    <a:lnTo>
                      <a:pt x="16532" y="107389"/>
                    </a:lnTo>
                    <a:lnTo>
                      <a:pt x="0" y="102531"/>
                    </a:lnTo>
                    <a:lnTo>
                      <a:pt x="30005" y="0"/>
                    </a:lnTo>
                    <a:lnTo>
                      <a:pt x="39720" y="284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3" name="Google Shape;1953;p58"/>
              <p:cNvSpPr/>
              <p:nvPr/>
            </p:nvSpPr>
            <p:spPr>
              <a:xfrm>
                <a:off x="6376244" y="3029263"/>
                <a:ext cx="39275" cy="102304"/>
              </a:xfrm>
              <a:custGeom>
                <a:avLst/>
                <a:gdLst/>
                <a:ahLst/>
                <a:cxnLst/>
                <a:rect l="l" t="t" r="r" b="b"/>
                <a:pathLst>
                  <a:path w="39275" h="102304" extrusionOk="0">
                    <a:moveTo>
                      <a:pt x="0" y="24823"/>
                    </a:moveTo>
                    <a:lnTo>
                      <a:pt x="22750" y="102304"/>
                    </a:lnTo>
                    <a:lnTo>
                      <a:pt x="39275" y="97447"/>
                    </a:lnTo>
                    <a:lnTo>
                      <a:pt x="10663" y="0"/>
                    </a:lnTo>
                    <a:lnTo>
                      <a:pt x="0" y="248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54" name="Google Shape;1954;p58"/>
            <p:cNvGrpSpPr/>
            <p:nvPr/>
          </p:nvGrpSpPr>
          <p:grpSpPr>
            <a:xfrm>
              <a:off x="5686358" y="2535076"/>
              <a:ext cx="164877" cy="139835"/>
              <a:chOff x="6264492" y="3023753"/>
              <a:chExt cx="127122" cy="107814"/>
            </a:xfrm>
          </p:grpSpPr>
          <p:sp>
            <p:nvSpPr>
              <p:cNvPr id="1955" name="Google Shape;1955;p58"/>
              <p:cNvSpPr/>
              <p:nvPr/>
            </p:nvSpPr>
            <p:spPr>
              <a:xfrm>
                <a:off x="6376139" y="3028834"/>
                <a:ext cx="15472" cy="34959"/>
              </a:xfrm>
              <a:custGeom>
                <a:avLst/>
                <a:gdLst/>
                <a:ahLst/>
                <a:cxnLst/>
                <a:rect l="l" t="t" r="r" b="b"/>
                <a:pathLst>
                  <a:path w="15472" h="34959" extrusionOk="0">
                    <a:moveTo>
                      <a:pt x="2971" y="34960"/>
                    </a:moveTo>
                    <a:lnTo>
                      <a:pt x="0" y="24831"/>
                    </a:lnTo>
                    <a:lnTo>
                      <a:pt x="10663" y="0"/>
                    </a:lnTo>
                    <a:lnTo>
                      <a:pt x="15472" y="16395"/>
                    </a:ln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6" name="Google Shape;1956;p58"/>
              <p:cNvSpPr/>
              <p:nvPr/>
            </p:nvSpPr>
            <p:spPr>
              <a:xfrm>
                <a:off x="6287914" y="3023757"/>
                <a:ext cx="16192" cy="40448"/>
              </a:xfrm>
              <a:custGeom>
                <a:avLst/>
                <a:gdLst/>
                <a:ahLst/>
                <a:cxnLst/>
                <a:rect l="l" t="t" r="r" b="b"/>
                <a:pathLst>
                  <a:path w="16192" h="40448" extrusionOk="0">
                    <a:moveTo>
                      <a:pt x="0" y="22111"/>
                    </a:moveTo>
                    <a:lnTo>
                      <a:pt x="6469" y="0"/>
                    </a:lnTo>
                    <a:lnTo>
                      <a:pt x="16193" y="28402"/>
                    </a:lnTo>
                    <a:lnTo>
                      <a:pt x="12655" y="40449"/>
                    </a:ln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7" name="Google Shape;1957;p58"/>
              <p:cNvSpPr/>
              <p:nvPr/>
            </p:nvSpPr>
            <p:spPr>
              <a:xfrm>
                <a:off x="6287914" y="3023753"/>
                <a:ext cx="16192" cy="40452"/>
              </a:xfrm>
              <a:custGeom>
                <a:avLst/>
                <a:gdLst/>
                <a:ahLst/>
                <a:cxnLst/>
                <a:rect l="l" t="t" r="r" b="b"/>
                <a:pathLst>
                  <a:path w="16192" h="40452" extrusionOk="0">
                    <a:moveTo>
                      <a:pt x="6472" y="0"/>
                    </a:moveTo>
                    <a:lnTo>
                      <a:pt x="1" y="22119"/>
                    </a:lnTo>
                    <a:cubicBezTo>
                      <a:pt x="2958" y="29011"/>
                      <a:pt x="7260" y="35244"/>
                      <a:pt x="12656" y="40452"/>
                    </a:cubicBezTo>
                    <a:lnTo>
                      <a:pt x="16194" y="2840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8" name="Google Shape;1958;p58"/>
              <p:cNvSpPr/>
              <p:nvPr/>
            </p:nvSpPr>
            <p:spPr>
              <a:xfrm>
                <a:off x="6376135" y="3028837"/>
                <a:ext cx="15479" cy="34957"/>
              </a:xfrm>
              <a:custGeom>
                <a:avLst/>
                <a:gdLst/>
                <a:ahLst/>
                <a:cxnLst/>
                <a:rect l="l" t="t" r="r" b="b"/>
                <a:pathLst>
                  <a:path w="15479" h="34957" extrusionOk="0">
                    <a:moveTo>
                      <a:pt x="15481" y="16392"/>
                    </a:moveTo>
                    <a:lnTo>
                      <a:pt x="10667" y="0"/>
                    </a:lnTo>
                    <a:lnTo>
                      <a:pt x="1" y="24826"/>
                    </a:lnTo>
                    <a:lnTo>
                      <a:pt x="2976" y="34958"/>
                    </a:lnTo>
                    <a:cubicBezTo>
                      <a:pt x="8345" y="29668"/>
                      <a:pt x="12597" y="23355"/>
                      <a:pt x="15481" y="1639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9" name="Google Shape;1959;p58"/>
              <p:cNvSpPr/>
              <p:nvPr/>
            </p:nvSpPr>
            <p:spPr>
              <a:xfrm>
                <a:off x="6264492" y="3108007"/>
                <a:ext cx="23446" cy="23560"/>
              </a:xfrm>
              <a:custGeom>
                <a:avLst/>
                <a:gdLst/>
                <a:ahLst/>
                <a:cxnLst/>
                <a:rect l="l" t="t" r="r" b="b"/>
                <a:pathLst>
                  <a:path w="23446" h="23560" extrusionOk="0">
                    <a:moveTo>
                      <a:pt x="0" y="18702"/>
                    </a:moveTo>
                    <a:lnTo>
                      <a:pt x="16532" y="23560"/>
                    </a:lnTo>
                    <a:lnTo>
                      <a:pt x="23447" y="0"/>
                    </a:lnTo>
                    <a:lnTo>
                      <a:pt x="5473" y="0"/>
                    </a:lnTo>
                    <a:lnTo>
                      <a:pt x="0" y="187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60" name="Google Shape;1960;p58"/>
            <p:cNvSpPr/>
            <p:nvPr/>
          </p:nvSpPr>
          <p:spPr>
            <a:xfrm rot="-4419618">
              <a:off x="5676417" y="2662919"/>
              <a:ext cx="33694" cy="44702"/>
            </a:xfrm>
            <a:custGeom>
              <a:avLst/>
              <a:gdLst/>
              <a:ahLst/>
              <a:cxnLst/>
              <a:rect l="l" t="t" r="r" b="b"/>
              <a:pathLst>
                <a:path w="25970" h="34455" extrusionOk="0">
                  <a:moveTo>
                    <a:pt x="1" y="0"/>
                  </a:moveTo>
                  <a:lnTo>
                    <a:pt x="25972" y="0"/>
                  </a:lnTo>
                  <a:lnTo>
                    <a:pt x="25972" y="34456"/>
                  </a:lnTo>
                  <a:lnTo>
                    <a:pt x="1" y="3445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1" name="Google Shape;1961;p58"/>
            <p:cNvSpPr/>
            <p:nvPr/>
          </p:nvSpPr>
          <p:spPr>
            <a:xfrm>
              <a:off x="5851864" y="2644428"/>
              <a:ext cx="30421" cy="30569"/>
            </a:xfrm>
            <a:custGeom>
              <a:avLst/>
              <a:gdLst/>
              <a:ahLst/>
              <a:cxnLst/>
              <a:rect l="l" t="t" r="r" b="b"/>
              <a:pathLst>
                <a:path w="23446" h="23560" extrusionOk="0">
                  <a:moveTo>
                    <a:pt x="23447" y="18702"/>
                  </a:moveTo>
                  <a:lnTo>
                    <a:pt x="6914" y="23560"/>
                  </a:lnTo>
                  <a:lnTo>
                    <a:pt x="0" y="0"/>
                  </a:lnTo>
                  <a:lnTo>
                    <a:pt x="17973" y="0"/>
                  </a:lnTo>
                  <a:lnTo>
                    <a:pt x="23447" y="187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2" name="Google Shape;1962;p58"/>
            <p:cNvSpPr/>
            <p:nvPr/>
          </p:nvSpPr>
          <p:spPr>
            <a:xfrm>
              <a:off x="5725408" y="2475588"/>
              <a:ext cx="120270" cy="120270"/>
            </a:xfrm>
            <a:custGeom>
              <a:avLst/>
              <a:gdLst/>
              <a:ahLst/>
              <a:cxnLst/>
              <a:rect l="l" t="t" r="r" b="b"/>
              <a:pathLst>
                <a:path w="92694" h="92694" extrusionOk="0">
                  <a:moveTo>
                    <a:pt x="46348" y="0"/>
                  </a:moveTo>
                  <a:cubicBezTo>
                    <a:pt x="20752" y="0"/>
                    <a:pt x="1" y="20750"/>
                    <a:pt x="1" y="46347"/>
                  </a:cubicBezTo>
                  <a:cubicBezTo>
                    <a:pt x="1" y="71944"/>
                    <a:pt x="20751" y="92694"/>
                    <a:pt x="46348" y="92694"/>
                  </a:cubicBezTo>
                  <a:cubicBezTo>
                    <a:pt x="71945" y="92694"/>
                    <a:pt x="92696" y="71944"/>
                    <a:pt x="92696" y="46347"/>
                  </a:cubicBezTo>
                  <a:cubicBezTo>
                    <a:pt x="92696" y="20750"/>
                    <a:pt x="71946" y="0"/>
                    <a:pt x="46348" y="0"/>
                  </a:cubicBezTo>
                  <a:close/>
                  <a:moveTo>
                    <a:pt x="46348" y="74539"/>
                  </a:moveTo>
                  <a:cubicBezTo>
                    <a:pt x="30779" y="74539"/>
                    <a:pt x="18156" y="61917"/>
                    <a:pt x="18156" y="46347"/>
                  </a:cubicBezTo>
                  <a:cubicBezTo>
                    <a:pt x="18156" y="30777"/>
                    <a:pt x="30779" y="18155"/>
                    <a:pt x="46348" y="18155"/>
                  </a:cubicBezTo>
                  <a:cubicBezTo>
                    <a:pt x="61918" y="18155"/>
                    <a:pt x="74540" y="30777"/>
                    <a:pt x="74540" y="46347"/>
                  </a:cubicBezTo>
                  <a:cubicBezTo>
                    <a:pt x="74540" y="61916"/>
                    <a:pt x="61919" y="74538"/>
                    <a:pt x="46349" y="74539"/>
                  </a:cubicBezTo>
                  <a:cubicBezTo>
                    <a:pt x="46349" y="74539"/>
                    <a:pt x="46349" y="74539"/>
                    <a:pt x="46348" y="7453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3" name="Google Shape;1963;p58"/>
            <p:cNvSpPr/>
            <p:nvPr/>
          </p:nvSpPr>
          <p:spPr>
            <a:xfrm rot="-980382">
              <a:off x="5853156" y="2668445"/>
              <a:ext cx="44702" cy="33694"/>
            </a:xfrm>
            <a:custGeom>
              <a:avLst/>
              <a:gdLst/>
              <a:ahLst/>
              <a:cxnLst/>
              <a:rect l="l" t="t" r="r" b="b"/>
              <a:pathLst>
                <a:path w="34455" h="25970" extrusionOk="0">
                  <a:moveTo>
                    <a:pt x="1" y="0"/>
                  </a:moveTo>
                  <a:lnTo>
                    <a:pt x="34457" y="0"/>
                  </a:lnTo>
                  <a:lnTo>
                    <a:pt x="34457" y="25970"/>
                  </a:lnTo>
                  <a:lnTo>
                    <a:pt x="1" y="2597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64" name="Google Shape;1964;p58"/>
          <p:cNvGrpSpPr/>
          <p:nvPr/>
        </p:nvGrpSpPr>
        <p:grpSpPr>
          <a:xfrm>
            <a:off x="5376562" y="1334594"/>
            <a:ext cx="320080" cy="497249"/>
            <a:chOff x="1574189" y="4293909"/>
            <a:chExt cx="231372" cy="359440"/>
          </a:xfrm>
        </p:grpSpPr>
        <p:sp>
          <p:nvSpPr>
            <p:cNvPr id="1965" name="Google Shape;1965;p58"/>
            <p:cNvSpPr/>
            <p:nvPr/>
          </p:nvSpPr>
          <p:spPr>
            <a:xfrm>
              <a:off x="1696855" y="4351097"/>
              <a:ext cx="20183" cy="30067"/>
            </a:xfrm>
            <a:custGeom>
              <a:avLst/>
              <a:gdLst/>
              <a:ahLst/>
              <a:cxnLst/>
              <a:rect l="l" t="t" r="r" b="b"/>
              <a:pathLst>
                <a:path w="15555" h="23173" extrusionOk="0">
                  <a:moveTo>
                    <a:pt x="0" y="0"/>
                  </a:moveTo>
                  <a:lnTo>
                    <a:pt x="15556" y="0"/>
                  </a:lnTo>
                  <a:lnTo>
                    <a:pt x="15556" y="23173"/>
                  </a:lnTo>
                  <a:lnTo>
                    <a:pt x="0" y="23173"/>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6" name="Google Shape;1966;p58"/>
            <p:cNvSpPr/>
            <p:nvPr/>
          </p:nvSpPr>
          <p:spPr>
            <a:xfrm>
              <a:off x="1696855" y="4351097"/>
              <a:ext cx="20183" cy="16655"/>
            </a:xfrm>
            <a:custGeom>
              <a:avLst/>
              <a:gdLst/>
              <a:ahLst/>
              <a:cxnLst/>
              <a:rect l="l" t="t" r="r" b="b"/>
              <a:pathLst>
                <a:path w="15555" h="12836" extrusionOk="0">
                  <a:moveTo>
                    <a:pt x="0" y="0"/>
                  </a:moveTo>
                  <a:lnTo>
                    <a:pt x="15556" y="0"/>
                  </a:lnTo>
                  <a:lnTo>
                    <a:pt x="15556" y="12837"/>
                  </a:lnTo>
                  <a:lnTo>
                    <a:pt x="0" y="12837"/>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67" name="Google Shape;1967;p58"/>
            <p:cNvGrpSpPr/>
            <p:nvPr/>
          </p:nvGrpSpPr>
          <p:grpSpPr>
            <a:xfrm>
              <a:off x="1593067" y="4381050"/>
              <a:ext cx="212494" cy="211906"/>
              <a:chOff x="3108517" y="4447012"/>
              <a:chExt cx="163835" cy="163382"/>
            </a:xfrm>
          </p:grpSpPr>
          <p:sp>
            <p:nvSpPr>
              <p:cNvPr id="1968" name="Google Shape;1968;p58"/>
              <p:cNvSpPr/>
              <p:nvPr/>
            </p:nvSpPr>
            <p:spPr>
              <a:xfrm>
                <a:off x="3210732" y="4447012"/>
                <a:ext cx="61620" cy="47876"/>
              </a:xfrm>
              <a:custGeom>
                <a:avLst/>
                <a:gdLst/>
                <a:ahLst/>
                <a:cxnLst/>
                <a:rect l="l" t="t" r="r" b="b"/>
                <a:pathLst>
                  <a:path w="61620" h="47876" extrusionOk="0">
                    <a:moveTo>
                      <a:pt x="1939" y="0"/>
                    </a:moveTo>
                    <a:lnTo>
                      <a:pt x="30532" y="31666"/>
                    </a:lnTo>
                    <a:lnTo>
                      <a:pt x="58204" y="13280"/>
                    </a:lnTo>
                    <a:lnTo>
                      <a:pt x="59740" y="15784"/>
                    </a:lnTo>
                    <a:cubicBezTo>
                      <a:pt x="63327" y="21635"/>
                      <a:pt x="61640" y="29275"/>
                      <a:pt x="55922" y="33071"/>
                    </a:cubicBezTo>
                    <a:lnTo>
                      <a:pt x="36333" y="46070"/>
                    </a:lnTo>
                    <a:cubicBezTo>
                      <a:pt x="31821" y="49023"/>
                      <a:pt x="25838" y="48292"/>
                      <a:pt x="22169" y="44339"/>
                    </a:cubicBezTo>
                    <a:lnTo>
                      <a:pt x="1" y="19947"/>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9" name="Google Shape;1969;p58"/>
              <p:cNvSpPr/>
              <p:nvPr/>
            </p:nvSpPr>
            <p:spPr>
              <a:xfrm>
                <a:off x="3108517" y="4531993"/>
                <a:ext cx="83845" cy="78401"/>
              </a:xfrm>
              <a:custGeom>
                <a:avLst/>
                <a:gdLst/>
                <a:ahLst/>
                <a:cxnLst/>
                <a:rect l="l" t="t" r="r" b="b"/>
                <a:pathLst>
                  <a:path w="83845" h="78401" extrusionOk="0">
                    <a:moveTo>
                      <a:pt x="67664" y="73472"/>
                    </a:moveTo>
                    <a:lnTo>
                      <a:pt x="83846" y="0"/>
                    </a:lnTo>
                    <a:lnTo>
                      <a:pt x="57717" y="9725"/>
                    </a:lnTo>
                    <a:lnTo>
                      <a:pt x="49780" y="57577"/>
                    </a:lnTo>
                    <a:cubicBezTo>
                      <a:pt x="49651" y="58354"/>
                      <a:pt x="48979" y="58925"/>
                      <a:pt x="48190" y="58925"/>
                    </a:cubicBezTo>
                    <a:lnTo>
                      <a:pt x="4850" y="58925"/>
                    </a:lnTo>
                    <a:lnTo>
                      <a:pt x="1" y="74864"/>
                    </a:lnTo>
                    <a:lnTo>
                      <a:pt x="61170" y="78391"/>
                    </a:lnTo>
                    <a:cubicBezTo>
                      <a:pt x="64249" y="78569"/>
                      <a:pt x="67001" y="76484"/>
                      <a:pt x="67664" y="73472"/>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70" name="Google Shape;1970;p58"/>
            <p:cNvSpPr/>
            <p:nvPr/>
          </p:nvSpPr>
          <p:spPr>
            <a:xfrm>
              <a:off x="1574189" y="4567749"/>
              <a:ext cx="26042" cy="50320"/>
            </a:xfrm>
            <a:custGeom>
              <a:avLst/>
              <a:gdLst/>
              <a:ahLst/>
              <a:cxnLst/>
              <a:rect l="l" t="t" r="r" b="b"/>
              <a:pathLst>
                <a:path w="20071" h="38782" extrusionOk="0">
                  <a:moveTo>
                    <a:pt x="1" y="38714"/>
                  </a:moveTo>
                  <a:lnTo>
                    <a:pt x="1" y="0"/>
                  </a:lnTo>
                  <a:lnTo>
                    <a:pt x="20073" y="0"/>
                  </a:lnTo>
                  <a:lnTo>
                    <a:pt x="10513" y="33843"/>
                  </a:lnTo>
                  <a:cubicBezTo>
                    <a:pt x="9330" y="37155"/>
                    <a:pt x="5990" y="39187"/>
                    <a:pt x="2505" y="387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1" name="Google Shape;1971;p58"/>
            <p:cNvSpPr/>
            <p:nvPr/>
          </p:nvSpPr>
          <p:spPr>
            <a:xfrm>
              <a:off x="1681064" y="4293909"/>
              <a:ext cx="51604" cy="33247"/>
            </a:xfrm>
            <a:custGeom>
              <a:avLst/>
              <a:gdLst/>
              <a:ahLst/>
              <a:cxnLst/>
              <a:rect l="l" t="t" r="r" b="b"/>
              <a:pathLst>
                <a:path w="39772" h="25624" extrusionOk="0">
                  <a:moveTo>
                    <a:pt x="39773" y="6744"/>
                  </a:moveTo>
                  <a:cubicBezTo>
                    <a:pt x="37198" y="2562"/>
                    <a:pt x="32642" y="10"/>
                    <a:pt x="27730" y="0"/>
                  </a:cubicBezTo>
                  <a:lnTo>
                    <a:pt x="14156" y="0"/>
                  </a:lnTo>
                  <a:cubicBezTo>
                    <a:pt x="6348" y="23"/>
                    <a:pt x="24" y="6347"/>
                    <a:pt x="1" y="14155"/>
                  </a:cubicBezTo>
                  <a:lnTo>
                    <a:pt x="1" y="25616"/>
                  </a:lnTo>
                  <a:cubicBezTo>
                    <a:pt x="15480" y="25892"/>
                    <a:pt x="30197" y="18909"/>
                    <a:pt x="39773" y="67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2" name="Google Shape;1972;p58"/>
            <p:cNvSpPr/>
            <p:nvPr/>
          </p:nvSpPr>
          <p:spPr>
            <a:xfrm>
              <a:off x="1681064" y="4302657"/>
              <a:ext cx="54343" cy="57868"/>
            </a:xfrm>
            <a:custGeom>
              <a:avLst/>
              <a:gdLst/>
              <a:ahLst/>
              <a:cxnLst/>
              <a:rect l="l" t="t" r="r" b="b"/>
              <a:pathLst>
                <a:path w="41883" h="44600" extrusionOk="0">
                  <a:moveTo>
                    <a:pt x="1" y="18871"/>
                  </a:moveTo>
                  <a:lnTo>
                    <a:pt x="1" y="30445"/>
                  </a:lnTo>
                  <a:cubicBezTo>
                    <a:pt x="24" y="38253"/>
                    <a:pt x="6348" y="44577"/>
                    <a:pt x="14156" y="44600"/>
                  </a:cubicBezTo>
                  <a:lnTo>
                    <a:pt x="27730" y="44600"/>
                  </a:lnTo>
                  <a:cubicBezTo>
                    <a:pt x="35538" y="44577"/>
                    <a:pt x="41862" y="38253"/>
                    <a:pt x="41885" y="30445"/>
                  </a:cubicBezTo>
                  <a:lnTo>
                    <a:pt x="41885" y="7410"/>
                  </a:lnTo>
                  <a:cubicBezTo>
                    <a:pt x="41886" y="4792"/>
                    <a:pt x="41155" y="2225"/>
                    <a:pt x="39774" y="0"/>
                  </a:cubicBezTo>
                  <a:cubicBezTo>
                    <a:pt x="30197" y="12164"/>
                    <a:pt x="15480" y="19147"/>
                    <a:pt x="1" y="18871"/>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3" name="Google Shape;1973;p58"/>
            <p:cNvSpPr/>
            <p:nvPr/>
          </p:nvSpPr>
          <p:spPr>
            <a:xfrm>
              <a:off x="1722198" y="4627306"/>
              <a:ext cx="50231" cy="26042"/>
            </a:xfrm>
            <a:custGeom>
              <a:avLst/>
              <a:gdLst/>
              <a:ahLst/>
              <a:cxnLst/>
              <a:rect l="l" t="t" r="r" b="b"/>
              <a:pathLst>
                <a:path w="38714" h="20071" extrusionOk="0">
                  <a:moveTo>
                    <a:pt x="38716" y="20071"/>
                  </a:moveTo>
                  <a:lnTo>
                    <a:pt x="1" y="20071"/>
                  </a:lnTo>
                  <a:lnTo>
                    <a:pt x="1" y="0"/>
                  </a:lnTo>
                  <a:lnTo>
                    <a:pt x="32977" y="9636"/>
                  </a:lnTo>
                  <a:cubicBezTo>
                    <a:pt x="36378" y="10630"/>
                    <a:pt x="38715" y="13749"/>
                    <a:pt x="38716" y="17292"/>
                  </a:cubicBezTo>
                  <a:lnTo>
                    <a:pt x="38716" y="2007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4" name="Google Shape;1974;p58"/>
            <p:cNvSpPr/>
            <p:nvPr/>
          </p:nvSpPr>
          <p:spPr>
            <a:xfrm>
              <a:off x="1683776" y="4480777"/>
              <a:ext cx="63571" cy="152664"/>
            </a:xfrm>
            <a:custGeom>
              <a:avLst/>
              <a:gdLst/>
              <a:ahLst/>
              <a:cxnLst/>
              <a:rect l="l" t="t" r="r" b="b"/>
              <a:pathLst>
                <a:path w="48995" h="117660" extrusionOk="0">
                  <a:moveTo>
                    <a:pt x="44433" y="117660"/>
                  </a:moveTo>
                  <a:lnTo>
                    <a:pt x="29624" y="112974"/>
                  </a:lnTo>
                  <a:lnTo>
                    <a:pt x="29624" y="58749"/>
                  </a:lnTo>
                  <a:lnTo>
                    <a:pt x="30940" y="60897"/>
                  </a:lnTo>
                  <a:lnTo>
                    <a:pt x="1" y="8069"/>
                  </a:lnTo>
                  <a:lnTo>
                    <a:pt x="27092" y="0"/>
                  </a:lnTo>
                  <a:lnTo>
                    <a:pt x="48515" y="51134"/>
                  </a:lnTo>
                  <a:cubicBezTo>
                    <a:pt x="48890" y="52028"/>
                    <a:pt x="49049" y="52998"/>
                    <a:pt x="48980" y="53966"/>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5" name="Google Shape;1975;p58"/>
            <p:cNvSpPr/>
            <p:nvPr/>
          </p:nvSpPr>
          <p:spPr>
            <a:xfrm>
              <a:off x="1662041" y="4374074"/>
              <a:ext cx="71841" cy="162857"/>
            </a:xfrm>
            <a:custGeom>
              <a:avLst/>
              <a:gdLst/>
              <a:ahLst/>
              <a:cxnLst/>
              <a:rect l="l" t="t" r="r" b="b"/>
              <a:pathLst>
                <a:path w="55369" h="125516" extrusionOk="0">
                  <a:moveTo>
                    <a:pt x="55370" y="109762"/>
                  </a:moveTo>
                  <a:lnTo>
                    <a:pt x="43851" y="82266"/>
                  </a:lnTo>
                  <a:lnTo>
                    <a:pt x="52317" y="10386"/>
                  </a:lnTo>
                  <a:cubicBezTo>
                    <a:pt x="52708" y="6349"/>
                    <a:pt x="49766" y="2753"/>
                    <a:pt x="45731" y="2338"/>
                  </a:cubicBezTo>
                  <a:lnTo>
                    <a:pt x="22335" y="0"/>
                  </a:lnTo>
                  <a:lnTo>
                    <a:pt x="13293" y="15563"/>
                  </a:lnTo>
                  <a:lnTo>
                    <a:pt x="9241" y="50049"/>
                  </a:lnTo>
                  <a:lnTo>
                    <a:pt x="7264" y="68255"/>
                  </a:lnTo>
                  <a:cubicBezTo>
                    <a:pt x="-1292" y="76814"/>
                    <a:pt x="-2423" y="90297"/>
                    <a:pt x="4587" y="100162"/>
                  </a:cubicBezTo>
                  <a:lnTo>
                    <a:pt x="4585" y="100163"/>
                  </a:lnTo>
                  <a:lnTo>
                    <a:pt x="390" y="125450"/>
                  </a:lnTo>
                  <a:cubicBezTo>
                    <a:pt x="6455" y="125483"/>
                    <a:pt x="16585" y="125529"/>
                    <a:pt x="22989" y="125514"/>
                  </a:cubicBezTo>
                  <a:lnTo>
                    <a:pt x="26917" y="107680"/>
                  </a:lnTo>
                  <a:lnTo>
                    <a:pt x="36365" y="12381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6" name="Google Shape;1976;p58"/>
            <p:cNvSpPr/>
            <p:nvPr/>
          </p:nvSpPr>
          <p:spPr>
            <a:xfrm>
              <a:off x="1674578" y="4412200"/>
              <a:ext cx="51657" cy="29615"/>
            </a:xfrm>
            <a:custGeom>
              <a:avLst/>
              <a:gdLst/>
              <a:ahLst/>
              <a:cxnLst/>
              <a:rect l="l" t="t" r="r" b="b"/>
              <a:pathLst>
                <a:path w="39813" h="22825" extrusionOk="0">
                  <a:moveTo>
                    <a:pt x="2002" y="2"/>
                  </a:moveTo>
                  <a:cubicBezTo>
                    <a:pt x="2024" y="-187"/>
                    <a:pt x="1" y="17029"/>
                    <a:pt x="1" y="17029"/>
                  </a:cubicBezTo>
                  <a:lnTo>
                    <a:pt x="37724" y="22826"/>
                  </a:lnTo>
                  <a:lnTo>
                    <a:pt x="39815" y="507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7" name="Google Shape;1977;p58"/>
            <p:cNvSpPr/>
            <p:nvPr/>
          </p:nvSpPr>
          <p:spPr>
            <a:xfrm>
              <a:off x="1722219" y="4647820"/>
              <a:ext cx="50231" cy="5522"/>
            </a:xfrm>
            <a:custGeom>
              <a:avLst/>
              <a:gdLst/>
              <a:ahLst/>
              <a:cxnLst/>
              <a:rect l="l" t="t" r="r" b="b"/>
              <a:pathLst>
                <a:path w="38714" h="4256" extrusionOk="0">
                  <a:moveTo>
                    <a:pt x="1" y="0"/>
                  </a:moveTo>
                  <a:lnTo>
                    <a:pt x="1" y="4256"/>
                  </a:lnTo>
                  <a:lnTo>
                    <a:pt x="38716" y="4256"/>
                  </a:lnTo>
                  <a:lnTo>
                    <a:pt x="38716" y="1477"/>
                  </a:lnTo>
                  <a:cubicBezTo>
                    <a:pt x="38714" y="981"/>
                    <a:pt x="38666" y="487"/>
                    <a:pt x="38573"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8" name="Google Shape;1978;p58"/>
            <p:cNvSpPr/>
            <p:nvPr/>
          </p:nvSpPr>
          <p:spPr>
            <a:xfrm>
              <a:off x="1574189" y="4567749"/>
              <a:ext cx="5522" cy="50231"/>
            </a:xfrm>
            <a:custGeom>
              <a:avLst/>
              <a:gdLst/>
              <a:ahLst/>
              <a:cxnLst/>
              <a:rect l="l" t="t" r="r" b="b"/>
              <a:pathLst>
                <a:path w="4256" h="38714" extrusionOk="0">
                  <a:moveTo>
                    <a:pt x="4257" y="0"/>
                  </a:moveTo>
                  <a:lnTo>
                    <a:pt x="1" y="0"/>
                  </a:lnTo>
                  <a:lnTo>
                    <a:pt x="1" y="38714"/>
                  </a:lnTo>
                  <a:lnTo>
                    <a:pt x="2780" y="38714"/>
                  </a:lnTo>
                  <a:cubicBezTo>
                    <a:pt x="3276" y="38713"/>
                    <a:pt x="3770" y="38665"/>
                    <a:pt x="4257" y="3857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9" name="Google Shape;1979;p58"/>
            <p:cNvSpPr/>
            <p:nvPr/>
          </p:nvSpPr>
          <p:spPr>
            <a:xfrm>
              <a:off x="1621727" y="4374028"/>
              <a:ext cx="77792" cy="64182"/>
            </a:xfrm>
            <a:custGeom>
              <a:avLst/>
              <a:gdLst/>
              <a:ahLst/>
              <a:cxnLst/>
              <a:rect l="l" t="t" r="r" b="b"/>
              <a:pathLst>
                <a:path w="59955" h="49466" extrusionOk="0">
                  <a:moveTo>
                    <a:pt x="52536" y="15335"/>
                  </a:moveTo>
                  <a:lnTo>
                    <a:pt x="17555" y="16464"/>
                  </a:lnTo>
                  <a:lnTo>
                    <a:pt x="13720" y="49467"/>
                  </a:lnTo>
                  <a:lnTo>
                    <a:pt x="10843" y="49026"/>
                  </a:lnTo>
                  <a:cubicBezTo>
                    <a:pt x="4044" y="47985"/>
                    <a:pt x="-709" y="41748"/>
                    <a:pt x="88" y="34916"/>
                  </a:cubicBezTo>
                  <a:lnTo>
                    <a:pt x="2811" y="11592"/>
                  </a:lnTo>
                  <a:cubicBezTo>
                    <a:pt x="3471" y="6241"/>
                    <a:pt x="7893" y="2144"/>
                    <a:pt x="13279" y="1896"/>
                  </a:cubicBezTo>
                  <a:lnTo>
                    <a:pt x="51913" y="9"/>
                  </a:lnTo>
                  <a:cubicBezTo>
                    <a:pt x="56144" y="-197"/>
                    <a:pt x="59741" y="3064"/>
                    <a:pt x="59948" y="7295"/>
                  </a:cubicBezTo>
                  <a:cubicBezTo>
                    <a:pt x="59950" y="7339"/>
                    <a:pt x="59951" y="7382"/>
                    <a:pt x="59953" y="7426"/>
                  </a:cubicBezTo>
                  <a:lnTo>
                    <a:pt x="59953" y="7425"/>
                  </a:lnTo>
                  <a:cubicBezTo>
                    <a:pt x="60088" y="11657"/>
                    <a:pt x="56768" y="15198"/>
                    <a:pt x="52536" y="15335"/>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0" name="Google Shape;1980;p58"/>
            <p:cNvSpPr/>
            <p:nvPr/>
          </p:nvSpPr>
          <p:spPr>
            <a:xfrm>
              <a:off x="1689999" y="4501865"/>
              <a:ext cx="6964" cy="32670"/>
            </a:xfrm>
            <a:custGeom>
              <a:avLst/>
              <a:gdLst/>
              <a:ahLst/>
              <a:cxnLst/>
              <a:rect l="l" t="t" r="r" b="b"/>
              <a:pathLst>
                <a:path w="5367" h="25179" extrusionOk="0">
                  <a:moveTo>
                    <a:pt x="0" y="0"/>
                  </a:moveTo>
                  <a:lnTo>
                    <a:pt x="1830" y="25179"/>
                  </a:lnTo>
                  <a:lnTo>
                    <a:pt x="5368" y="9124"/>
                  </a:lnTo>
                  <a:lnTo>
                    <a:pt x="0"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81" name="Google Shape;1981;p58"/>
          <p:cNvGrpSpPr/>
          <p:nvPr/>
        </p:nvGrpSpPr>
        <p:grpSpPr>
          <a:xfrm>
            <a:off x="3358751" y="2610109"/>
            <a:ext cx="497285" cy="496996"/>
            <a:chOff x="1542583" y="3685137"/>
            <a:chExt cx="359466" cy="359257"/>
          </a:xfrm>
        </p:grpSpPr>
        <p:grpSp>
          <p:nvGrpSpPr>
            <p:cNvPr id="1982" name="Google Shape;1982;p58"/>
            <p:cNvGrpSpPr/>
            <p:nvPr/>
          </p:nvGrpSpPr>
          <p:grpSpPr>
            <a:xfrm>
              <a:off x="1588674" y="3743709"/>
              <a:ext cx="232341" cy="140290"/>
              <a:chOff x="3105124" y="3955636"/>
              <a:chExt cx="179137" cy="108165"/>
            </a:xfrm>
          </p:grpSpPr>
          <p:sp>
            <p:nvSpPr>
              <p:cNvPr id="1983" name="Google Shape;1983;p58"/>
              <p:cNvSpPr/>
              <p:nvPr/>
            </p:nvSpPr>
            <p:spPr>
              <a:xfrm>
                <a:off x="3264701" y="3955636"/>
                <a:ext cx="19560" cy="108165"/>
              </a:xfrm>
              <a:custGeom>
                <a:avLst/>
                <a:gdLst/>
                <a:ahLst/>
                <a:cxnLst/>
                <a:rect l="l" t="t" r="r" b="b"/>
                <a:pathLst>
                  <a:path w="19560" h="108165" extrusionOk="0">
                    <a:moveTo>
                      <a:pt x="0" y="98272"/>
                    </a:moveTo>
                    <a:lnTo>
                      <a:pt x="0" y="0"/>
                    </a:lnTo>
                    <a:lnTo>
                      <a:pt x="19561" y="0"/>
                    </a:lnTo>
                    <a:lnTo>
                      <a:pt x="19561" y="108166"/>
                    </a:lnTo>
                    <a:lnTo>
                      <a:pt x="0" y="982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4" name="Google Shape;1984;p58"/>
              <p:cNvSpPr/>
              <p:nvPr/>
            </p:nvSpPr>
            <p:spPr>
              <a:xfrm>
                <a:off x="3105124" y="3984272"/>
                <a:ext cx="18977" cy="39509"/>
              </a:xfrm>
              <a:custGeom>
                <a:avLst/>
                <a:gdLst/>
                <a:ahLst/>
                <a:cxnLst/>
                <a:rect l="l" t="t" r="r" b="b"/>
                <a:pathLst>
                  <a:path w="18977" h="39509" extrusionOk="0">
                    <a:moveTo>
                      <a:pt x="0" y="39510"/>
                    </a:moveTo>
                    <a:lnTo>
                      <a:pt x="0" y="0"/>
                    </a:lnTo>
                    <a:lnTo>
                      <a:pt x="18978" y="0"/>
                    </a:lnTo>
                    <a:lnTo>
                      <a:pt x="18978" y="35947"/>
                    </a:lnTo>
                    <a:lnTo>
                      <a:pt x="0" y="395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85" name="Google Shape;1985;p58"/>
            <p:cNvSpPr/>
            <p:nvPr/>
          </p:nvSpPr>
          <p:spPr>
            <a:xfrm>
              <a:off x="1542583" y="3822819"/>
              <a:ext cx="306995" cy="180765"/>
            </a:xfrm>
            <a:custGeom>
              <a:avLst/>
              <a:gdLst/>
              <a:ahLst/>
              <a:cxnLst/>
              <a:rect l="l" t="t" r="r" b="b"/>
              <a:pathLst>
                <a:path w="236605" h="139318" extrusionOk="0">
                  <a:moveTo>
                    <a:pt x="179144" y="139319"/>
                  </a:moveTo>
                  <a:lnTo>
                    <a:pt x="57463" y="139319"/>
                  </a:lnTo>
                  <a:cubicBezTo>
                    <a:pt x="25728" y="139319"/>
                    <a:pt x="1" y="113592"/>
                    <a:pt x="1" y="81856"/>
                  </a:cubicBezTo>
                  <a:lnTo>
                    <a:pt x="1" y="57463"/>
                  </a:lnTo>
                  <a:cubicBezTo>
                    <a:pt x="1" y="25727"/>
                    <a:pt x="25728" y="0"/>
                    <a:pt x="57463" y="0"/>
                  </a:cubicBezTo>
                  <a:cubicBezTo>
                    <a:pt x="61256" y="0"/>
                    <a:pt x="65039" y="376"/>
                    <a:pt x="68758" y="1121"/>
                  </a:cubicBezTo>
                  <a:lnTo>
                    <a:pt x="190439" y="25514"/>
                  </a:lnTo>
                  <a:cubicBezTo>
                    <a:pt x="217286" y="30896"/>
                    <a:pt x="236607" y="54474"/>
                    <a:pt x="236607" y="81856"/>
                  </a:cubicBezTo>
                  <a:lnTo>
                    <a:pt x="236607" y="81856"/>
                  </a:lnTo>
                  <a:cubicBezTo>
                    <a:pt x="236607" y="113591"/>
                    <a:pt x="210880" y="139318"/>
                    <a:pt x="179144" y="1393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6" name="Google Shape;1986;p58"/>
            <p:cNvSpPr/>
            <p:nvPr/>
          </p:nvSpPr>
          <p:spPr>
            <a:xfrm>
              <a:off x="1598149" y="3873485"/>
              <a:ext cx="80398" cy="78331"/>
            </a:xfrm>
            <a:custGeom>
              <a:avLst/>
              <a:gdLst/>
              <a:ahLst/>
              <a:cxnLst/>
              <a:rect l="l" t="t" r="r" b="b"/>
              <a:pathLst>
                <a:path w="61964" h="60371" extrusionOk="0">
                  <a:moveTo>
                    <a:pt x="20915" y="60274"/>
                  </a:moveTo>
                  <a:cubicBezTo>
                    <a:pt x="4738" y="54713"/>
                    <a:pt x="-3869" y="37091"/>
                    <a:pt x="1692" y="20914"/>
                  </a:cubicBezTo>
                  <a:cubicBezTo>
                    <a:pt x="7252" y="4736"/>
                    <a:pt x="24874" y="-3870"/>
                    <a:pt x="41052" y="1691"/>
                  </a:cubicBezTo>
                  <a:cubicBezTo>
                    <a:pt x="57229" y="7251"/>
                    <a:pt x="65836" y="24873"/>
                    <a:pt x="60275" y="41051"/>
                  </a:cubicBezTo>
                  <a:cubicBezTo>
                    <a:pt x="57137" y="50179"/>
                    <a:pt x="49923" y="57323"/>
                    <a:pt x="40765" y="6037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7" name="Google Shape;1987;p58"/>
            <p:cNvSpPr/>
            <p:nvPr/>
          </p:nvSpPr>
          <p:spPr>
            <a:xfrm>
              <a:off x="1554364" y="3744540"/>
              <a:ext cx="92762" cy="40651"/>
            </a:xfrm>
            <a:custGeom>
              <a:avLst/>
              <a:gdLst/>
              <a:ahLst/>
              <a:cxnLst/>
              <a:rect l="l" t="t" r="r" b="b"/>
              <a:pathLst>
                <a:path w="71493" h="31330" extrusionOk="0">
                  <a:moveTo>
                    <a:pt x="65736" y="31330"/>
                  </a:moveTo>
                  <a:lnTo>
                    <a:pt x="5760" y="31330"/>
                  </a:lnTo>
                  <a:cubicBezTo>
                    <a:pt x="2580" y="31330"/>
                    <a:pt x="1" y="28752"/>
                    <a:pt x="1" y="25571"/>
                  </a:cubicBezTo>
                  <a:cubicBezTo>
                    <a:pt x="1" y="25571"/>
                    <a:pt x="1" y="25571"/>
                    <a:pt x="1" y="25571"/>
                  </a:cubicBezTo>
                  <a:lnTo>
                    <a:pt x="1" y="8111"/>
                  </a:lnTo>
                  <a:cubicBezTo>
                    <a:pt x="1" y="3632"/>
                    <a:pt x="3633" y="0"/>
                    <a:pt x="8112" y="0"/>
                  </a:cubicBezTo>
                  <a:cubicBezTo>
                    <a:pt x="8635" y="0"/>
                    <a:pt x="9156" y="50"/>
                    <a:pt x="9669" y="151"/>
                  </a:cubicBezTo>
                  <a:lnTo>
                    <a:pt x="64940" y="10952"/>
                  </a:lnTo>
                  <a:cubicBezTo>
                    <a:pt x="68747" y="11696"/>
                    <a:pt x="71495" y="15033"/>
                    <a:pt x="71495" y="18913"/>
                  </a:cubicBezTo>
                  <a:lnTo>
                    <a:pt x="71495" y="25570"/>
                  </a:lnTo>
                  <a:cubicBezTo>
                    <a:pt x="71495" y="28751"/>
                    <a:pt x="68917" y="31330"/>
                    <a:pt x="65736" y="31330"/>
                  </a:cubicBezTo>
                  <a:cubicBezTo>
                    <a:pt x="65736" y="31330"/>
                    <a:pt x="65736" y="31330"/>
                    <a:pt x="65736" y="313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8" name="Google Shape;1988;p58"/>
            <p:cNvSpPr/>
            <p:nvPr/>
          </p:nvSpPr>
          <p:spPr>
            <a:xfrm>
              <a:off x="1566143" y="4003521"/>
              <a:ext cx="266506" cy="24625"/>
            </a:xfrm>
            <a:custGeom>
              <a:avLst/>
              <a:gdLst/>
              <a:ahLst/>
              <a:cxnLst/>
              <a:rect l="l" t="t" r="r" b="b"/>
              <a:pathLst>
                <a:path w="205400" h="18979" extrusionOk="0">
                  <a:moveTo>
                    <a:pt x="0" y="0"/>
                  </a:moveTo>
                  <a:lnTo>
                    <a:pt x="205400" y="0"/>
                  </a:lnTo>
                  <a:lnTo>
                    <a:pt x="205400" y="18980"/>
                  </a:lnTo>
                  <a:lnTo>
                    <a:pt x="0" y="1898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9" name="Google Shape;1989;p58"/>
            <p:cNvSpPr/>
            <p:nvPr/>
          </p:nvSpPr>
          <p:spPr>
            <a:xfrm>
              <a:off x="1625648" y="3904445"/>
              <a:ext cx="25382" cy="66344"/>
            </a:xfrm>
            <a:custGeom>
              <a:avLst/>
              <a:gdLst/>
              <a:ahLst/>
              <a:cxnLst/>
              <a:rect l="l" t="t" r="r" b="b"/>
              <a:pathLst>
                <a:path w="19562" h="51132" extrusionOk="0">
                  <a:moveTo>
                    <a:pt x="19563" y="51132"/>
                  </a:moveTo>
                  <a:lnTo>
                    <a:pt x="1" y="51132"/>
                  </a:lnTo>
                  <a:lnTo>
                    <a:pt x="1" y="8586"/>
                  </a:lnTo>
                  <a:cubicBezTo>
                    <a:pt x="1" y="3845"/>
                    <a:pt x="3845" y="0"/>
                    <a:pt x="8587" y="0"/>
                  </a:cubicBezTo>
                  <a:cubicBezTo>
                    <a:pt x="8587" y="0"/>
                    <a:pt x="8587" y="0"/>
                    <a:pt x="8587" y="0"/>
                  </a:cubicBezTo>
                  <a:lnTo>
                    <a:pt x="10978" y="0"/>
                  </a:lnTo>
                  <a:cubicBezTo>
                    <a:pt x="15719" y="0"/>
                    <a:pt x="19563" y="3844"/>
                    <a:pt x="19563" y="8585"/>
                  </a:cubicBezTo>
                  <a:cubicBezTo>
                    <a:pt x="19563" y="8586"/>
                    <a:pt x="19563" y="8586"/>
                    <a:pt x="19563" y="8586"/>
                  </a:cubicBezTo>
                  <a:lnTo>
                    <a:pt x="19563" y="51132"/>
                  </a:lnTo>
                  <a:lnTo>
                    <a:pt x="19563" y="5113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90" name="Google Shape;1990;p58"/>
            <p:cNvGrpSpPr/>
            <p:nvPr/>
          </p:nvGrpSpPr>
          <p:grpSpPr>
            <a:xfrm>
              <a:off x="1566085" y="3743729"/>
              <a:ext cx="266405" cy="300665"/>
              <a:chOff x="3087711" y="3955640"/>
              <a:chExt cx="205401" cy="231816"/>
            </a:xfrm>
          </p:grpSpPr>
          <p:sp>
            <p:nvSpPr>
              <p:cNvPr id="1991" name="Google Shape;1991;p58"/>
              <p:cNvSpPr/>
              <p:nvPr/>
            </p:nvSpPr>
            <p:spPr>
              <a:xfrm>
                <a:off x="3264699" y="3955640"/>
                <a:ext cx="19561" cy="8750"/>
              </a:xfrm>
              <a:custGeom>
                <a:avLst/>
                <a:gdLst/>
                <a:ahLst/>
                <a:cxnLst/>
                <a:rect l="l" t="t" r="r" b="b"/>
                <a:pathLst>
                  <a:path w="19561" h="8750" extrusionOk="0">
                    <a:moveTo>
                      <a:pt x="1" y="6284"/>
                    </a:moveTo>
                    <a:cubicBezTo>
                      <a:pt x="6107" y="9573"/>
                      <a:pt x="13457" y="9573"/>
                      <a:pt x="19563" y="6284"/>
                    </a:cubicBezTo>
                    <a:lnTo>
                      <a:pt x="19563" y="0"/>
                    </a:lnTo>
                    <a:lnTo>
                      <a:pt x="1" y="0"/>
                    </a:lnTo>
                    <a:lnTo>
                      <a:pt x="1" y="628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2" name="Google Shape;1992;p58"/>
              <p:cNvSpPr/>
              <p:nvPr/>
            </p:nvSpPr>
            <p:spPr>
              <a:xfrm>
                <a:off x="3087711" y="4174836"/>
                <a:ext cx="24685" cy="12620"/>
              </a:xfrm>
              <a:custGeom>
                <a:avLst/>
                <a:gdLst/>
                <a:ahLst/>
                <a:cxnLst/>
                <a:rect l="l" t="t" r="r" b="b"/>
                <a:pathLst>
                  <a:path w="24685" h="12620" extrusionOk="0">
                    <a:moveTo>
                      <a:pt x="0" y="0"/>
                    </a:moveTo>
                    <a:lnTo>
                      <a:pt x="24685" y="0"/>
                    </a:lnTo>
                    <a:lnTo>
                      <a:pt x="24685" y="12620"/>
                    </a:lnTo>
                    <a:lnTo>
                      <a:pt x="0" y="126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3" name="Google Shape;1993;p58"/>
              <p:cNvSpPr/>
              <p:nvPr/>
            </p:nvSpPr>
            <p:spPr>
              <a:xfrm>
                <a:off x="3268427" y="4174836"/>
                <a:ext cx="24685" cy="12620"/>
              </a:xfrm>
              <a:custGeom>
                <a:avLst/>
                <a:gdLst/>
                <a:ahLst/>
                <a:cxnLst/>
                <a:rect l="l" t="t" r="r" b="b"/>
                <a:pathLst>
                  <a:path w="24685" h="12620" extrusionOk="0">
                    <a:moveTo>
                      <a:pt x="0" y="0"/>
                    </a:moveTo>
                    <a:lnTo>
                      <a:pt x="24685" y="0"/>
                    </a:lnTo>
                    <a:lnTo>
                      <a:pt x="24685" y="12620"/>
                    </a:lnTo>
                    <a:lnTo>
                      <a:pt x="0" y="126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4" name="Google Shape;1994;p58"/>
              <p:cNvSpPr/>
              <p:nvPr/>
            </p:nvSpPr>
            <p:spPr>
              <a:xfrm>
                <a:off x="3105122" y="3987520"/>
                <a:ext cx="18977" cy="8042"/>
              </a:xfrm>
              <a:custGeom>
                <a:avLst/>
                <a:gdLst/>
                <a:ahLst/>
                <a:cxnLst/>
                <a:rect l="l" t="t" r="r" b="b"/>
                <a:pathLst>
                  <a:path w="18977" h="8042" extrusionOk="0">
                    <a:moveTo>
                      <a:pt x="0" y="0"/>
                    </a:moveTo>
                    <a:lnTo>
                      <a:pt x="18977" y="0"/>
                    </a:lnTo>
                    <a:lnTo>
                      <a:pt x="18977" y="8043"/>
                    </a:lnTo>
                    <a:lnTo>
                      <a:pt x="0" y="80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95" name="Google Shape;1995;p58"/>
            <p:cNvSpPr/>
            <p:nvPr/>
          </p:nvSpPr>
          <p:spPr>
            <a:xfrm>
              <a:off x="1804713" y="3685137"/>
              <a:ext cx="97336" cy="46825"/>
            </a:xfrm>
            <a:custGeom>
              <a:avLst/>
              <a:gdLst/>
              <a:ahLst/>
              <a:cxnLst/>
              <a:rect l="l" t="t" r="r" b="b"/>
              <a:pathLst>
                <a:path w="75018" h="36089" extrusionOk="0">
                  <a:moveTo>
                    <a:pt x="1" y="24205"/>
                  </a:moveTo>
                  <a:lnTo>
                    <a:pt x="68421" y="170"/>
                  </a:lnTo>
                  <a:cubicBezTo>
                    <a:pt x="69982" y="-378"/>
                    <a:pt x="71692" y="443"/>
                    <a:pt x="72240" y="2003"/>
                  </a:cubicBezTo>
                  <a:cubicBezTo>
                    <a:pt x="72254" y="2042"/>
                    <a:pt x="72266" y="2081"/>
                    <a:pt x="72278" y="2120"/>
                  </a:cubicBezTo>
                  <a:lnTo>
                    <a:pt x="74888" y="10652"/>
                  </a:lnTo>
                  <a:cubicBezTo>
                    <a:pt x="75356" y="12183"/>
                    <a:pt x="74538" y="13811"/>
                    <a:pt x="73030" y="14349"/>
                  </a:cubicBezTo>
                  <a:lnTo>
                    <a:pt x="12106" y="360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6" name="Google Shape;1996;p58"/>
            <p:cNvSpPr/>
            <p:nvPr/>
          </p:nvSpPr>
          <p:spPr>
            <a:xfrm>
              <a:off x="1788465" y="3708540"/>
              <a:ext cx="39860" cy="39860"/>
            </a:xfrm>
            <a:custGeom>
              <a:avLst/>
              <a:gdLst/>
              <a:ahLst/>
              <a:cxnLst/>
              <a:rect l="l" t="t" r="r" b="b"/>
              <a:pathLst>
                <a:path w="30721" h="30721" extrusionOk="0">
                  <a:moveTo>
                    <a:pt x="30721" y="15361"/>
                  </a:moveTo>
                  <a:cubicBezTo>
                    <a:pt x="30721" y="23844"/>
                    <a:pt x="23844" y="30721"/>
                    <a:pt x="15361" y="30721"/>
                  </a:cubicBezTo>
                  <a:cubicBezTo>
                    <a:pt x="6877" y="30721"/>
                    <a:pt x="0" y="23844"/>
                    <a:pt x="0" y="15361"/>
                  </a:cubicBezTo>
                  <a:cubicBezTo>
                    <a:pt x="0" y="6877"/>
                    <a:pt x="6877" y="0"/>
                    <a:pt x="15361" y="0"/>
                  </a:cubicBezTo>
                  <a:cubicBezTo>
                    <a:pt x="23844" y="0"/>
                    <a:pt x="30721" y="6877"/>
                    <a:pt x="30721" y="1536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7" name="Google Shape;1997;p58"/>
            <p:cNvSpPr/>
            <p:nvPr/>
          </p:nvSpPr>
          <p:spPr>
            <a:xfrm>
              <a:off x="1611753" y="3963408"/>
              <a:ext cx="52576" cy="20733"/>
            </a:xfrm>
            <a:custGeom>
              <a:avLst/>
              <a:gdLst/>
              <a:ahLst/>
              <a:cxnLst/>
              <a:rect l="l" t="t" r="r" b="b"/>
              <a:pathLst>
                <a:path w="40521" h="15979" extrusionOk="0">
                  <a:moveTo>
                    <a:pt x="0" y="0"/>
                  </a:moveTo>
                  <a:lnTo>
                    <a:pt x="40522" y="0"/>
                  </a:lnTo>
                  <a:lnTo>
                    <a:pt x="40522" y="15979"/>
                  </a:lnTo>
                  <a:lnTo>
                    <a:pt x="0" y="1597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8" name="Google Shape;1998;p58"/>
            <p:cNvSpPr/>
            <p:nvPr/>
          </p:nvSpPr>
          <p:spPr>
            <a:xfrm>
              <a:off x="1625648" y="3956668"/>
              <a:ext cx="25380" cy="6743"/>
            </a:xfrm>
            <a:custGeom>
              <a:avLst/>
              <a:gdLst/>
              <a:ahLst/>
              <a:cxnLst/>
              <a:rect l="l" t="t" r="r" b="b"/>
              <a:pathLst>
                <a:path w="19561" h="5197" extrusionOk="0">
                  <a:moveTo>
                    <a:pt x="0" y="0"/>
                  </a:moveTo>
                  <a:lnTo>
                    <a:pt x="19562" y="0"/>
                  </a:lnTo>
                  <a:lnTo>
                    <a:pt x="19562" y="5197"/>
                  </a:lnTo>
                  <a:lnTo>
                    <a:pt x="0" y="519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9" name="Google Shape;1999;p58"/>
            <p:cNvSpPr/>
            <p:nvPr/>
          </p:nvSpPr>
          <p:spPr>
            <a:xfrm>
              <a:off x="1542583" y="3913157"/>
              <a:ext cx="306995" cy="90394"/>
            </a:xfrm>
            <a:custGeom>
              <a:avLst/>
              <a:gdLst/>
              <a:ahLst/>
              <a:cxnLst/>
              <a:rect l="l" t="t" r="r" b="b"/>
              <a:pathLst>
                <a:path w="236605" h="69668" extrusionOk="0">
                  <a:moveTo>
                    <a:pt x="1" y="0"/>
                  </a:moveTo>
                  <a:lnTo>
                    <a:pt x="1" y="12207"/>
                  </a:lnTo>
                  <a:cubicBezTo>
                    <a:pt x="1" y="43942"/>
                    <a:pt x="25727" y="69669"/>
                    <a:pt x="57462" y="69669"/>
                  </a:cubicBezTo>
                  <a:cubicBezTo>
                    <a:pt x="57463" y="69669"/>
                    <a:pt x="57463" y="69669"/>
                    <a:pt x="57463" y="69669"/>
                  </a:cubicBezTo>
                  <a:lnTo>
                    <a:pt x="179144" y="69669"/>
                  </a:lnTo>
                  <a:cubicBezTo>
                    <a:pt x="210880" y="69669"/>
                    <a:pt x="236606" y="43942"/>
                    <a:pt x="236606" y="12207"/>
                  </a:cubicBezTo>
                  <a:lnTo>
                    <a:pt x="236606" y="12207"/>
                  </a:lnTo>
                  <a:cubicBezTo>
                    <a:pt x="236606" y="8103"/>
                    <a:pt x="236167" y="4011"/>
                    <a:pt x="235295" y="1"/>
                  </a:cubicBezTo>
                  <a:lnTo>
                    <a:pt x="1" y="1"/>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00" name="Google Shape;2000;p58"/>
          <p:cNvGrpSpPr/>
          <p:nvPr/>
        </p:nvGrpSpPr>
        <p:grpSpPr>
          <a:xfrm>
            <a:off x="3359203" y="1385920"/>
            <a:ext cx="496377" cy="497252"/>
            <a:chOff x="724067" y="3684849"/>
            <a:chExt cx="358810" cy="359442"/>
          </a:xfrm>
        </p:grpSpPr>
        <p:sp>
          <p:nvSpPr>
            <p:cNvPr id="2001" name="Google Shape;2001;p58"/>
            <p:cNvSpPr/>
            <p:nvPr/>
          </p:nvSpPr>
          <p:spPr>
            <a:xfrm>
              <a:off x="1010737" y="3918622"/>
              <a:ext cx="72140" cy="103149"/>
            </a:xfrm>
            <a:custGeom>
              <a:avLst/>
              <a:gdLst/>
              <a:ahLst/>
              <a:cxnLst/>
              <a:rect l="l" t="t" r="r" b="b"/>
              <a:pathLst>
                <a:path w="55599" h="79498" extrusionOk="0">
                  <a:moveTo>
                    <a:pt x="11581" y="79281"/>
                  </a:moveTo>
                  <a:cubicBezTo>
                    <a:pt x="12970" y="79426"/>
                    <a:pt x="14366" y="79498"/>
                    <a:pt x="15764" y="79498"/>
                  </a:cubicBezTo>
                  <a:cubicBezTo>
                    <a:pt x="37766" y="79497"/>
                    <a:pt x="55602" y="61659"/>
                    <a:pt x="55601" y="39656"/>
                  </a:cubicBezTo>
                  <a:cubicBezTo>
                    <a:pt x="55600" y="19125"/>
                    <a:pt x="39996" y="1957"/>
                    <a:pt x="19558" y="0"/>
                  </a:cubicBezTo>
                  <a:lnTo>
                    <a:pt x="4396" y="0"/>
                  </a:lnTo>
                  <a:lnTo>
                    <a:pt x="4396" y="13909"/>
                  </a:lnTo>
                  <a:lnTo>
                    <a:pt x="18159" y="13909"/>
                  </a:lnTo>
                  <a:cubicBezTo>
                    <a:pt x="32381" y="15232"/>
                    <a:pt x="42837" y="27833"/>
                    <a:pt x="41514" y="42055"/>
                  </a:cubicBezTo>
                  <a:cubicBezTo>
                    <a:pt x="40276" y="55352"/>
                    <a:pt x="29118" y="65520"/>
                    <a:pt x="15764" y="65520"/>
                  </a:cubicBezTo>
                  <a:cubicBezTo>
                    <a:pt x="14834" y="65520"/>
                    <a:pt x="13905" y="65471"/>
                    <a:pt x="12981" y="65373"/>
                  </a:cubicBezTo>
                  <a:lnTo>
                    <a:pt x="1" y="65373"/>
                  </a:lnTo>
                  <a:lnTo>
                    <a:pt x="1" y="7949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02" name="Google Shape;2002;p58"/>
            <p:cNvGrpSpPr/>
            <p:nvPr/>
          </p:nvGrpSpPr>
          <p:grpSpPr>
            <a:xfrm>
              <a:off x="1010708" y="3918502"/>
              <a:ext cx="39813" cy="103108"/>
              <a:chOff x="2659494" y="4090404"/>
              <a:chExt cx="30696" cy="79497"/>
            </a:xfrm>
          </p:grpSpPr>
          <p:sp>
            <p:nvSpPr>
              <p:cNvPr id="2003" name="Google Shape;2003;p58"/>
              <p:cNvSpPr/>
              <p:nvPr/>
            </p:nvSpPr>
            <p:spPr>
              <a:xfrm>
                <a:off x="2659494" y="4154677"/>
                <a:ext cx="23704" cy="15224"/>
              </a:xfrm>
              <a:custGeom>
                <a:avLst/>
                <a:gdLst/>
                <a:ahLst/>
                <a:cxnLst/>
                <a:rect l="l" t="t" r="r" b="b"/>
                <a:pathLst>
                  <a:path w="23704" h="15224" extrusionOk="0">
                    <a:moveTo>
                      <a:pt x="15764" y="1247"/>
                    </a:moveTo>
                    <a:cubicBezTo>
                      <a:pt x="14834" y="1247"/>
                      <a:pt x="13905" y="1198"/>
                      <a:pt x="12981" y="1099"/>
                    </a:cubicBezTo>
                    <a:lnTo>
                      <a:pt x="1" y="1099"/>
                    </a:lnTo>
                    <a:lnTo>
                      <a:pt x="1" y="15225"/>
                    </a:lnTo>
                    <a:lnTo>
                      <a:pt x="11581" y="15008"/>
                    </a:lnTo>
                    <a:cubicBezTo>
                      <a:pt x="15062" y="15371"/>
                      <a:pt x="18576" y="15278"/>
                      <a:pt x="22033" y="14730"/>
                    </a:cubicBezTo>
                    <a:lnTo>
                      <a:pt x="23706" y="0"/>
                    </a:lnTo>
                    <a:cubicBezTo>
                      <a:pt x="21140" y="827"/>
                      <a:pt x="18460" y="1248"/>
                      <a:pt x="15764" y="1247"/>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4" name="Google Shape;2004;p58"/>
              <p:cNvSpPr/>
              <p:nvPr/>
            </p:nvSpPr>
            <p:spPr>
              <a:xfrm>
                <a:off x="2663889" y="4090404"/>
                <a:ext cx="26301" cy="17459"/>
              </a:xfrm>
              <a:custGeom>
                <a:avLst/>
                <a:gdLst/>
                <a:ahLst/>
                <a:cxnLst/>
                <a:rect l="l" t="t" r="r" b="b"/>
                <a:pathLst>
                  <a:path w="26301" h="17459" extrusionOk="0">
                    <a:moveTo>
                      <a:pt x="15164" y="0"/>
                    </a:moveTo>
                    <a:lnTo>
                      <a:pt x="1" y="0"/>
                    </a:lnTo>
                    <a:lnTo>
                      <a:pt x="1" y="13909"/>
                    </a:lnTo>
                    <a:lnTo>
                      <a:pt x="13765" y="13909"/>
                    </a:lnTo>
                    <a:cubicBezTo>
                      <a:pt x="17607" y="14262"/>
                      <a:pt x="21320" y="15475"/>
                      <a:pt x="24628" y="17460"/>
                    </a:cubicBezTo>
                    <a:lnTo>
                      <a:pt x="26303" y="2721"/>
                    </a:lnTo>
                    <a:cubicBezTo>
                      <a:pt x="22741" y="1279"/>
                      <a:pt x="18989" y="362"/>
                      <a:pt x="15164"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05" name="Google Shape;2005;p58"/>
            <p:cNvSpPr/>
            <p:nvPr/>
          </p:nvSpPr>
          <p:spPr>
            <a:xfrm>
              <a:off x="785019" y="3684849"/>
              <a:ext cx="41671" cy="38115"/>
            </a:xfrm>
            <a:custGeom>
              <a:avLst/>
              <a:gdLst/>
              <a:ahLst/>
              <a:cxnLst/>
              <a:rect l="l" t="t" r="r" b="b"/>
              <a:pathLst>
                <a:path w="32116" h="29376" extrusionOk="0">
                  <a:moveTo>
                    <a:pt x="1" y="29376"/>
                  </a:moveTo>
                  <a:lnTo>
                    <a:pt x="1" y="3408"/>
                  </a:lnTo>
                  <a:cubicBezTo>
                    <a:pt x="1" y="1526"/>
                    <a:pt x="1527" y="0"/>
                    <a:pt x="3410" y="0"/>
                  </a:cubicBezTo>
                  <a:lnTo>
                    <a:pt x="28708" y="0"/>
                  </a:lnTo>
                  <a:cubicBezTo>
                    <a:pt x="30591" y="0"/>
                    <a:pt x="32117" y="1526"/>
                    <a:pt x="32117" y="3408"/>
                  </a:cubicBezTo>
                  <a:lnTo>
                    <a:pt x="32117" y="2937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6" name="Google Shape;2006;p58"/>
            <p:cNvSpPr/>
            <p:nvPr/>
          </p:nvSpPr>
          <p:spPr>
            <a:xfrm>
              <a:off x="785020" y="3707874"/>
              <a:ext cx="41672" cy="18249"/>
            </a:xfrm>
            <a:custGeom>
              <a:avLst/>
              <a:gdLst/>
              <a:ahLst/>
              <a:cxnLst/>
              <a:rect l="l" t="t" r="r" b="b"/>
              <a:pathLst>
                <a:path w="32117" h="14065" extrusionOk="0">
                  <a:moveTo>
                    <a:pt x="0" y="0"/>
                  </a:moveTo>
                  <a:lnTo>
                    <a:pt x="32117" y="0"/>
                  </a:lnTo>
                  <a:lnTo>
                    <a:pt x="32117" y="14066"/>
                  </a:lnTo>
                  <a:lnTo>
                    <a:pt x="0" y="1406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7" name="Google Shape;2007;p58"/>
            <p:cNvSpPr/>
            <p:nvPr/>
          </p:nvSpPr>
          <p:spPr>
            <a:xfrm>
              <a:off x="858657" y="3751102"/>
              <a:ext cx="56432" cy="36976"/>
            </a:xfrm>
            <a:custGeom>
              <a:avLst/>
              <a:gdLst/>
              <a:ahLst/>
              <a:cxnLst/>
              <a:rect l="l" t="t" r="r" b="b"/>
              <a:pathLst>
                <a:path w="43493" h="28498" extrusionOk="0">
                  <a:moveTo>
                    <a:pt x="0" y="28499"/>
                  </a:moveTo>
                  <a:lnTo>
                    <a:pt x="43493" y="28499"/>
                  </a:lnTo>
                  <a:lnTo>
                    <a:pt x="43493" y="13569"/>
                  </a:lnTo>
                  <a:lnTo>
                    <a:pt x="5570" y="0"/>
                  </a:lnTo>
                  <a:lnTo>
                    <a:pt x="0" y="284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08" name="Google Shape;2008;p58"/>
            <p:cNvGrpSpPr/>
            <p:nvPr/>
          </p:nvGrpSpPr>
          <p:grpSpPr>
            <a:xfrm>
              <a:off x="724067" y="3715559"/>
              <a:ext cx="312305" cy="328522"/>
              <a:chOff x="2438512" y="3933925"/>
              <a:chExt cx="240790" cy="253294"/>
            </a:xfrm>
          </p:grpSpPr>
          <p:sp>
            <p:nvSpPr>
              <p:cNvPr id="2009" name="Google Shape;2009;p58"/>
              <p:cNvSpPr/>
              <p:nvPr/>
            </p:nvSpPr>
            <p:spPr>
              <a:xfrm>
                <a:off x="2571938" y="4077084"/>
                <a:ext cx="107364" cy="110135"/>
              </a:xfrm>
              <a:custGeom>
                <a:avLst/>
                <a:gdLst/>
                <a:ahLst/>
                <a:cxnLst/>
                <a:rect l="l" t="t" r="r" b="b"/>
                <a:pathLst>
                  <a:path w="107364" h="110135" extrusionOk="0">
                    <a:moveTo>
                      <a:pt x="94448" y="109984"/>
                    </a:moveTo>
                    <a:lnTo>
                      <a:pt x="13295" y="110135"/>
                    </a:lnTo>
                    <a:cubicBezTo>
                      <a:pt x="11542" y="110138"/>
                      <a:pt x="10072" y="108813"/>
                      <a:pt x="9894" y="107069"/>
                    </a:cubicBezTo>
                    <a:lnTo>
                      <a:pt x="50" y="10415"/>
                    </a:lnTo>
                    <a:cubicBezTo>
                      <a:pt x="-474" y="5305"/>
                      <a:pt x="3245" y="738"/>
                      <a:pt x="8355" y="214"/>
                    </a:cubicBezTo>
                    <a:cubicBezTo>
                      <a:pt x="8664" y="182"/>
                      <a:pt x="8975" y="166"/>
                      <a:pt x="9285" y="166"/>
                    </a:cubicBezTo>
                    <a:lnTo>
                      <a:pt x="98047" y="0"/>
                    </a:lnTo>
                    <a:cubicBezTo>
                      <a:pt x="103184" y="-9"/>
                      <a:pt x="107356" y="4148"/>
                      <a:pt x="107365" y="9285"/>
                    </a:cubicBezTo>
                    <a:cubicBezTo>
                      <a:pt x="107366" y="9596"/>
                      <a:pt x="107351" y="9906"/>
                      <a:pt x="107320" y="10215"/>
                    </a:cubicBezTo>
                    <a:lnTo>
                      <a:pt x="97837" y="106905"/>
                    </a:lnTo>
                    <a:cubicBezTo>
                      <a:pt x="97666" y="108650"/>
                      <a:pt x="96201" y="109980"/>
                      <a:pt x="94448" y="10998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0" name="Google Shape;2010;p58"/>
              <p:cNvSpPr/>
              <p:nvPr/>
            </p:nvSpPr>
            <p:spPr>
              <a:xfrm>
                <a:off x="2438512" y="3933925"/>
                <a:ext cx="126342" cy="253288"/>
              </a:xfrm>
              <a:custGeom>
                <a:avLst/>
                <a:gdLst/>
                <a:ahLst/>
                <a:cxnLst/>
                <a:rect l="l" t="t" r="r" b="b"/>
                <a:pathLst>
                  <a:path w="126342" h="253288" extrusionOk="0">
                    <a:moveTo>
                      <a:pt x="123426" y="253289"/>
                    </a:moveTo>
                    <a:lnTo>
                      <a:pt x="2918" y="253289"/>
                    </a:lnTo>
                    <a:cubicBezTo>
                      <a:pt x="1307" y="253289"/>
                      <a:pt x="1" y="251983"/>
                      <a:pt x="1" y="250372"/>
                    </a:cubicBezTo>
                    <a:cubicBezTo>
                      <a:pt x="1" y="250328"/>
                      <a:pt x="2" y="250283"/>
                      <a:pt x="4" y="250238"/>
                    </a:cubicBezTo>
                    <a:lnTo>
                      <a:pt x="9102" y="50956"/>
                    </a:lnTo>
                    <a:cubicBezTo>
                      <a:pt x="10491" y="22422"/>
                      <a:pt x="34031" y="0"/>
                      <a:pt x="62599" y="0"/>
                    </a:cubicBezTo>
                    <a:lnTo>
                      <a:pt x="62599" y="0"/>
                    </a:lnTo>
                    <a:cubicBezTo>
                      <a:pt x="91168" y="0"/>
                      <a:pt x="114707" y="22422"/>
                      <a:pt x="116097" y="50956"/>
                    </a:cubicBezTo>
                    <a:lnTo>
                      <a:pt x="126340" y="250222"/>
                    </a:lnTo>
                    <a:cubicBezTo>
                      <a:pt x="126422" y="251831"/>
                      <a:pt x="125183" y="253203"/>
                      <a:pt x="123573" y="253285"/>
                    </a:cubicBezTo>
                    <a:cubicBezTo>
                      <a:pt x="123524" y="253288"/>
                      <a:pt x="123475" y="253289"/>
                      <a:pt x="123426" y="25328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11" name="Google Shape;2011;p58"/>
            <p:cNvSpPr/>
            <p:nvPr/>
          </p:nvSpPr>
          <p:spPr>
            <a:xfrm>
              <a:off x="734535" y="3788056"/>
              <a:ext cx="141774" cy="24025"/>
            </a:xfrm>
            <a:custGeom>
              <a:avLst/>
              <a:gdLst/>
              <a:ahLst/>
              <a:cxnLst/>
              <a:rect l="l" t="t" r="r" b="b"/>
              <a:pathLst>
                <a:path w="109267" h="18516" extrusionOk="0">
                  <a:moveTo>
                    <a:pt x="108312" y="8"/>
                  </a:moveTo>
                  <a:lnTo>
                    <a:pt x="834" y="0"/>
                  </a:lnTo>
                  <a:lnTo>
                    <a:pt x="0" y="18516"/>
                  </a:lnTo>
                  <a:lnTo>
                    <a:pt x="109267" y="18516"/>
                  </a:lnTo>
                  <a:lnTo>
                    <a:pt x="108312" y="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12" name="Google Shape;2012;p58"/>
            <p:cNvGrpSpPr/>
            <p:nvPr/>
          </p:nvGrpSpPr>
          <p:grpSpPr>
            <a:xfrm>
              <a:off x="955684" y="3901539"/>
              <a:ext cx="42667" cy="102406"/>
              <a:chOff x="2617075" y="4077304"/>
              <a:chExt cx="32897" cy="78956"/>
            </a:xfrm>
          </p:grpSpPr>
          <p:sp>
            <p:nvSpPr>
              <p:cNvPr id="2013" name="Google Shape;2013;p58"/>
              <p:cNvSpPr/>
              <p:nvPr/>
            </p:nvSpPr>
            <p:spPr>
              <a:xfrm>
                <a:off x="2626209" y="4077304"/>
                <a:ext cx="15392" cy="50640"/>
              </a:xfrm>
              <a:custGeom>
                <a:avLst/>
                <a:gdLst/>
                <a:ahLst/>
                <a:cxnLst/>
                <a:rect l="l" t="t" r="r" b="b"/>
                <a:pathLst>
                  <a:path w="15392" h="50640" extrusionOk="0">
                    <a:moveTo>
                      <a:pt x="0" y="0"/>
                    </a:moveTo>
                    <a:lnTo>
                      <a:pt x="15393" y="0"/>
                    </a:lnTo>
                    <a:lnTo>
                      <a:pt x="15393" y="50640"/>
                    </a:lnTo>
                    <a:lnTo>
                      <a:pt x="0" y="506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4" name="Google Shape;2014;p58"/>
              <p:cNvSpPr/>
              <p:nvPr/>
            </p:nvSpPr>
            <p:spPr>
              <a:xfrm>
                <a:off x="2617075" y="4127938"/>
                <a:ext cx="32897" cy="20933"/>
              </a:xfrm>
              <a:custGeom>
                <a:avLst/>
                <a:gdLst/>
                <a:ahLst/>
                <a:cxnLst/>
                <a:rect l="l" t="t" r="r" b="b"/>
                <a:pathLst>
                  <a:path w="32897" h="20933" extrusionOk="0">
                    <a:moveTo>
                      <a:pt x="0" y="0"/>
                    </a:moveTo>
                    <a:lnTo>
                      <a:pt x="32898" y="0"/>
                    </a:lnTo>
                    <a:lnTo>
                      <a:pt x="32898" y="20934"/>
                    </a:lnTo>
                    <a:lnTo>
                      <a:pt x="0" y="2093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5" name="Google Shape;2015;p58"/>
              <p:cNvSpPr/>
              <p:nvPr/>
            </p:nvSpPr>
            <p:spPr>
              <a:xfrm>
                <a:off x="2617075" y="4135327"/>
                <a:ext cx="32897" cy="20933"/>
              </a:xfrm>
              <a:custGeom>
                <a:avLst/>
                <a:gdLst/>
                <a:ahLst/>
                <a:cxnLst/>
                <a:rect l="l" t="t" r="r" b="b"/>
                <a:pathLst>
                  <a:path w="32897" h="20933" extrusionOk="0">
                    <a:moveTo>
                      <a:pt x="0" y="0"/>
                    </a:moveTo>
                    <a:lnTo>
                      <a:pt x="32898" y="0"/>
                    </a:lnTo>
                    <a:lnTo>
                      <a:pt x="32898" y="20934"/>
                    </a:lnTo>
                    <a:lnTo>
                      <a:pt x="0" y="2093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16" name="Google Shape;2016;p58"/>
            <p:cNvSpPr/>
            <p:nvPr/>
          </p:nvSpPr>
          <p:spPr>
            <a:xfrm>
              <a:off x="967565" y="3958471"/>
              <a:ext cx="19971" cy="8839"/>
            </a:xfrm>
            <a:custGeom>
              <a:avLst/>
              <a:gdLst/>
              <a:ahLst/>
              <a:cxnLst/>
              <a:rect l="l" t="t" r="r" b="b"/>
              <a:pathLst>
                <a:path w="15392" h="6812" extrusionOk="0">
                  <a:moveTo>
                    <a:pt x="0" y="0"/>
                  </a:moveTo>
                  <a:lnTo>
                    <a:pt x="15393" y="0"/>
                  </a:lnTo>
                  <a:lnTo>
                    <a:pt x="15393" y="6812"/>
                  </a:lnTo>
                  <a:lnTo>
                    <a:pt x="0" y="6812"/>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17" name="Google Shape;2017;p58"/>
            <p:cNvGrpSpPr/>
            <p:nvPr/>
          </p:nvGrpSpPr>
          <p:grpSpPr>
            <a:xfrm>
              <a:off x="735562" y="3715566"/>
              <a:ext cx="139402" cy="233164"/>
              <a:chOff x="2447376" y="3933925"/>
              <a:chExt cx="107480" cy="179772"/>
            </a:xfrm>
          </p:grpSpPr>
          <p:sp>
            <p:nvSpPr>
              <p:cNvPr id="2018" name="Google Shape;2018;p58"/>
              <p:cNvSpPr/>
              <p:nvPr/>
            </p:nvSpPr>
            <p:spPr>
              <a:xfrm>
                <a:off x="2447376" y="3933925"/>
                <a:ext cx="107480" cy="55817"/>
              </a:xfrm>
              <a:custGeom>
                <a:avLst/>
                <a:gdLst/>
                <a:ahLst/>
                <a:cxnLst/>
                <a:rect l="l" t="t" r="r" b="b"/>
                <a:pathLst>
                  <a:path w="107480" h="55817" extrusionOk="0">
                    <a:moveTo>
                      <a:pt x="107231" y="50956"/>
                    </a:moveTo>
                    <a:cubicBezTo>
                      <a:pt x="105842" y="22422"/>
                      <a:pt x="82302" y="0"/>
                      <a:pt x="53734" y="0"/>
                    </a:cubicBezTo>
                    <a:lnTo>
                      <a:pt x="53734" y="0"/>
                    </a:lnTo>
                    <a:cubicBezTo>
                      <a:pt x="25166" y="0"/>
                      <a:pt x="1626" y="22422"/>
                      <a:pt x="238" y="50956"/>
                    </a:cubicBezTo>
                    <a:lnTo>
                      <a:pt x="1" y="55818"/>
                    </a:lnTo>
                    <a:lnTo>
                      <a:pt x="107481" y="5581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9" name="Google Shape;2019;p58"/>
              <p:cNvSpPr/>
              <p:nvPr/>
            </p:nvSpPr>
            <p:spPr>
              <a:xfrm>
                <a:off x="2480325" y="4052076"/>
                <a:ext cx="39007" cy="61621"/>
              </a:xfrm>
              <a:custGeom>
                <a:avLst/>
                <a:gdLst/>
                <a:ahLst/>
                <a:cxnLst/>
                <a:rect l="l" t="t" r="r" b="b"/>
                <a:pathLst>
                  <a:path w="39007" h="61621" extrusionOk="0">
                    <a:moveTo>
                      <a:pt x="38997" y="31431"/>
                    </a:moveTo>
                    <a:cubicBezTo>
                      <a:pt x="38456" y="48447"/>
                      <a:pt x="18525" y="61621"/>
                      <a:pt x="18525" y="61621"/>
                    </a:cubicBezTo>
                    <a:cubicBezTo>
                      <a:pt x="18525" y="61621"/>
                      <a:pt x="-529" y="47207"/>
                      <a:pt x="12" y="30190"/>
                    </a:cubicBezTo>
                    <a:cubicBezTo>
                      <a:pt x="554" y="13174"/>
                      <a:pt x="20485" y="0"/>
                      <a:pt x="20485" y="0"/>
                    </a:cubicBezTo>
                    <a:cubicBezTo>
                      <a:pt x="20485" y="0"/>
                      <a:pt x="39539" y="14415"/>
                      <a:pt x="38997" y="3143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20" name="Google Shape;2020;p58"/>
            <p:cNvSpPr/>
            <p:nvPr/>
          </p:nvSpPr>
          <p:spPr>
            <a:xfrm>
              <a:off x="724267" y="4015393"/>
              <a:ext cx="163935" cy="28898"/>
            </a:xfrm>
            <a:custGeom>
              <a:avLst/>
              <a:gdLst/>
              <a:ahLst/>
              <a:cxnLst/>
              <a:rect l="l" t="t" r="r" b="b"/>
              <a:pathLst>
                <a:path w="126347" h="22272" extrusionOk="0">
                  <a:moveTo>
                    <a:pt x="412" y="0"/>
                  </a:moveTo>
                  <a:lnTo>
                    <a:pt x="2" y="19293"/>
                  </a:lnTo>
                  <a:cubicBezTo>
                    <a:pt x="-33" y="20903"/>
                    <a:pt x="1244" y="22237"/>
                    <a:pt x="2855" y="22271"/>
                  </a:cubicBezTo>
                  <a:cubicBezTo>
                    <a:pt x="2876" y="22272"/>
                    <a:pt x="2897" y="22272"/>
                    <a:pt x="2918" y="22272"/>
                  </a:cubicBezTo>
                  <a:lnTo>
                    <a:pt x="123431" y="22272"/>
                  </a:lnTo>
                  <a:cubicBezTo>
                    <a:pt x="125042" y="22272"/>
                    <a:pt x="126348" y="20965"/>
                    <a:pt x="126348" y="19354"/>
                  </a:cubicBezTo>
                  <a:cubicBezTo>
                    <a:pt x="126348" y="19283"/>
                    <a:pt x="126345" y="19212"/>
                    <a:pt x="126340" y="19141"/>
                  </a:cubicBezTo>
                  <a:lnTo>
                    <a:pt x="124933" y="0"/>
                  </a:lnTo>
                  <a:lnTo>
                    <a:pt x="412"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1" name="Google Shape;2021;p58"/>
            <p:cNvSpPr/>
            <p:nvPr/>
          </p:nvSpPr>
          <p:spPr>
            <a:xfrm>
              <a:off x="901687" y="4029436"/>
              <a:ext cx="136439" cy="400"/>
            </a:xfrm>
            <a:custGeom>
              <a:avLst/>
              <a:gdLst/>
              <a:ahLst/>
              <a:cxnLst/>
              <a:rect l="l" t="t" r="r" b="b"/>
              <a:pathLst>
                <a:path w="105155" h="308" extrusionOk="0">
                  <a:moveTo>
                    <a:pt x="1" y="196"/>
                  </a:moveTo>
                  <a:cubicBezTo>
                    <a:pt x="1" y="534"/>
                    <a:pt x="105156" y="0"/>
                    <a:pt x="105156" y="0"/>
                  </a:cubicBezTo>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22" name="Google Shape;2022;p58"/>
            <p:cNvGrpSpPr/>
            <p:nvPr/>
          </p:nvGrpSpPr>
          <p:grpSpPr>
            <a:xfrm>
              <a:off x="908879" y="4028335"/>
              <a:ext cx="116170" cy="14735"/>
              <a:chOff x="2581003" y="4175066"/>
              <a:chExt cx="89568" cy="11361"/>
            </a:xfrm>
          </p:grpSpPr>
          <p:sp>
            <p:nvSpPr>
              <p:cNvPr id="2023" name="Google Shape;2023;p58"/>
              <p:cNvSpPr/>
              <p:nvPr/>
            </p:nvSpPr>
            <p:spPr>
              <a:xfrm>
                <a:off x="2581014" y="4175096"/>
                <a:ext cx="89554" cy="11331"/>
              </a:xfrm>
              <a:custGeom>
                <a:avLst/>
                <a:gdLst/>
                <a:ahLst/>
                <a:cxnLst/>
                <a:rect l="l" t="t" r="r" b="b"/>
                <a:pathLst>
                  <a:path w="89554" h="11331" extrusionOk="0">
                    <a:moveTo>
                      <a:pt x="1" y="243"/>
                    </a:moveTo>
                    <a:lnTo>
                      <a:pt x="818" y="8265"/>
                    </a:lnTo>
                    <a:cubicBezTo>
                      <a:pt x="995" y="10009"/>
                      <a:pt x="2466" y="11334"/>
                      <a:pt x="4219" y="11331"/>
                    </a:cubicBezTo>
                    <a:lnTo>
                      <a:pt x="85372" y="11180"/>
                    </a:lnTo>
                    <a:cubicBezTo>
                      <a:pt x="87125" y="11176"/>
                      <a:pt x="88590" y="9845"/>
                      <a:pt x="88761" y="8100"/>
                    </a:cubicBezTo>
                    <a:lnTo>
                      <a:pt x="89555" y="0"/>
                    </a:lnTo>
                    <a:cubicBezTo>
                      <a:pt x="67834" y="102"/>
                      <a:pt x="16941" y="324"/>
                      <a:pt x="1" y="24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4" name="Google Shape;2024;p58"/>
              <p:cNvSpPr/>
              <p:nvPr/>
            </p:nvSpPr>
            <p:spPr>
              <a:xfrm>
                <a:off x="2581003" y="4175066"/>
                <a:ext cx="89568" cy="289"/>
              </a:xfrm>
              <a:custGeom>
                <a:avLst/>
                <a:gdLst/>
                <a:ahLst/>
                <a:cxnLst/>
                <a:rect l="l" t="t" r="r" b="b"/>
                <a:pathLst>
                  <a:path w="89568" h="289" extrusionOk="0">
                    <a:moveTo>
                      <a:pt x="89566" y="30"/>
                    </a:moveTo>
                    <a:lnTo>
                      <a:pt x="89569" y="0"/>
                    </a:lnTo>
                    <a:lnTo>
                      <a:pt x="1" y="167"/>
                    </a:lnTo>
                    <a:lnTo>
                      <a:pt x="12" y="273"/>
                    </a:lnTo>
                    <a:cubicBezTo>
                      <a:pt x="16952" y="353"/>
                      <a:pt x="67845" y="131"/>
                      <a:pt x="89566" y="3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28"/>
        <p:cNvGrpSpPr/>
        <p:nvPr/>
      </p:nvGrpSpPr>
      <p:grpSpPr>
        <a:xfrm>
          <a:off x="0" y="0"/>
          <a:ext cx="0" cy="0"/>
          <a:chOff x="0" y="0"/>
          <a:chExt cx="0" cy="0"/>
        </a:xfrm>
      </p:grpSpPr>
      <p:grpSp>
        <p:nvGrpSpPr>
          <p:cNvPr id="2029" name="Google Shape;2029;p59"/>
          <p:cNvGrpSpPr/>
          <p:nvPr/>
        </p:nvGrpSpPr>
        <p:grpSpPr>
          <a:xfrm>
            <a:off x="2769133" y="1261575"/>
            <a:ext cx="3605785" cy="3096030"/>
            <a:chOff x="2769133" y="1261575"/>
            <a:chExt cx="3605785" cy="3096030"/>
          </a:xfrm>
        </p:grpSpPr>
        <p:sp>
          <p:nvSpPr>
            <p:cNvPr id="2030" name="Google Shape;2030;p59"/>
            <p:cNvSpPr/>
            <p:nvPr/>
          </p:nvSpPr>
          <p:spPr>
            <a:xfrm>
              <a:off x="2769133" y="1261575"/>
              <a:ext cx="1882500" cy="1882500"/>
            </a:xfrm>
            <a:prstGeom prst="ellipse">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a:solidFill>
                  <a:schemeClr val="dk1"/>
                </a:solidFill>
                <a:latin typeface="Figtree"/>
                <a:ea typeface="Figtree"/>
                <a:cs typeface="Figtree"/>
                <a:sym typeface="Figtree"/>
              </a:endParaRPr>
            </a:p>
          </p:txBody>
        </p:sp>
        <p:sp>
          <p:nvSpPr>
            <p:cNvPr id="2031" name="Google Shape;2031;p59"/>
            <p:cNvSpPr/>
            <p:nvPr/>
          </p:nvSpPr>
          <p:spPr>
            <a:xfrm>
              <a:off x="2769133" y="2475105"/>
              <a:ext cx="1882500" cy="1882500"/>
            </a:xfrm>
            <a:prstGeom prst="ellipse">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a:solidFill>
                  <a:schemeClr val="dk1"/>
                </a:solidFill>
                <a:latin typeface="Figtree"/>
                <a:ea typeface="Figtree"/>
                <a:cs typeface="Figtree"/>
                <a:sym typeface="Figtree"/>
              </a:endParaRPr>
            </a:p>
          </p:txBody>
        </p:sp>
        <p:sp>
          <p:nvSpPr>
            <p:cNvPr id="2032" name="Google Shape;2032;p59"/>
            <p:cNvSpPr/>
            <p:nvPr/>
          </p:nvSpPr>
          <p:spPr>
            <a:xfrm>
              <a:off x="4492418" y="1261575"/>
              <a:ext cx="1882500" cy="1882500"/>
            </a:xfrm>
            <a:prstGeom prst="ellipse">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a:solidFill>
                  <a:schemeClr val="dk1"/>
                </a:solidFill>
                <a:latin typeface="Figtree"/>
                <a:ea typeface="Figtree"/>
                <a:cs typeface="Figtree"/>
                <a:sym typeface="Figtree"/>
              </a:endParaRPr>
            </a:p>
          </p:txBody>
        </p:sp>
        <p:sp>
          <p:nvSpPr>
            <p:cNvPr id="2033" name="Google Shape;2033;p59"/>
            <p:cNvSpPr/>
            <p:nvPr/>
          </p:nvSpPr>
          <p:spPr>
            <a:xfrm>
              <a:off x="4492418" y="2475105"/>
              <a:ext cx="1882500" cy="1882500"/>
            </a:xfrm>
            <a:prstGeom prst="ellipse">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a:solidFill>
                  <a:schemeClr val="dk1"/>
                </a:solidFill>
                <a:latin typeface="Figtree"/>
                <a:ea typeface="Figtree"/>
                <a:cs typeface="Figtree"/>
                <a:sym typeface="Figtree"/>
              </a:endParaRPr>
            </a:p>
          </p:txBody>
        </p:sp>
      </p:grpSp>
      <p:grpSp>
        <p:nvGrpSpPr>
          <p:cNvPr id="2034" name="Google Shape;2034;p59"/>
          <p:cNvGrpSpPr/>
          <p:nvPr/>
        </p:nvGrpSpPr>
        <p:grpSpPr>
          <a:xfrm>
            <a:off x="5185048" y="1615044"/>
            <a:ext cx="497228" cy="351867"/>
            <a:chOff x="7242666" y="3117779"/>
            <a:chExt cx="359425" cy="254349"/>
          </a:xfrm>
        </p:grpSpPr>
        <p:grpSp>
          <p:nvGrpSpPr>
            <p:cNvPr id="2035" name="Google Shape;2035;p59"/>
            <p:cNvGrpSpPr/>
            <p:nvPr/>
          </p:nvGrpSpPr>
          <p:grpSpPr>
            <a:xfrm>
              <a:off x="7457683" y="3133609"/>
              <a:ext cx="43652" cy="50837"/>
              <a:chOff x="7630237" y="3485249"/>
              <a:chExt cx="33656" cy="39196"/>
            </a:xfrm>
          </p:grpSpPr>
          <p:sp>
            <p:nvSpPr>
              <p:cNvPr id="2036" name="Google Shape;2036;p59"/>
              <p:cNvSpPr/>
              <p:nvPr/>
            </p:nvSpPr>
            <p:spPr>
              <a:xfrm>
                <a:off x="7630237" y="3485249"/>
                <a:ext cx="33656" cy="15968"/>
              </a:xfrm>
              <a:custGeom>
                <a:avLst/>
                <a:gdLst/>
                <a:ahLst/>
                <a:cxnLst/>
                <a:rect l="l" t="t" r="r" b="b"/>
                <a:pathLst>
                  <a:path w="33656" h="15968" extrusionOk="0">
                    <a:moveTo>
                      <a:pt x="30855" y="15969"/>
                    </a:moveTo>
                    <a:lnTo>
                      <a:pt x="2804" y="15969"/>
                    </a:lnTo>
                    <a:cubicBezTo>
                      <a:pt x="1256" y="15969"/>
                      <a:pt x="1" y="14714"/>
                      <a:pt x="1" y="13166"/>
                    </a:cubicBezTo>
                    <a:lnTo>
                      <a:pt x="1" y="7377"/>
                    </a:lnTo>
                    <a:cubicBezTo>
                      <a:pt x="1" y="6003"/>
                      <a:pt x="997" y="4832"/>
                      <a:pt x="2353" y="4611"/>
                    </a:cubicBezTo>
                    <a:lnTo>
                      <a:pt x="30404" y="37"/>
                    </a:lnTo>
                    <a:cubicBezTo>
                      <a:pt x="31932" y="-212"/>
                      <a:pt x="33372" y="824"/>
                      <a:pt x="33621" y="2352"/>
                    </a:cubicBezTo>
                    <a:cubicBezTo>
                      <a:pt x="33646" y="2501"/>
                      <a:pt x="33658" y="2652"/>
                      <a:pt x="33658" y="2803"/>
                    </a:cubicBezTo>
                    <a:lnTo>
                      <a:pt x="33658" y="13166"/>
                    </a:lnTo>
                    <a:cubicBezTo>
                      <a:pt x="33658" y="14714"/>
                      <a:pt x="32404" y="15968"/>
                      <a:pt x="30856" y="15969"/>
                    </a:cubicBezTo>
                    <a:cubicBezTo>
                      <a:pt x="30856" y="15969"/>
                      <a:pt x="30856" y="15969"/>
                      <a:pt x="30855" y="1596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7" name="Google Shape;2037;p59"/>
              <p:cNvSpPr/>
              <p:nvPr/>
            </p:nvSpPr>
            <p:spPr>
              <a:xfrm>
                <a:off x="7643073" y="3501217"/>
                <a:ext cx="10287" cy="23228"/>
              </a:xfrm>
              <a:custGeom>
                <a:avLst/>
                <a:gdLst/>
                <a:ahLst/>
                <a:cxnLst/>
                <a:rect l="l" t="t" r="r" b="b"/>
                <a:pathLst>
                  <a:path w="10287" h="23228" extrusionOk="0">
                    <a:moveTo>
                      <a:pt x="0" y="0"/>
                    </a:moveTo>
                    <a:lnTo>
                      <a:pt x="10287" y="0"/>
                    </a:lnTo>
                    <a:lnTo>
                      <a:pt x="10287" y="23229"/>
                    </a:lnTo>
                    <a:lnTo>
                      <a:pt x="0" y="2322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38" name="Google Shape;2038;p59"/>
            <p:cNvSpPr/>
            <p:nvPr/>
          </p:nvSpPr>
          <p:spPr>
            <a:xfrm>
              <a:off x="7295702" y="3117779"/>
              <a:ext cx="60046" cy="47940"/>
            </a:xfrm>
            <a:custGeom>
              <a:avLst/>
              <a:gdLst/>
              <a:ahLst/>
              <a:cxnLst/>
              <a:rect l="l" t="t" r="r" b="b"/>
              <a:pathLst>
                <a:path w="46278" h="36948" extrusionOk="0">
                  <a:moveTo>
                    <a:pt x="42163" y="36949"/>
                  </a:moveTo>
                  <a:cubicBezTo>
                    <a:pt x="39890" y="36949"/>
                    <a:pt x="38048" y="35106"/>
                    <a:pt x="38048" y="32833"/>
                  </a:cubicBezTo>
                  <a:lnTo>
                    <a:pt x="38048" y="8231"/>
                  </a:lnTo>
                  <a:lnTo>
                    <a:pt x="17378" y="8231"/>
                  </a:lnTo>
                  <a:cubicBezTo>
                    <a:pt x="12330" y="8237"/>
                    <a:pt x="8239" y="12328"/>
                    <a:pt x="8233" y="17377"/>
                  </a:cubicBezTo>
                  <a:lnTo>
                    <a:pt x="8233" y="28260"/>
                  </a:lnTo>
                  <a:cubicBezTo>
                    <a:pt x="8223" y="30533"/>
                    <a:pt x="6372" y="32368"/>
                    <a:pt x="4099" y="32358"/>
                  </a:cubicBezTo>
                  <a:cubicBezTo>
                    <a:pt x="1840" y="32348"/>
                    <a:pt x="11" y="30519"/>
                    <a:pt x="1" y="28260"/>
                  </a:cubicBezTo>
                  <a:lnTo>
                    <a:pt x="1" y="17377"/>
                  </a:lnTo>
                  <a:cubicBezTo>
                    <a:pt x="12" y="7784"/>
                    <a:pt x="7786" y="11"/>
                    <a:pt x="17379" y="0"/>
                  </a:cubicBezTo>
                  <a:lnTo>
                    <a:pt x="42163" y="0"/>
                  </a:lnTo>
                  <a:cubicBezTo>
                    <a:pt x="44436" y="0"/>
                    <a:pt x="46279" y="1843"/>
                    <a:pt x="46279" y="4116"/>
                  </a:cubicBezTo>
                  <a:lnTo>
                    <a:pt x="46279" y="32833"/>
                  </a:lnTo>
                  <a:cubicBezTo>
                    <a:pt x="46280" y="35106"/>
                    <a:pt x="44437" y="36949"/>
                    <a:pt x="42164" y="36949"/>
                  </a:cubicBezTo>
                  <a:cubicBezTo>
                    <a:pt x="42164" y="36949"/>
                    <a:pt x="42164" y="36949"/>
                    <a:pt x="42163" y="369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9" name="Google Shape;2039;p59"/>
            <p:cNvSpPr/>
            <p:nvPr/>
          </p:nvSpPr>
          <p:spPr>
            <a:xfrm>
              <a:off x="7342118" y="3156776"/>
              <a:ext cx="16544" cy="27798"/>
            </a:xfrm>
            <a:custGeom>
              <a:avLst/>
              <a:gdLst/>
              <a:ahLst/>
              <a:cxnLst/>
              <a:rect l="l" t="t" r="r" b="b"/>
              <a:pathLst>
                <a:path w="12751" h="21424" extrusionOk="0">
                  <a:moveTo>
                    <a:pt x="10206" y="0"/>
                  </a:moveTo>
                  <a:lnTo>
                    <a:pt x="2547" y="0"/>
                  </a:lnTo>
                  <a:cubicBezTo>
                    <a:pt x="1141" y="0"/>
                    <a:pt x="1" y="1140"/>
                    <a:pt x="1" y="2546"/>
                  </a:cubicBezTo>
                  <a:lnTo>
                    <a:pt x="1" y="21424"/>
                  </a:lnTo>
                  <a:lnTo>
                    <a:pt x="12753" y="21424"/>
                  </a:lnTo>
                  <a:lnTo>
                    <a:pt x="12753" y="2547"/>
                  </a:lnTo>
                  <a:cubicBezTo>
                    <a:pt x="12753" y="1141"/>
                    <a:pt x="11613" y="0"/>
                    <a:pt x="10207" y="0"/>
                  </a:cubicBezTo>
                  <a:cubicBezTo>
                    <a:pt x="10207" y="0"/>
                    <a:pt x="10206" y="0"/>
                    <a:pt x="1020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40" name="Google Shape;2040;p59"/>
            <p:cNvGrpSpPr/>
            <p:nvPr/>
          </p:nvGrpSpPr>
          <p:grpSpPr>
            <a:xfrm>
              <a:off x="7354938" y="3193615"/>
              <a:ext cx="133718" cy="92374"/>
              <a:chOff x="7551000" y="3531505"/>
              <a:chExt cx="103098" cy="71221"/>
            </a:xfrm>
          </p:grpSpPr>
          <p:sp>
            <p:nvSpPr>
              <p:cNvPr id="2041" name="Google Shape;2041;p59"/>
              <p:cNvSpPr/>
              <p:nvPr/>
            </p:nvSpPr>
            <p:spPr>
              <a:xfrm>
                <a:off x="7607605" y="3531505"/>
                <a:ext cx="46493" cy="71221"/>
              </a:xfrm>
              <a:custGeom>
                <a:avLst/>
                <a:gdLst/>
                <a:ahLst/>
                <a:cxnLst/>
                <a:rect l="l" t="t" r="r" b="b"/>
                <a:pathLst>
                  <a:path w="46493" h="71221" extrusionOk="0">
                    <a:moveTo>
                      <a:pt x="4113" y="71222"/>
                    </a:moveTo>
                    <a:cubicBezTo>
                      <a:pt x="1839" y="71219"/>
                      <a:pt x="-2" y="69374"/>
                      <a:pt x="1" y="67100"/>
                    </a:cubicBezTo>
                    <a:cubicBezTo>
                      <a:pt x="2" y="66349"/>
                      <a:pt x="209" y="65612"/>
                      <a:pt x="598" y="64969"/>
                    </a:cubicBezTo>
                    <a:lnTo>
                      <a:pt x="38871" y="1962"/>
                    </a:lnTo>
                    <a:cubicBezTo>
                      <a:pt x="40061" y="25"/>
                      <a:pt x="42595" y="-580"/>
                      <a:pt x="44532" y="609"/>
                    </a:cubicBezTo>
                    <a:cubicBezTo>
                      <a:pt x="46456" y="1791"/>
                      <a:pt x="47068" y="4300"/>
                      <a:pt x="45907" y="6235"/>
                    </a:cubicBezTo>
                    <a:lnTo>
                      <a:pt x="7634" y="69242"/>
                    </a:lnTo>
                    <a:cubicBezTo>
                      <a:pt x="6888" y="70473"/>
                      <a:pt x="5552" y="71223"/>
                      <a:pt x="4113" y="712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2" name="Google Shape;2042;p59"/>
              <p:cNvSpPr/>
              <p:nvPr/>
            </p:nvSpPr>
            <p:spPr>
              <a:xfrm>
                <a:off x="7551000" y="3533234"/>
                <a:ext cx="48338" cy="69071"/>
              </a:xfrm>
              <a:custGeom>
                <a:avLst/>
                <a:gdLst/>
                <a:ahLst/>
                <a:cxnLst/>
                <a:rect l="l" t="t" r="r" b="b"/>
                <a:pathLst>
                  <a:path w="48338" h="69071" extrusionOk="0">
                    <a:moveTo>
                      <a:pt x="44227" y="69072"/>
                    </a:moveTo>
                    <a:cubicBezTo>
                      <a:pt x="42842" y="69074"/>
                      <a:pt x="41548" y="68378"/>
                      <a:pt x="40787" y="67220"/>
                    </a:cubicBezTo>
                    <a:lnTo>
                      <a:pt x="688" y="6392"/>
                    </a:lnTo>
                    <a:cubicBezTo>
                      <a:pt x="-569" y="4497"/>
                      <a:pt x="-52" y="1943"/>
                      <a:pt x="1842" y="687"/>
                    </a:cubicBezTo>
                    <a:cubicBezTo>
                      <a:pt x="3736" y="-570"/>
                      <a:pt x="6290" y="-53"/>
                      <a:pt x="7547" y="1841"/>
                    </a:cubicBezTo>
                    <a:cubicBezTo>
                      <a:pt x="7551" y="1848"/>
                      <a:pt x="7556" y="1854"/>
                      <a:pt x="7560" y="1861"/>
                    </a:cubicBezTo>
                    <a:lnTo>
                      <a:pt x="47660" y="62690"/>
                    </a:lnTo>
                    <a:cubicBezTo>
                      <a:pt x="48911" y="64588"/>
                      <a:pt x="48386" y="67141"/>
                      <a:pt x="46487" y="68392"/>
                    </a:cubicBezTo>
                    <a:cubicBezTo>
                      <a:pt x="45816" y="68835"/>
                      <a:pt x="45031" y="69071"/>
                      <a:pt x="44227" y="6907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43" name="Google Shape;2043;p59"/>
            <p:cNvGrpSpPr/>
            <p:nvPr/>
          </p:nvGrpSpPr>
          <p:grpSpPr>
            <a:xfrm>
              <a:off x="7242666" y="3193602"/>
              <a:ext cx="359425" cy="178527"/>
              <a:chOff x="7464421" y="3531488"/>
              <a:chExt cx="277120" cy="137646"/>
            </a:xfrm>
          </p:grpSpPr>
          <p:sp>
            <p:nvSpPr>
              <p:cNvPr id="2044" name="Google Shape;2044;p59"/>
              <p:cNvSpPr/>
              <p:nvPr/>
            </p:nvSpPr>
            <p:spPr>
              <a:xfrm>
                <a:off x="7551007" y="3533245"/>
                <a:ext cx="14883" cy="12971"/>
              </a:xfrm>
              <a:custGeom>
                <a:avLst/>
                <a:gdLst/>
                <a:ahLst/>
                <a:cxnLst/>
                <a:rect l="l" t="t" r="r" b="b"/>
                <a:pathLst>
                  <a:path w="14883" h="12971" extrusionOk="0">
                    <a:moveTo>
                      <a:pt x="1852" y="680"/>
                    </a:moveTo>
                    <a:cubicBezTo>
                      <a:pt x="-46" y="1931"/>
                      <a:pt x="-570" y="4483"/>
                      <a:pt x="681" y="6381"/>
                    </a:cubicBezTo>
                    <a:lnTo>
                      <a:pt x="5025" y="12971"/>
                    </a:lnTo>
                    <a:lnTo>
                      <a:pt x="14884" y="12971"/>
                    </a:lnTo>
                    <a:lnTo>
                      <a:pt x="7553" y="1851"/>
                    </a:lnTo>
                    <a:cubicBezTo>
                      <a:pt x="6302" y="-47"/>
                      <a:pt x="3750" y="-571"/>
                      <a:pt x="1852" y="680"/>
                    </a:cubicBezTo>
                    <a:cubicBezTo>
                      <a:pt x="1852" y="680"/>
                      <a:pt x="1852" y="680"/>
                      <a:pt x="1852" y="6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5" name="Google Shape;2045;p59"/>
              <p:cNvSpPr/>
              <p:nvPr/>
            </p:nvSpPr>
            <p:spPr>
              <a:xfrm>
                <a:off x="7638730" y="3531488"/>
                <a:ext cx="15378" cy="14727"/>
              </a:xfrm>
              <a:custGeom>
                <a:avLst/>
                <a:gdLst/>
                <a:ahLst/>
                <a:cxnLst/>
                <a:rect l="l" t="t" r="r" b="b"/>
                <a:pathLst>
                  <a:path w="15378" h="14727" extrusionOk="0">
                    <a:moveTo>
                      <a:pt x="14781" y="6253"/>
                    </a:moveTo>
                    <a:cubicBezTo>
                      <a:pt x="15961" y="4310"/>
                      <a:pt x="15343" y="1779"/>
                      <a:pt x="13400" y="599"/>
                    </a:cubicBezTo>
                    <a:cubicBezTo>
                      <a:pt x="11457" y="-581"/>
                      <a:pt x="8925" y="37"/>
                      <a:pt x="7745" y="1980"/>
                    </a:cubicBezTo>
                    <a:lnTo>
                      <a:pt x="1" y="14728"/>
                    </a:lnTo>
                    <a:lnTo>
                      <a:pt x="9632" y="1472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6" name="Google Shape;2046;p59"/>
              <p:cNvSpPr/>
              <p:nvPr/>
            </p:nvSpPr>
            <p:spPr>
              <a:xfrm>
                <a:off x="7464421" y="3556275"/>
                <a:ext cx="112859" cy="112859"/>
              </a:xfrm>
              <a:custGeom>
                <a:avLst/>
                <a:gdLst/>
                <a:ahLst/>
                <a:cxnLst/>
                <a:rect l="l" t="t" r="r" b="b"/>
                <a:pathLst>
                  <a:path w="112859" h="112859" extrusionOk="0">
                    <a:moveTo>
                      <a:pt x="56431" y="112859"/>
                    </a:moveTo>
                    <a:cubicBezTo>
                      <a:pt x="25265" y="112859"/>
                      <a:pt x="1" y="87595"/>
                      <a:pt x="1" y="56430"/>
                    </a:cubicBezTo>
                    <a:cubicBezTo>
                      <a:pt x="1" y="25264"/>
                      <a:pt x="25265" y="0"/>
                      <a:pt x="56431" y="0"/>
                    </a:cubicBezTo>
                    <a:cubicBezTo>
                      <a:pt x="87596" y="0"/>
                      <a:pt x="112860" y="25264"/>
                      <a:pt x="112860" y="56430"/>
                    </a:cubicBezTo>
                    <a:cubicBezTo>
                      <a:pt x="112825" y="87580"/>
                      <a:pt x="87581" y="112824"/>
                      <a:pt x="56431" y="112859"/>
                    </a:cubicBezTo>
                    <a:close/>
                    <a:moveTo>
                      <a:pt x="56431" y="8230"/>
                    </a:moveTo>
                    <a:cubicBezTo>
                      <a:pt x="29811" y="8230"/>
                      <a:pt x="8231" y="29809"/>
                      <a:pt x="8231" y="56429"/>
                    </a:cubicBezTo>
                    <a:cubicBezTo>
                      <a:pt x="8230" y="83048"/>
                      <a:pt x="29809" y="104628"/>
                      <a:pt x="56429" y="104629"/>
                    </a:cubicBezTo>
                    <a:cubicBezTo>
                      <a:pt x="83048" y="104629"/>
                      <a:pt x="104628" y="83050"/>
                      <a:pt x="104629" y="56430"/>
                    </a:cubicBezTo>
                    <a:cubicBezTo>
                      <a:pt x="104629" y="56430"/>
                      <a:pt x="104629" y="56430"/>
                      <a:pt x="104629" y="56430"/>
                    </a:cubicBezTo>
                    <a:cubicBezTo>
                      <a:pt x="104599" y="29823"/>
                      <a:pt x="83037" y="8260"/>
                      <a:pt x="56431" y="82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7" name="Google Shape;2047;p59"/>
              <p:cNvSpPr/>
              <p:nvPr/>
            </p:nvSpPr>
            <p:spPr>
              <a:xfrm>
                <a:off x="7628682" y="3556275"/>
                <a:ext cx="112859" cy="112859"/>
              </a:xfrm>
              <a:custGeom>
                <a:avLst/>
                <a:gdLst/>
                <a:ahLst/>
                <a:cxnLst/>
                <a:rect l="l" t="t" r="r" b="b"/>
                <a:pathLst>
                  <a:path w="112859" h="112859" extrusionOk="0">
                    <a:moveTo>
                      <a:pt x="56430" y="112859"/>
                    </a:moveTo>
                    <a:cubicBezTo>
                      <a:pt x="25265" y="112859"/>
                      <a:pt x="1" y="87594"/>
                      <a:pt x="1" y="56429"/>
                    </a:cubicBezTo>
                    <a:cubicBezTo>
                      <a:pt x="1" y="25264"/>
                      <a:pt x="25266" y="0"/>
                      <a:pt x="56431" y="0"/>
                    </a:cubicBezTo>
                    <a:cubicBezTo>
                      <a:pt x="87596" y="0"/>
                      <a:pt x="112860" y="25264"/>
                      <a:pt x="112860" y="56430"/>
                    </a:cubicBezTo>
                    <a:cubicBezTo>
                      <a:pt x="112825" y="87580"/>
                      <a:pt x="87581" y="112824"/>
                      <a:pt x="56430" y="112859"/>
                    </a:cubicBezTo>
                    <a:close/>
                    <a:moveTo>
                      <a:pt x="56430" y="8230"/>
                    </a:moveTo>
                    <a:cubicBezTo>
                      <a:pt x="29810" y="8231"/>
                      <a:pt x="8232" y="29810"/>
                      <a:pt x="8232" y="56430"/>
                    </a:cubicBezTo>
                    <a:cubicBezTo>
                      <a:pt x="8232" y="83049"/>
                      <a:pt x="29811" y="104628"/>
                      <a:pt x="56431" y="104628"/>
                    </a:cubicBezTo>
                    <a:cubicBezTo>
                      <a:pt x="83050" y="104628"/>
                      <a:pt x="104629" y="83049"/>
                      <a:pt x="104630" y="56430"/>
                    </a:cubicBezTo>
                    <a:cubicBezTo>
                      <a:pt x="104600" y="29823"/>
                      <a:pt x="83038" y="8260"/>
                      <a:pt x="56430" y="82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48" name="Google Shape;2048;p59"/>
            <p:cNvGrpSpPr/>
            <p:nvPr/>
          </p:nvGrpSpPr>
          <p:grpSpPr>
            <a:xfrm>
              <a:off x="7308695" y="3178790"/>
              <a:ext cx="227726" cy="124037"/>
              <a:chOff x="7515321" y="3520059"/>
              <a:chExt cx="175579" cy="95634"/>
            </a:xfrm>
          </p:grpSpPr>
          <p:sp>
            <p:nvSpPr>
              <p:cNvPr id="2049" name="Google Shape;2049;p59"/>
              <p:cNvSpPr/>
              <p:nvPr/>
            </p:nvSpPr>
            <p:spPr>
              <a:xfrm>
                <a:off x="7515321" y="3531765"/>
                <a:ext cx="45270" cy="83926"/>
              </a:xfrm>
              <a:custGeom>
                <a:avLst/>
                <a:gdLst/>
                <a:ahLst/>
                <a:cxnLst/>
                <a:rect l="l" t="t" r="r" b="b"/>
                <a:pathLst>
                  <a:path w="45270" h="83926" extrusionOk="0">
                    <a:moveTo>
                      <a:pt x="45272" y="0"/>
                    </a:moveTo>
                    <a:lnTo>
                      <a:pt x="11245" y="80358"/>
                    </a:lnTo>
                    <a:cubicBezTo>
                      <a:pt x="9982" y="83334"/>
                      <a:pt x="6546" y="84723"/>
                      <a:pt x="3571" y="83461"/>
                    </a:cubicBezTo>
                    <a:lnTo>
                      <a:pt x="3570" y="83460"/>
                    </a:lnTo>
                    <a:cubicBezTo>
                      <a:pt x="594" y="82198"/>
                      <a:pt x="-795" y="78762"/>
                      <a:pt x="467" y="75786"/>
                    </a:cubicBezTo>
                    <a:lnTo>
                      <a:pt x="3261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0" name="Google Shape;2050;p59"/>
              <p:cNvSpPr/>
              <p:nvPr/>
            </p:nvSpPr>
            <p:spPr>
              <a:xfrm>
                <a:off x="7540974" y="3520059"/>
                <a:ext cx="149926" cy="95634"/>
              </a:xfrm>
              <a:custGeom>
                <a:avLst/>
                <a:gdLst/>
                <a:ahLst/>
                <a:cxnLst/>
                <a:rect l="l" t="t" r="r" b="b"/>
                <a:pathLst>
                  <a:path w="149926" h="95634" extrusionOk="0">
                    <a:moveTo>
                      <a:pt x="112390" y="0"/>
                    </a:moveTo>
                    <a:lnTo>
                      <a:pt x="149461" y="87494"/>
                    </a:lnTo>
                    <a:cubicBezTo>
                      <a:pt x="150723" y="90470"/>
                      <a:pt x="149334" y="93905"/>
                      <a:pt x="146358" y="95168"/>
                    </a:cubicBezTo>
                    <a:lnTo>
                      <a:pt x="146358" y="95168"/>
                    </a:lnTo>
                    <a:cubicBezTo>
                      <a:pt x="143382" y="96430"/>
                      <a:pt x="139946" y="95041"/>
                      <a:pt x="138684" y="92065"/>
                    </a:cubicBezTo>
                    <a:lnTo>
                      <a:pt x="104602" y="11707"/>
                    </a:lnTo>
                    <a:lnTo>
                      <a:pt x="1" y="11707"/>
                    </a:lnTo>
                    <a:lnTo>
                      <a:pt x="1"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51" name="Google Shape;2051;p59"/>
            <p:cNvSpPr/>
            <p:nvPr/>
          </p:nvSpPr>
          <p:spPr>
            <a:xfrm>
              <a:off x="7398805" y="3274957"/>
              <a:ext cx="47835" cy="47835"/>
            </a:xfrm>
            <a:custGeom>
              <a:avLst/>
              <a:gdLst/>
              <a:ahLst/>
              <a:cxnLst/>
              <a:rect l="l" t="t" r="r" b="b"/>
              <a:pathLst>
                <a:path w="36867" h="36867" extrusionOk="0">
                  <a:moveTo>
                    <a:pt x="36868" y="18434"/>
                  </a:moveTo>
                  <a:cubicBezTo>
                    <a:pt x="36868" y="28615"/>
                    <a:pt x="28615" y="36868"/>
                    <a:pt x="18434" y="36868"/>
                  </a:cubicBezTo>
                  <a:cubicBezTo>
                    <a:pt x="8253" y="36868"/>
                    <a:pt x="0" y="28614"/>
                    <a:pt x="0" y="18434"/>
                  </a:cubicBezTo>
                  <a:cubicBezTo>
                    <a:pt x="0" y="8253"/>
                    <a:pt x="8252" y="0"/>
                    <a:pt x="18434" y="0"/>
                  </a:cubicBezTo>
                  <a:cubicBezTo>
                    <a:pt x="28614" y="0"/>
                    <a:pt x="36868" y="8253"/>
                    <a:pt x="36868" y="184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2" name="Google Shape;2052;p59"/>
            <p:cNvSpPr/>
            <p:nvPr/>
          </p:nvSpPr>
          <p:spPr>
            <a:xfrm>
              <a:off x="7417372" y="3293528"/>
              <a:ext cx="10681" cy="48751"/>
            </a:xfrm>
            <a:custGeom>
              <a:avLst/>
              <a:gdLst/>
              <a:ahLst/>
              <a:cxnLst/>
              <a:rect l="l" t="t" r="r" b="b"/>
              <a:pathLst>
                <a:path w="8232" h="37573" extrusionOk="0">
                  <a:moveTo>
                    <a:pt x="4117" y="37573"/>
                  </a:moveTo>
                  <a:cubicBezTo>
                    <a:pt x="1844" y="37573"/>
                    <a:pt x="1" y="35731"/>
                    <a:pt x="1" y="33458"/>
                  </a:cubicBezTo>
                  <a:lnTo>
                    <a:pt x="1" y="4116"/>
                  </a:lnTo>
                  <a:cubicBezTo>
                    <a:pt x="1" y="1842"/>
                    <a:pt x="1844" y="0"/>
                    <a:pt x="4117" y="0"/>
                  </a:cubicBezTo>
                  <a:cubicBezTo>
                    <a:pt x="6390" y="0"/>
                    <a:pt x="8233" y="1843"/>
                    <a:pt x="8233" y="4116"/>
                  </a:cubicBezTo>
                  <a:lnTo>
                    <a:pt x="8233" y="33458"/>
                  </a:lnTo>
                  <a:cubicBezTo>
                    <a:pt x="8233" y="35731"/>
                    <a:pt x="6390" y="37573"/>
                    <a:pt x="4117" y="37573"/>
                  </a:cubicBezTo>
                  <a:cubicBezTo>
                    <a:pt x="4117" y="37573"/>
                    <a:pt x="4117" y="37573"/>
                    <a:pt x="4117" y="3757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3" name="Google Shape;2053;p59"/>
            <p:cNvSpPr/>
            <p:nvPr/>
          </p:nvSpPr>
          <p:spPr>
            <a:xfrm>
              <a:off x="7398802" y="3337193"/>
              <a:ext cx="47834" cy="20232"/>
            </a:xfrm>
            <a:custGeom>
              <a:avLst/>
              <a:gdLst/>
              <a:ahLst/>
              <a:cxnLst/>
              <a:rect l="l" t="t" r="r" b="b"/>
              <a:pathLst>
                <a:path w="36866" h="15593" extrusionOk="0">
                  <a:moveTo>
                    <a:pt x="33818" y="15594"/>
                  </a:moveTo>
                  <a:lnTo>
                    <a:pt x="3051" y="15594"/>
                  </a:lnTo>
                  <a:cubicBezTo>
                    <a:pt x="1367" y="15594"/>
                    <a:pt x="1" y="14228"/>
                    <a:pt x="1" y="12544"/>
                  </a:cubicBezTo>
                  <a:cubicBezTo>
                    <a:pt x="1" y="12544"/>
                    <a:pt x="1" y="12544"/>
                    <a:pt x="1" y="12543"/>
                  </a:cubicBezTo>
                  <a:lnTo>
                    <a:pt x="1" y="3050"/>
                  </a:lnTo>
                  <a:cubicBezTo>
                    <a:pt x="1" y="1366"/>
                    <a:pt x="1366" y="0"/>
                    <a:pt x="3051" y="0"/>
                  </a:cubicBezTo>
                  <a:cubicBezTo>
                    <a:pt x="3051" y="0"/>
                    <a:pt x="3051" y="0"/>
                    <a:pt x="3051" y="0"/>
                  </a:cubicBezTo>
                  <a:lnTo>
                    <a:pt x="33818" y="0"/>
                  </a:lnTo>
                  <a:cubicBezTo>
                    <a:pt x="35502" y="0"/>
                    <a:pt x="36868" y="1366"/>
                    <a:pt x="36868" y="3050"/>
                  </a:cubicBezTo>
                  <a:cubicBezTo>
                    <a:pt x="36868" y="3050"/>
                    <a:pt x="36868" y="3050"/>
                    <a:pt x="36868" y="3051"/>
                  </a:cubicBezTo>
                  <a:lnTo>
                    <a:pt x="36868" y="12543"/>
                  </a:lnTo>
                  <a:cubicBezTo>
                    <a:pt x="36868" y="14228"/>
                    <a:pt x="35502" y="15594"/>
                    <a:pt x="33818" y="15594"/>
                  </a:cubicBezTo>
                  <a:close/>
                </a:path>
              </a:pathLst>
            </a:custGeom>
            <a:solidFill>
              <a:schemeClr val="lt2"/>
            </a:solid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4" name="Google Shape;2054;p59"/>
            <p:cNvSpPr/>
            <p:nvPr/>
          </p:nvSpPr>
          <p:spPr>
            <a:xfrm>
              <a:off x="7474543" y="3154432"/>
              <a:ext cx="13347" cy="8543"/>
            </a:xfrm>
            <a:custGeom>
              <a:avLst/>
              <a:gdLst/>
              <a:ahLst/>
              <a:cxnLst/>
              <a:rect l="l" t="t" r="r" b="b"/>
              <a:pathLst>
                <a:path w="10287" h="6584" extrusionOk="0">
                  <a:moveTo>
                    <a:pt x="0" y="0"/>
                  </a:moveTo>
                  <a:lnTo>
                    <a:pt x="10287" y="0"/>
                  </a:lnTo>
                  <a:lnTo>
                    <a:pt x="10287" y="6585"/>
                  </a:lnTo>
                  <a:lnTo>
                    <a:pt x="0" y="658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5" name="Google Shape;2055;p59"/>
            <p:cNvSpPr/>
            <p:nvPr/>
          </p:nvSpPr>
          <p:spPr>
            <a:xfrm>
              <a:off x="7417375" y="3329357"/>
              <a:ext cx="10680" cy="7479"/>
            </a:xfrm>
            <a:custGeom>
              <a:avLst/>
              <a:gdLst/>
              <a:ahLst/>
              <a:cxnLst/>
              <a:rect l="l" t="t" r="r" b="b"/>
              <a:pathLst>
                <a:path w="8231" h="5764" extrusionOk="0">
                  <a:moveTo>
                    <a:pt x="0" y="0"/>
                  </a:moveTo>
                  <a:lnTo>
                    <a:pt x="8231" y="0"/>
                  </a:lnTo>
                  <a:lnTo>
                    <a:pt x="8231" y="5765"/>
                  </a:lnTo>
                  <a:lnTo>
                    <a:pt x="0" y="576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56" name="Google Shape;2056;p59"/>
          <p:cNvGrpSpPr/>
          <p:nvPr/>
        </p:nvGrpSpPr>
        <p:grpSpPr>
          <a:xfrm>
            <a:off x="3461665" y="1584503"/>
            <a:ext cx="497418" cy="401327"/>
            <a:chOff x="2340879" y="2524013"/>
            <a:chExt cx="359562" cy="290102"/>
          </a:xfrm>
        </p:grpSpPr>
        <p:sp>
          <p:nvSpPr>
            <p:cNvPr id="2057" name="Google Shape;2057;p59"/>
            <p:cNvSpPr/>
            <p:nvPr/>
          </p:nvSpPr>
          <p:spPr>
            <a:xfrm>
              <a:off x="2436916" y="2524013"/>
              <a:ext cx="193972" cy="179308"/>
            </a:xfrm>
            <a:custGeom>
              <a:avLst/>
              <a:gdLst/>
              <a:ahLst/>
              <a:cxnLst/>
              <a:rect l="l" t="t" r="r" b="b"/>
              <a:pathLst>
                <a:path w="149497" h="138195" extrusionOk="0">
                  <a:moveTo>
                    <a:pt x="145508" y="60616"/>
                  </a:moveTo>
                  <a:cubicBezTo>
                    <a:pt x="137577" y="47452"/>
                    <a:pt x="120477" y="43210"/>
                    <a:pt x="107313" y="51140"/>
                  </a:cubicBezTo>
                  <a:cubicBezTo>
                    <a:pt x="96959" y="57377"/>
                    <a:pt x="91816" y="69585"/>
                    <a:pt x="94585" y="81351"/>
                  </a:cubicBezTo>
                  <a:lnTo>
                    <a:pt x="93615" y="82321"/>
                  </a:lnTo>
                  <a:lnTo>
                    <a:pt x="85906" y="69523"/>
                  </a:lnTo>
                  <a:lnTo>
                    <a:pt x="67250" y="38550"/>
                  </a:lnTo>
                  <a:lnTo>
                    <a:pt x="85018" y="7454"/>
                  </a:lnTo>
                  <a:cubicBezTo>
                    <a:pt x="86079" y="5598"/>
                    <a:pt x="85434" y="3233"/>
                    <a:pt x="83578" y="2173"/>
                  </a:cubicBezTo>
                  <a:cubicBezTo>
                    <a:pt x="83524" y="2142"/>
                    <a:pt x="83470" y="2113"/>
                    <a:pt x="83415" y="2085"/>
                  </a:cubicBezTo>
                  <a:lnTo>
                    <a:pt x="83415" y="2085"/>
                  </a:lnTo>
                  <a:cubicBezTo>
                    <a:pt x="74333" y="-2544"/>
                    <a:pt x="63217" y="780"/>
                    <a:pt x="58167" y="9634"/>
                  </a:cubicBezTo>
                  <a:lnTo>
                    <a:pt x="44069" y="31632"/>
                  </a:lnTo>
                  <a:cubicBezTo>
                    <a:pt x="41398" y="35801"/>
                    <a:pt x="41262" y="41108"/>
                    <a:pt x="43716" y="45408"/>
                  </a:cubicBezTo>
                  <a:lnTo>
                    <a:pt x="56201" y="67278"/>
                  </a:lnTo>
                  <a:cubicBezTo>
                    <a:pt x="57095" y="68844"/>
                    <a:pt x="56734" y="70826"/>
                    <a:pt x="55345" y="71976"/>
                  </a:cubicBezTo>
                  <a:lnTo>
                    <a:pt x="1" y="117799"/>
                  </a:lnTo>
                  <a:lnTo>
                    <a:pt x="1" y="138195"/>
                  </a:lnTo>
                  <a:lnTo>
                    <a:pt x="104682" y="138195"/>
                  </a:lnTo>
                  <a:lnTo>
                    <a:pt x="104955" y="128535"/>
                  </a:lnTo>
                  <a:cubicBezTo>
                    <a:pt x="111620" y="124494"/>
                    <a:pt x="113771" y="115829"/>
                    <a:pt x="109768" y="109140"/>
                  </a:cubicBezTo>
                  <a:lnTo>
                    <a:pt x="102694" y="97396"/>
                  </a:lnTo>
                  <a:lnTo>
                    <a:pt x="103794" y="96296"/>
                  </a:lnTo>
                  <a:cubicBezTo>
                    <a:pt x="115569" y="106170"/>
                    <a:pt x="133120" y="104629"/>
                    <a:pt x="142994" y="92853"/>
                  </a:cubicBezTo>
                  <a:cubicBezTo>
                    <a:pt x="150630" y="83747"/>
                    <a:pt x="151640" y="70796"/>
                    <a:pt x="145508" y="60616"/>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8" name="Google Shape;2058;p59"/>
            <p:cNvSpPr/>
            <p:nvPr/>
          </p:nvSpPr>
          <p:spPr>
            <a:xfrm>
              <a:off x="2562722" y="2585163"/>
              <a:ext cx="68121" cy="43567"/>
            </a:xfrm>
            <a:custGeom>
              <a:avLst/>
              <a:gdLst/>
              <a:ahLst/>
              <a:cxnLst/>
              <a:rect l="l" t="t" r="r" b="b"/>
              <a:pathLst>
                <a:path w="52502" h="33578" extrusionOk="0">
                  <a:moveTo>
                    <a:pt x="48512" y="13471"/>
                  </a:moveTo>
                  <a:cubicBezTo>
                    <a:pt x="40580" y="306"/>
                    <a:pt x="23478" y="-3935"/>
                    <a:pt x="10313" y="3997"/>
                  </a:cubicBezTo>
                  <a:cubicBezTo>
                    <a:pt x="5934" y="6635"/>
                    <a:pt x="2366" y="10430"/>
                    <a:pt x="1" y="14963"/>
                  </a:cubicBezTo>
                  <a:cubicBezTo>
                    <a:pt x="15824" y="24694"/>
                    <a:pt x="33495" y="31033"/>
                    <a:pt x="51895" y="33579"/>
                  </a:cubicBezTo>
                  <a:cubicBezTo>
                    <a:pt x="53363" y="26690"/>
                    <a:pt x="52153" y="19500"/>
                    <a:pt x="48512" y="1347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9" name="Google Shape;2059;p59"/>
            <p:cNvSpPr/>
            <p:nvPr/>
          </p:nvSpPr>
          <p:spPr>
            <a:xfrm>
              <a:off x="2437071" y="2663668"/>
              <a:ext cx="145033" cy="39602"/>
            </a:xfrm>
            <a:custGeom>
              <a:avLst/>
              <a:gdLst/>
              <a:ahLst/>
              <a:cxnLst/>
              <a:rect l="l" t="t" r="r" b="b"/>
              <a:pathLst>
                <a:path w="111779" h="30522" extrusionOk="0">
                  <a:moveTo>
                    <a:pt x="108885" y="0"/>
                  </a:moveTo>
                  <a:lnTo>
                    <a:pt x="12232" y="0"/>
                  </a:lnTo>
                  <a:lnTo>
                    <a:pt x="1" y="10127"/>
                  </a:lnTo>
                  <a:lnTo>
                    <a:pt x="1" y="30523"/>
                  </a:lnTo>
                  <a:lnTo>
                    <a:pt x="104682" y="30523"/>
                  </a:lnTo>
                  <a:lnTo>
                    <a:pt x="104955" y="20863"/>
                  </a:lnTo>
                  <a:cubicBezTo>
                    <a:pt x="111620" y="16822"/>
                    <a:pt x="113770" y="8156"/>
                    <a:pt x="109768" y="1467"/>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0" name="Google Shape;2060;p59"/>
            <p:cNvSpPr/>
            <p:nvPr/>
          </p:nvSpPr>
          <p:spPr>
            <a:xfrm>
              <a:off x="2341074" y="2676802"/>
              <a:ext cx="359187" cy="115269"/>
            </a:xfrm>
            <a:custGeom>
              <a:avLst/>
              <a:gdLst/>
              <a:ahLst/>
              <a:cxnLst/>
              <a:rect l="l" t="t" r="r" b="b"/>
              <a:pathLst>
                <a:path w="276830" h="88839" extrusionOk="0">
                  <a:moveTo>
                    <a:pt x="276832" y="6157"/>
                  </a:moveTo>
                  <a:cubicBezTo>
                    <a:pt x="268336" y="-2127"/>
                    <a:pt x="254758" y="-2041"/>
                    <a:pt x="246367" y="6350"/>
                  </a:cubicBezTo>
                  <a:lnTo>
                    <a:pt x="246154" y="6563"/>
                  </a:lnTo>
                  <a:cubicBezTo>
                    <a:pt x="237688" y="15029"/>
                    <a:pt x="223961" y="15029"/>
                    <a:pt x="215495" y="6563"/>
                  </a:cubicBezTo>
                  <a:lnTo>
                    <a:pt x="215461" y="6530"/>
                  </a:lnTo>
                  <a:cubicBezTo>
                    <a:pt x="207000" y="-1931"/>
                    <a:pt x="193283" y="-1937"/>
                    <a:pt x="184815" y="6517"/>
                  </a:cubicBezTo>
                  <a:lnTo>
                    <a:pt x="184794" y="6538"/>
                  </a:lnTo>
                  <a:cubicBezTo>
                    <a:pt x="176326" y="14992"/>
                    <a:pt x="162609" y="14986"/>
                    <a:pt x="154148" y="6525"/>
                  </a:cubicBezTo>
                  <a:lnTo>
                    <a:pt x="154115" y="6492"/>
                  </a:lnTo>
                  <a:cubicBezTo>
                    <a:pt x="145648" y="-1975"/>
                    <a:pt x="131922" y="-1975"/>
                    <a:pt x="123455" y="6492"/>
                  </a:cubicBezTo>
                  <a:lnTo>
                    <a:pt x="123242" y="6705"/>
                  </a:lnTo>
                  <a:cubicBezTo>
                    <a:pt x="114851" y="15096"/>
                    <a:pt x="101274" y="15182"/>
                    <a:pt x="92778" y="6898"/>
                  </a:cubicBezTo>
                  <a:lnTo>
                    <a:pt x="92018" y="6158"/>
                  </a:lnTo>
                  <a:cubicBezTo>
                    <a:pt x="83522" y="-2126"/>
                    <a:pt x="69945" y="-2041"/>
                    <a:pt x="61554" y="6351"/>
                  </a:cubicBezTo>
                  <a:lnTo>
                    <a:pt x="61341" y="6564"/>
                  </a:lnTo>
                  <a:cubicBezTo>
                    <a:pt x="52874" y="15030"/>
                    <a:pt x="39148" y="15030"/>
                    <a:pt x="30681" y="6564"/>
                  </a:cubicBezTo>
                  <a:lnTo>
                    <a:pt x="30661" y="6543"/>
                  </a:lnTo>
                  <a:cubicBezTo>
                    <a:pt x="22194" y="-1923"/>
                    <a:pt x="8468" y="-1923"/>
                    <a:pt x="1" y="6543"/>
                  </a:cubicBezTo>
                  <a:lnTo>
                    <a:pt x="1" y="88839"/>
                  </a:lnTo>
                  <a:cubicBezTo>
                    <a:pt x="1" y="87403"/>
                    <a:pt x="276829" y="88839"/>
                    <a:pt x="276829" y="88839"/>
                  </a:cubicBezTo>
                  <a:lnTo>
                    <a:pt x="276829" y="6528"/>
                  </a:lnTo>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1" name="Google Shape;2061;p59"/>
            <p:cNvSpPr/>
            <p:nvPr/>
          </p:nvSpPr>
          <p:spPr>
            <a:xfrm>
              <a:off x="2415138" y="2717867"/>
              <a:ext cx="211029" cy="27837"/>
            </a:xfrm>
            <a:custGeom>
              <a:avLst/>
              <a:gdLst/>
              <a:ahLst/>
              <a:cxnLst/>
              <a:rect l="l" t="t" r="r" b="b"/>
              <a:pathLst>
                <a:path w="162643" h="21454" extrusionOk="0">
                  <a:moveTo>
                    <a:pt x="50808" y="21454"/>
                  </a:moveTo>
                  <a:cubicBezTo>
                    <a:pt x="44052" y="21473"/>
                    <a:pt x="37558" y="18845"/>
                    <a:pt x="32717" y="14133"/>
                  </a:cubicBezTo>
                  <a:lnTo>
                    <a:pt x="31959" y="13393"/>
                  </a:lnTo>
                  <a:cubicBezTo>
                    <a:pt x="25110" y="6764"/>
                    <a:pt x="14216" y="6832"/>
                    <a:pt x="7451" y="13547"/>
                  </a:cubicBezTo>
                  <a:lnTo>
                    <a:pt x="7238" y="13761"/>
                  </a:lnTo>
                  <a:cubicBezTo>
                    <a:pt x="5582" y="15416"/>
                    <a:pt x="2898" y="15416"/>
                    <a:pt x="1243" y="13761"/>
                  </a:cubicBezTo>
                  <a:cubicBezTo>
                    <a:pt x="-413" y="12105"/>
                    <a:pt x="-413" y="9421"/>
                    <a:pt x="1243" y="7765"/>
                  </a:cubicBezTo>
                  <a:lnTo>
                    <a:pt x="1456" y="7552"/>
                  </a:lnTo>
                  <a:cubicBezTo>
                    <a:pt x="11510" y="-2427"/>
                    <a:pt x="27699" y="-2529"/>
                    <a:pt x="37878" y="7322"/>
                  </a:cubicBezTo>
                  <a:lnTo>
                    <a:pt x="38636" y="8061"/>
                  </a:lnTo>
                  <a:cubicBezTo>
                    <a:pt x="45485" y="14691"/>
                    <a:pt x="56378" y="14622"/>
                    <a:pt x="63143" y="7907"/>
                  </a:cubicBezTo>
                  <a:lnTo>
                    <a:pt x="63356" y="7695"/>
                  </a:lnTo>
                  <a:cubicBezTo>
                    <a:pt x="73479" y="-2427"/>
                    <a:pt x="89889" y="-2427"/>
                    <a:pt x="100012" y="7695"/>
                  </a:cubicBezTo>
                  <a:cubicBezTo>
                    <a:pt x="106821" y="14515"/>
                    <a:pt x="117866" y="14534"/>
                    <a:pt x="124699" y="7737"/>
                  </a:cubicBezTo>
                  <a:cubicBezTo>
                    <a:pt x="134829" y="-2367"/>
                    <a:pt x="151225" y="-2369"/>
                    <a:pt x="161358" y="7732"/>
                  </a:cubicBezTo>
                  <a:lnTo>
                    <a:pt x="161416" y="7792"/>
                  </a:lnTo>
                  <a:cubicBezTo>
                    <a:pt x="163064" y="9454"/>
                    <a:pt x="163053" y="12139"/>
                    <a:pt x="161390" y="13787"/>
                  </a:cubicBezTo>
                  <a:cubicBezTo>
                    <a:pt x="159728" y="15435"/>
                    <a:pt x="157043" y="15423"/>
                    <a:pt x="155395" y="13761"/>
                  </a:cubicBezTo>
                  <a:cubicBezTo>
                    <a:pt x="155387" y="13753"/>
                    <a:pt x="155379" y="13745"/>
                    <a:pt x="155371" y="13736"/>
                  </a:cubicBezTo>
                  <a:lnTo>
                    <a:pt x="155338" y="13703"/>
                  </a:lnTo>
                  <a:cubicBezTo>
                    <a:pt x="148524" y="6928"/>
                    <a:pt x="137515" y="6934"/>
                    <a:pt x="130709" y="13717"/>
                  </a:cubicBezTo>
                  <a:cubicBezTo>
                    <a:pt x="120579" y="23822"/>
                    <a:pt x="104183" y="23824"/>
                    <a:pt x="94050" y="13722"/>
                  </a:cubicBezTo>
                  <a:cubicBezTo>
                    <a:pt x="87238" y="6897"/>
                    <a:pt x="76184" y="6882"/>
                    <a:pt x="69353" y="13689"/>
                  </a:cubicBezTo>
                  <a:lnTo>
                    <a:pt x="69141" y="13902"/>
                  </a:lnTo>
                  <a:cubicBezTo>
                    <a:pt x="64277" y="18756"/>
                    <a:pt x="57680" y="21473"/>
                    <a:pt x="50808" y="2145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2" name="Google Shape;2062;p59"/>
            <p:cNvSpPr/>
            <p:nvPr/>
          </p:nvSpPr>
          <p:spPr>
            <a:xfrm>
              <a:off x="2341077" y="2783998"/>
              <a:ext cx="359363" cy="29887"/>
            </a:xfrm>
            <a:custGeom>
              <a:avLst/>
              <a:gdLst/>
              <a:ahLst/>
              <a:cxnLst/>
              <a:rect l="l" t="t" r="r" b="b"/>
              <a:pathLst>
                <a:path w="276966" h="23034" extrusionOk="0">
                  <a:moveTo>
                    <a:pt x="0" y="0"/>
                  </a:moveTo>
                  <a:lnTo>
                    <a:pt x="276966" y="0"/>
                  </a:lnTo>
                  <a:lnTo>
                    <a:pt x="276966" y="23035"/>
                  </a:lnTo>
                  <a:lnTo>
                    <a:pt x="0" y="230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63" name="Google Shape;2063;p59"/>
            <p:cNvGrpSpPr/>
            <p:nvPr/>
          </p:nvGrpSpPr>
          <p:grpSpPr>
            <a:xfrm>
              <a:off x="2381566" y="2783941"/>
              <a:ext cx="277120" cy="30175"/>
              <a:chOff x="3716461" y="3215615"/>
              <a:chExt cx="213662" cy="23265"/>
            </a:xfrm>
          </p:grpSpPr>
          <p:sp>
            <p:nvSpPr>
              <p:cNvPr id="2064" name="Google Shape;2064;p59"/>
              <p:cNvSpPr/>
              <p:nvPr/>
            </p:nvSpPr>
            <p:spPr>
              <a:xfrm>
                <a:off x="3801927" y="3215615"/>
                <a:ext cx="42732" cy="23265"/>
              </a:xfrm>
              <a:custGeom>
                <a:avLst/>
                <a:gdLst/>
                <a:ahLst/>
                <a:cxnLst/>
                <a:rect l="l" t="t" r="r" b="b"/>
                <a:pathLst>
                  <a:path w="42732" h="23265" extrusionOk="0">
                    <a:moveTo>
                      <a:pt x="0" y="0"/>
                    </a:moveTo>
                    <a:lnTo>
                      <a:pt x="42732" y="0"/>
                    </a:lnTo>
                    <a:lnTo>
                      <a:pt x="42732" y="23265"/>
                    </a:lnTo>
                    <a:lnTo>
                      <a:pt x="0" y="23265"/>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5" name="Google Shape;2065;p59"/>
              <p:cNvSpPr/>
              <p:nvPr/>
            </p:nvSpPr>
            <p:spPr>
              <a:xfrm>
                <a:off x="3716461" y="3215615"/>
                <a:ext cx="42732" cy="23265"/>
              </a:xfrm>
              <a:custGeom>
                <a:avLst/>
                <a:gdLst/>
                <a:ahLst/>
                <a:cxnLst/>
                <a:rect l="l" t="t" r="r" b="b"/>
                <a:pathLst>
                  <a:path w="42732" h="23265" extrusionOk="0">
                    <a:moveTo>
                      <a:pt x="0" y="0"/>
                    </a:moveTo>
                    <a:lnTo>
                      <a:pt x="42732" y="0"/>
                    </a:lnTo>
                    <a:lnTo>
                      <a:pt x="42732" y="23265"/>
                    </a:lnTo>
                    <a:lnTo>
                      <a:pt x="0" y="23265"/>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6" name="Google Shape;2066;p59"/>
              <p:cNvSpPr/>
              <p:nvPr/>
            </p:nvSpPr>
            <p:spPr>
              <a:xfrm>
                <a:off x="3887391" y="3215615"/>
                <a:ext cx="42732" cy="23265"/>
              </a:xfrm>
              <a:custGeom>
                <a:avLst/>
                <a:gdLst/>
                <a:ahLst/>
                <a:cxnLst/>
                <a:rect l="l" t="t" r="r" b="b"/>
                <a:pathLst>
                  <a:path w="42732" h="23265" extrusionOk="0">
                    <a:moveTo>
                      <a:pt x="0" y="0"/>
                    </a:moveTo>
                    <a:lnTo>
                      <a:pt x="42732" y="0"/>
                    </a:lnTo>
                    <a:lnTo>
                      <a:pt x="42732" y="23265"/>
                    </a:lnTo>
                    <a:lnTo>
                      <a:pt x="0" y="23265"/>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67" name="Google Shape;2067;p59"/>
            <p:cNvSpPr/>
            <p:nvPr/>
          </p:nvSpPr>
          <p:spPr>
            <a:xfrm>
              <a:off x="2340879" y="2766491"/>
              <a:ext cx="359180" cy="17511"/>
            </a:xfrm>
            <a:custGeom>
              <a:avLst/>
              <a:gdLst/>
              <a:ahLst/>
              <a:cxnLst/>
              <a:rect l="l" t="t" r="r" b="b"/>
              <a:pathLst>
                <a:path w="276825" h="13496" extrusionOk="0">
                  <a:moveTo>
                    <a:pt x="0" y="0"/>
                  </a:moveTo>
                  <a:lnTo>
                    <a:pt x="276825" y="0"/>
                  </a:lnTo>
                  <a:lnTo>
                    <a:pt x="276825" y="13497"/>
                  </a:lnTo>
                  <a:lnTo>
                    <a:pt x="0" y="1349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68" name="Google Shape;2068;p59"/>
          <p:cNvSpPr txBox="1"/>
          <p:nvPr/>
        </p:nvSpPr>
        <p:spPr>
          <a:xfrm>
            <a:off x="4654650" y="1976554"/>
            <a:ext cx="1558200" cy="4380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700">
                <a:solidFill>
                  <a:schemeClr val="dk1"/>
                </a:solidFill>
                <a:latin typeface="Geologica SemiBold"/>
                <a:ea typeface="Geologica SemiBold"/>
                <a:cs typeface="Geologica SemiBold"/>
                <a:sym typeface="Geologica SemiBold"/>
              </a:rPr>
              <a:t>Bicycle</a:t>
            </a:r>
            <a:endParaRPr b="1">
              <a:solidFill>
                <a:schemeClr val="dk1"/>
              </a:solidFill>
              <a:latin typeface="Figtree"/>
              <a:ea typeface="Figtree"/>
              <a:cs typeface="Figtree"/>
              <a:sym typeface="Figtree"/>
            </a:endParaRPr>
          </a:p>
        </p:txBody>
      </p:sp>
      <p:sp>
        <p:nvSpPr>
          <p:cNvPr id="2069" name="Google Shape;2069;p59"/>
          <p:cNvSpPr txBox="1"/>
          <p:nvPr/>
        </p:nvSpPr>
        <p:spPr>
          <a:xfrm>
            <a:off x="2931263" y="1976554"/>
            <a:ext cx="1558200" cy="4380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700">
                <a:solidFill>
                  <a:schemeClr val="dk1"/>
                </a:solidFill>
                <a:latin typeface="Geologica SemiBold"/>
                <a:ea typeface="Geologica SemiBold"/>
                <a:cs typeface="Geologica SemiBold"/>
                <a:sym typeface="Geologica SemiBold"/>
              </a:rPr>
              <a:t>Swimming</a:t>
            </a:r>
            <a:endParaRPr sz="1000" b="1">
              <a:solidFill>
                <a:schemeClr val="dk1"/>
              </a:solidFill>
              <a:latin typeface="Figtree"/>
              <a:ea typeface="Figtree"/>
              <a:cs typeface="Figtree"/>
              <a:sym typeface="Figtree"/>
            </a:endParaRPr>
          </a:p>
        </p:txBody>
      </p:sp>
      <p:sp>
        <p:nvSpPr>
          <p:cNvPr id="2070" name="Google Shape;2070;p59"/>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Exercises to complement</a:t>
            </a:r>
            <a:endParaRPr/>
          </a:p>
        </p:txBody>
      </p:sp>
      <p:grpSp>
        <p:nvGrpSpPr>
          <p:cNvPr id="2071" name="Google Shape;2071;p59"/>
          <p:cNvGrpSpPr/>
          <p:nvPr/>
        </p:nvGrpSpPr>
        <p:grpSpPr>
          <a:xfrm>
            <a:off x="5185013" y="3311536"/>
            <a:ext cx="497288" cy="394587"/>
            <a:chOff x="5604539" y="3721919"/>
            <a:chExt cx="359468" cy="285230"/>
          </a:xfrm>
        </p:grpSpPr>
        <p:sp>
          <p:nvSpPr>
            <p:cNvPr id="2072" name="Google Shape;2072;p59"/>
            <p:cNvSpPr/>
            <p:nvPr/>
          </p:nvSpPr>
          <p:spPr>
            <a:xfrm>
              <a:off x="5604671" y="3722024"/>
              <a:ext cx="256736" cy="124682"/>
            </a:xfrm>
            <a:custGeom>
              <a:avLst/>
              <a:gdLst/>
              <a:ahLst/>
              <a:cxnLst/>
              <a:rect l="l" t="t" r="r" b="b"/>
              <a:pathLst>
                <a:path w="197870" h="96094" extrusionOk="0">
                  <a:moveTo>
                    <a:pt x="190523" y="0"/>
                  </a:moveTo>
                  <a:lnTo>
                    <a:pt x="135097" y="0"/>
                  </a:lnTo>
                  <a:cubicBezTo>
                    <a:pt x="131044" y="12"/>
                    <a:pt x="127761" y="3295"/>
                    <a:pt x="127749" y="7349"/>
                  </a:cubicBezTo>
                  <a:lnTo>
                    <a:pt x="127749" y="26923"/>
                  </a:lnTo>
                  <a:lnTo>
                    <a:pt x="70123" y="26923"/>
                  </a:lnTo>
                  <a:lnTo>
                    <a:pt x="70123" y="7349"/>
                  </a:lnTo>
                  <a:cubicBezTo>
                    <a:pt x="70111" y="3295"/>
                    <a:pt x="66828" y="12"/>
                    <a:pt x="62775" y="0"/>
                  </a:cubicBezTo>
                  <a:lnTo>
                    <a:pt x="7350" y="0"/>
                  </a:lnTo>
                  <a:cubicBezTo>
                    <a:pt x="3296" y="12"/>
                    <a:pt x="13" y="3295"/>
                    <a:pt x="1" y="7349"/>
                  </a:cubicBezTo>
                  <a:lnTo>
                    <a:pt x="1" y="88745"/>
                  </a:lnTo>
                  <a:cubicBezTo>
                    <a:pt x="13" y="92799"/>
                    <a:pt x="3296" y="96082"/>
                    <a:pt x="7350" y="96094"/>
                  </a:cubicBezTo>
                  <a:lnTo>
                    <a:pt x="62775" y="96094"/>
                  </a:lnTo>
                  <a:cubicBezTo>
                    <a:pt x="66829" y="96082"/>
                    <a:pt x="70112" y="92799"/>
                    <a:pt x="70124" y="88745"/>
                  </a:cubicBezTo>
                  <a:lnTo>
                    <a:pt x="70124" y="69171"/>
                  </a:lnTo>
                  <a:lnTo>
                    <a:pt x="127749" y="69171"/>
                  </a:lnTo>
                  <a:lnTo>
                    <a:pt x="127749" y="88745"/>
                  </a:lnTo>
                  <a:cubicBezTo>
                    <a:pt x="127761" y="92799"/>
                    <a:pt x="131044" y="96082"/>
                    <a:pt x="135098" y="96094"/>
                  </a:cubicBezTo>
                  <a:lnTo>
                    <a:pt x="190523" y="96094"/>
                  </a:lnTo>
                  <a:cubicBezTo>
                    <a:pt x="194577" y="96082"/>
                    <a:pt x="197860" y="92799"/>
                    <a:pt x="197872" y="88745"/>
                  </a:cubicBezTo>
                  <a:lnTo>
                    <a:pt x="197872" y="7349"/>
                  </a:lnTo>
                  <a:cubicBezTo>
                    <a:pt x="197859" y="3295"/>
                    <a:pt x="194576" y="12"/>
                    <a:pt x="19052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73" name="Google Shape;2073;p59"/>
            <p:cNvGrpSpPr/>
            <p:nvPr/>
          </p:nvGrpSpPr>
          <p:grpSpPr>
            <a:xfrm>
              <a:off x="5604539" y="3721919"/>
              <a:ext cx="256637" cy="124634"/>
              <a:chOff x="6201406" y="3938827"/>
              <a:chExt cx="197870" cy="96094"/>
            </a:xfrm>
          </p:grpSpPr>
          <p:sp>
            <p:nvSpPr>
              <p:cNvPr id="2074" name="Google Shape;2074;p59"/>
              <p:cNvSpPr/>
              <p:nvPr/>
            </p:nvSpPr>
            <p:spPr>
              <a:xfrm>
                <a:off x="6201406" y="3938827"/>
                <a:ext cx="21340" cy="96094"/>
              </a:xfrm>
              <a:custGeom>
                <a:avLst/>
                <a:gdLst/>
                <a:ahLst/>
                <a:cxnLst/>
                <a:rect l="l" t="t" r="r" b="b"/>
                <a:pathLst>
                  <a:path w="21340" h="96094" extrusionOk="0">
                    <a:moveTo>
                      <a:pt x="7350" y="0"/>
                    </a:moveTo>
                    <a:cubicBezTo>
                      <a:pt x="3296" y="12"/>
                      <a:pt x="13" y="3295"/>
                      <a:pt x="1" y="7349"/>
                    </a:cubicBezTo>
                    <a:lnTo>
                      <a:pt x="1" y="88745"/>
                    </a:lnTo>
                    <a:cubicBezTo>
                      <a:pt x="13" y="92799"/>
                      <a:pt x="3296" y="96082"/>
                      <a:pt x="7350" y="96094"/>
                    </a:cubicBezTo>
                    <a:lnTo>
                      <a:pt x="21342" y="96094"/>
                    </a:lnTo>
                    <a:lnTo>
                      <a:pt x="21342"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5" name="Google Shape;2075;p59"/>
              <p:cNvSpPr/>
              <p:nvPr/>
            </p:nvSpPr>
            <p:spPr>
              <a:xfrm>
                <a:off x="6375790" y="3938827"/>
                <a:ext cx="23486" cy="96093"/>
              </a:xfrm>
              <a:custGeom>
                <a:avLst/>
                <a:gdLst/>
                <a:ahLst/>
                <a:cxnLst/>
                <a:rect l="l" t="t" r="r" b="b"/>
                <a:pathLst>
                  <a:path w="23486" h="96093" extrusionOk="0">
                    <a:moveTo>
                      <a:pt x="16139" y="0"/>
                    </a:moveTo>
                    <a:lnTo>
                      <a:pt x="1" y="0"/>
                    </a:lnTo>
                    <a:lnTo>
                      <a:pt x="1" y="96093"/>
                    </a:lnTo>
                    <a:lnTo>
                      <a:pt x="16139" y="96093"/>
                    </a:lnTo>
                    <a:cubicBezTo>
                      <a:pt x="20192" y="96081"/>
                      <a:pt x="23475" y="92799"/>
                      <a:pt x="23487" y="88745"/>
                    </a:cubicBezTo>
                    <a:lnTo>
                      <a:pt x="23487" y="7349"/>
                    </a:lnTo>
                    <a:cubicBezTo>
                      <a:pt x="23475" y="3295"/>
                      <a:pt x="20192" y="12"/>
                      <a:pt x="16139"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76" name="Google Shape;2076;p59"/>
            <p:cNvGrpSpPr/>
            <p:nvPr/>
          </p:nvGrpSpPr>
          <p:grpSpPr>
            <a:xfrm>
              <a:off x="5695498" y="3756839"/>
              <a:ext cx="75118" cy="54794"/>
              <a:chOff x="6271526" y="3965752"/>
              <a:chExt cx="57917" cy="42247"/>
            </a:xfrm>
          </p:grpSpPr>
          <p:sp>
            <p:nvSpPr>
              <p:cNvPr id="2077" name="Google Shape;2077;p59"/>
              <p:cNvSpPr/>
              <p:nvPr/>
            </p:nvSpPr>
            <p:spPr>
              <a:xfrm>
                <a:off x="6271526" y="3965752"/>
                <a:ext cx="8983" cy="42247"/>
              </a:xfrm>
              <a:custGeom>
                <a:avLst/>
                <a:gdLst/>
                <a:ahLst/>
                <a:cxnLst/>
                <a:rect l="l" t="t" r="r" b="b"/>
                <a:pathLst>
                  <a:path w="8983" h="42247" extrusionOk="0">
                    <a:moveTo>
                      <a:pt x="0" y="0"/>
                    </a:moveTo>
                    <a:lnTo>
                      <a:pt x="8984" y="0"/>
                    </a:lnTo>
                    <a:lnTo>
                      <a:pt x="8984" y="42247"/>
                    </a:lnTo>
                    <a:lnTo>
                      <a:pt x="0" y="4224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8" name="Google Shape;2078;p59"/>
              <p:cNvSpPr/>
              <p:nvPr/>
            </p:nvSpPr>
            <p:spPr>
              <a:xfrm>
                <a:off x="6320460" y="3965752"/>
                <a:ext cx="8983" cy="42247"/>
              </a:xfrm>
              <a:custGeom>
                <a:avLst/>
                <a:gdLst/>
                <a:ahLst/>
                <a:cxnLst/>
                <a:rect l="l" t="t" r="r" b="b"/>
                <a:pathLst>
                  <a:path w="8983" h="42247" extrusionOk="0">
                    <a:moveTo>
                      <a:pt x="0" y="0"/>
                    </a:moveTo>
                    <a:lnTo>
                      <a:pt x="8984" y="0"/>
                    </a:lnTo>
                    <a:lnTo>
                      <a:pt x="8984" y="42247"/>
                    </a:lnTo>
                    <a:lnTo>
                      <a:pt x="0" y="4224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79" name="Google Shape;2079;p59"/>
            <p:cNvSpPr/>
            <p:nvPr/>
          </p:nvSpPr>
          <p:spPr>
            <a:xfrm>
              <a:off x="5695617" y="3797892"/>
              <a:ext cx="75146" cy="13850"/>
            </a:xfrm>
            <a:custGeom>
              <a:avLst/>
              <a:gdLst/>
              <a:ahLst/>
              <a:cxnLst/>
              <a:rect l="l" t="t" r="r" b="b"/>
              <a:pathLst>
                <a:path w="57916" h="10674" extrusionOk="0">
                  <a:moveTo>
                    <a:pt x="0" y="0"/>
                  </a:moveTo>
                  <a:lnTo>
                    <a:pt x="57917" y="0"/>
                  </a:lnTo>
                  <a:lnTo>
                    <a:pt x="57917" y="10675"/>
                  </a:lnTo>
                  <a:lnTo>
                    <a:pt x="0" y="1067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0" name="Google Shape;2080;p59"/>
            <p:cNvSpPr/>
            <p:nvPr/>
          </p:nvSpPr>
          <p:spPr>
            <a:xfrm>
              <a:off x="5707271" y="3882467"/>
              <a:ext cx="256736" cy="124682"/>
            </a:xfrm>
            <a:custGeom>
              <a:avLst/>
              <a:gdLst/>
              <a:ahLst/>
              <a:cxnLst/>
              <a:rect l="l" t="t" r="r" b="b"/>
              <a:pathLst>
                <a:path w="197870" h="96094" extrusionOk="0">
                  <a:moveTo>
                    <a:pt x="190523" y="0"/>
                  </a:moveTo>
                  <a:lnTo>
                    <a:pt x="135097" y="0"/>
                  </a:lnTo>
                  <a:cubicBezTo>
                    <a:pt x="131044" y="12"/>
                    <a:pt x="127761" y="3295"/>
                    <a:pt x="127749" y="7349"/>
                  </a:cubicBezTo>
                  <a:lnTo>
                    <a:pt x="127749" y="26923"/>
                  </a:lnTo>
                  <a:lnTo>
                    <a:pt x="70123" y="26923"/>
                  </a:lnTo>
                  <a:lnTo>
                    <a:pt x="70123" y="7349"/>
                  </a:lnTo>
                  <a:cubicBezTo>
                    <a:pt x="70111" y="3295"/>
                    <a:pt x="66828" y="12"/>
                    <a:pt x="62775" y="0"/>
                  </a:cubicBezTo>
                  <a:lnTo>
                    <a:pt x="7350" y="0"/>
                  </a:lnTo>
                  <a:cubicBezTo>
                    <a:pt x="3296" y="12"/>
                    <a:pt x="13" y="3295"/>
                    <a:pt x="1" y="7349"/>
                  </a:cubicBezTo>
                  <a:lnTo>
                    <a:pt x="1" y="88745"/>
                  </a:lnTo>
                  <a:cubicBezTo>
                    <a:pt x="13" y="92799"/>
                    <a:pt x="3296" y="96082"/>
                    <a:pt x="7350" y="96094"/>
                  </a:cubicBezTo>
                  <a:lnTo>
                    <a:pt x="62775" y="96094"/>
                  </a:lnTo>
                  <a:cubicBezTo>
                    <a:pt x="66828" y="96082"/>
                    <a:pt x="70111" y="92799"/>
                    <a:pt x="70123" y="88745"/>
                  </a:cubicBezTo>
                  <a:lnTo>
                    <a:pt x="70123" y="69170"/>
                  </a:lnTo>
                  <a:lnTo>
                    <a:pt x="127749" y="69170"/>
                  </a:lnTo>
                  <a:lnTo>
                    <a:pt x="127749" y="88745"/>
                  </a:lnTo>
                  <a:cubicBezTo>
                    <a:pt x="127761" y="92799"/>
                    <a:pt x="131044" y="96082"/>
                    <a:pt x="135098" y="96094"/>
                  </a:cubicBezTo>
                  <a:lnTo>
                    <a:pt x="190523" y="96094"/>
                  </a:lnTo>
                  <a:cubicBezTo>
                    <a:pt x="194577" y="96082"/>
                    <a:pt x="197860" y="92799"/>
                    <a:pt x="197872" y="88745"/>
                  </a:cubicBezTo>
                  <a:lnTo>
                    <a:pt x="197872" y="7348"/>
                  </a:lnTo>
                  <a:cubicBezTo>
                    <a:pt x="197859" y="3295"/>
                    <a:pt x="194576" y="12"/>
                    <a:pt x="19052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81" name="Google Shape;2081;p59"/>
            <p:cNvGrpSpPr/>
            <p:nvPr/>
          </p:nvGrpSpPr>
          <p:grpSpPr>
            <a:xfrm>
              <a:off x="5707138" y="3882360"/>
              <a:ext cx="256637" cy="124634"/>
              <a:chOff x="6280511" y="4062528"/>
              <a:chExt cx="197870" cy="96094"/>
            </a:xfrm>
          </p:grpSpPr>
          <p:sp>
            <p:nvSpPr>
              <p:cNvPr id="2082" name="Google Shape;2082;p59"/>
              <p:cNvSpPr/>
              <p:nvPr/>
            </p:nvSpPr>
            <p:spPr>
              <a:xfrm>
                <a:off x="6280511" y="4062528"/>
                <a:ext cx="21340" cy="96094"/>
              </a:xfrm>
              <a:custGeom>
                <a:avLst/>
                <a:gdLst/>
                <a:ahLst/>
                <a:cxnLst/>
                <a:rect l="l" t="t" r="r" b="b"/>
                <a:pathLst>
                  <a:path w="21340" h="96094" extrusionOk="0">
                    <a:moveTo>
                      <a:pt x="7350" y="0"/>
                    </a:moveTo>
                    <a:cubicBezTo>
                      <a:pt x="3296" y="12"/>
                      <a:pt x="13" y="3295"/>
                      <a:pt x="1" y="7349"/>
                    </a:cubicBezTo>
                    <a:lnTo>
                      <a:pt x="1" y="88745"/>
                    </a:lnTo>
                    <a:cubicBezTo>
                      <a:pt x="13" y="92799"/>
                      <a:pt x="3296" y="96082"/>
                      <a:pt x="7350" y="96094"/>
                    </a:cubicBezTo>
                    <a:lnTo>
                      <a:pt x="21342" y="96094"/>
                    </a:lnTo>
                    <a:lnTo>
                      <a:pt x="21342" y="0"/>
                    </a:lnTo>
                    <a:lnTo>
                      <a:pt x="735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3" name="Google Shape;2083;p59"/>
              <p:cNvSpPr/>
              <p:nvPr/>
            </p:nvSpPr>
            <p:spPr>
              <a:xfrm>
                <a:off x="6454895" y="4062528"/>
                <a:ext cx="23486" cy="96093"/>
              </a:xfrm>
              <a:custGeom>
                <a:avLst/>
                <a:gdLst/>
                <a:ahLst/>
                <a:cxnLst/>
                <a:rect l="l" t="t" r="r" b="b"/>
                <a:pathLst>
                  <a:path w="23486" h="96093" extrusionOk="0">
                    <a:moveTo>
                      <a:pt x="16139" y="0"/>
                    </a:moveTo>
                    <a:lnTo>
                      <a:pt x="1" y="0"/>
                    </a:lnTo>
                    <a:lnTo>
                      <a:pt x="1" y="96094"/>
                    </a:lnTo>
                    <a:lnTo>
                      <a:pt x="16139" y="96094"/>
                    </a:lnTo>
                    <a:cubicBezTo>
                      <a:pt x="20193" y="96082"/>
                      <a:pt x="23476" y="92799"/>
                      <a:pt x="23488" y="88745"/>
                    </a:cubicBezTo>
                    <a:lnTo>
                      <a:pt x="23487" y="7348"/>
                    </a:lnTo>
                    <a:cubicBezTo>
                      <a:pt x="23475" y="3295"/>
                      <a:pt x="20192" y="12"/>
                      <a:pt x="16139"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84" name="Google Shape;2084;p59"/>
            <p:cNvGrpSpPr/>
            <p:nvPr/>
          </p:nvGrpSpPr>
          <p:grpSpPr>
            <a:xfrm>
              <a:off x="5798133" y="3917278"/>
              <a:ext cx="75111" cy="54794"/>
              <a:chOff x="6350634" y="4089452"/>
              <a:chExt cx="57911" cy="42247"/>
            </a:xfrm>
          </p:grpSpPr>
          <p:sp>
            <p:nvSpPr>
              <p:cNvPr id="2085" name="Google Shape;2085;p59"/>
              <p:cNvSpPr/>
              <p:nvPr/>
            </p:nvSpPr>
            <p:spPr>
              <a:xfrm>
                <a:off x="6350634" y="4089452"/>
                <a:ext cx="8983" cy="42247"/>
              </a:xfrm>
              <a:custGeom>
                <a:avLst/>
                <a:gdLst/>
                <a:ahLst/>
                <a:cxnLst/>
                <a:rect l="l" t="t" r="r" b="b"/>
                <a:pathLst>
                  <a:path w="8983" h="42247" extrusionOk="0">
                    <a:moveTo>
                      <a:pt x="0" y="0"/>
                    </a:moveTo>
                    <a:lnTo>
                      <a:pt x="8984" y="0"/>
                    </a:lnTo>
                    <a:lnTo>
                      <a:pt x="8984" y="42247"/>
                    </a:lnTo>
                    <a:lnTo>
                      <a:pt x="0" y="4224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6" name="Google Shape;2086;p59"/>
              <p:cNvSpPr/>
              <p:nvPr/>
            </p:nvSpPr>
            <p:spPr>
              <a:xfrm>
                <a:off x="6399562" y="4089452"/>
                <a:ext cx="8983" cy="42247"/>
              </a:xfrm>
              <a:custGeom>
                <a:avLst/>
                <a:gdLst/>
                <a:ahLst/>
                <a:cxnLst/>
                <a:rect l="l" t="t" r="r" b="b"/>
                <a:pathLst>
                  <a:path w="8983" h="42247" extrusionOk="0">
                    <a:moveTo>
                      <a:pt x="0" y="0"/>
                    </a:moveTo>
                    <a:lnTo>
                      <a:pt x="8984" y="0"/>
                    </a:lnTo>
                    <a:lnTo>
                      <a:pt x="8984" y="42247"/>
                    </a:lnTo>
                    <a:lnTo>
                      <a:pt x="0" y="4224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87" name="Google Shape;2087;p59"/>
            <p:cNvGrpSpPr/>
            <p:nvPr/>
          </p:nvGrpSpPr>
          <p:grpSpPr>
            <a:xfrm>
              <a:off x="5604549" y="3825680"/>
              <a:ext cx="359425" cy="181050"/>
              <a:chOff x="6201406" y="4018822"/>
              <a:chExt cx="277120" cy="139591"/>
            </a:xfrm>
          </p:grpSpPr>
          <p:sp>
            <p:nvSpPr>
              <p:cNvPr id="2088" name="Google Shape;2088;p59"/>
              <p:cNvSpPr/>
              <p:nvPr/>
            </p:nvSpPr>
            <p:spPr>
              <a:xfrm>
                <a:off x="6350634" y="4121022"/>
                <a:ext cx="57916" cy="10674"/>
              </a:xfrm>
              <a:custGeom>
                <a:avLst/>
                <a:gdLst/>
                <a:ahLst/>
                <a:cxnLst/>
                <a:rect l="l" t="t" r="r" b="b"/>
                <a:pathLst>
                  <a:path w="57916" h="10674" extrusionOk="0">
                    <a:moveTo>
                      <a:pt x="0" y="0"/>
                    </a:moveTo>
                    <a:lnTo>
                      <a:pt x="57916" y="0"/>
                    </a:lnTo>
                    <a:lnTo>
                      <a:pt x="57916" y="10675"/>
                    </a:lnTo>
                    <a:lnTo>
                      <a:pt x="0" y="10675"/>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89" name="Google Shape;2089;p59"/>
              <p:cNvGrpSpPr/>
              <p:nvPr/>
            </p:nvGrpSpPr>
            <p:grpSpPr>
              <a:xfrm>
                <a:off x="6201406" y="4018822"/>
                <a:ext cx="197870" cy="16178"/>
                <a:chOff x="6201406" y="4018822"/>
                <a:chExt cx="197870" cy="16178"/>
              </a:xfrm>
            </p:grpSpPr>
            <p:sp>
              <p:nvSpPr>
                <p:cNvPr id="2090" name="Google Shape;2090;p59"/>
                <p:cNvSpPr/>
                <p:nvPr/>
              </p:nvSpPr>
              <p:spPr>
                <a:xfrm>
                  <a:off x="6201406" y="4018822"/>
                  <a:ext cx="70122" cy="16178"/>
                </a:xfrm>
                <a:custGeom>
                  <a:avLst/>
                  <a:gdLst/>
                  <a:ahLst/>
                  <a:cxnLst/>
                  <a:rect l="l" t="t" r="r" b="b"/>
                  <a:pathLst>
                    <a:path w="70122" h="16178" extrusionOk="0">
                      <a:moveTo>
                        <a:pt x="1" y="8830"/>
                      </a:moveTo>
                      <a:cubicBezTo>
                        <a:pt x="13" y="12883"/>
                        <a:pt x="3296" y="16166"/>
                        <a:pt x="7350" y="16178"/>
                      </a:cubicBezTo>
                      <a:lnTo>
                        <a:pt x="62775" y="16178"/>
                      </a:lnTo>
                      <a:cubicBezTo>
                        <a:pt x="66828" y="16166"/>
                        <a:pt x="70111" y="12883"/>
                        <a:pt x="70123" y="8829"/>
                      </a:cubicBezTo>
                      <a:lnTo>
                        <a:pt x="70123" y="0"/>
                      </a:lnTo>
                      <a:lnTo>
                        <a:pt x="1"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1" name="Google Shape;2091;p59"/>
                <p:cNvSpPr/>
                <p:nvPr/>
              </p:nvSpPr>
              <p:spPr>
                <a:xfrm>
                  <a:off x="6329154" y="4018823"/>
                  <a:ext cx="70122" cy="16177"/>
                </a:xfrm>
                <a:custGeom>
                  <a:avLst/>
                  <a:gdLst/>
                  <a:ahLst/>
                  <a:cxnLst/>
                  <a:rect l="l" t="t" r="r" b="b"/>
                  <a:pathLst>
                    <a:path w="70122" h="16177" extrusionOk="0">
                      <a:moveTo>
                        <a:pt x="1" y="0"/>
                      </a:moveTo>
                      <a:lnTo>
                        <a:pt x="1" y="8829"/>
                      </a:lnTo>
                      <a:cubicBezTo>
                        <a:pt x="13" y="12883"/>
                        <a:pt x="3296" y="16166"/>
                        <a:pt x="7350" y="16178"/>
                      </a:cubicBezTo>
                      <a:lnTo>
                        <a:pt x="62775" y="16178"/>
                      </a:lnTo>
                      <a:cubicBezTo>
                        <a:pt x="66828" y="16166"/>
                        <a:pt x="70111" y="12883"/>
                        <a:pt x="70123" y="8829"/>
                      </a:cubicBezTo>
                      <a:lnTo>
                        <a:pt x="70123"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92" name="Google Shape;2092;p59"/>
              <p:cNvGrpSpPr/>
              <p:nvPr/>
            </p:nvGrpSpPr>
            <p:grpSpPr>
              <a:xfrm>
                <a:off x="6280656" y="4142235"/>
                <a:ext cx="197870" cy="16178"/>
                <a:chOff x="6280656" y="4142235"/>
                <a:chExt cx="197870" cy="16178"/>
              </a:xfrm>
            </p:grpSpPr>
            <p:sp>
              <p:nvSpPr>
                <p:cNvPr id="2093" name="Google Shape;2093;p59"/>
                <p:cNvSpPr/>
                <p:nvPr/>
              </p:nvSpPr>
              <p:spPr>
                <a:xfrm>
                  <a:off x="6280656" y="4142235"/>
                  <a:ext cx="70122" cy="16178"/>
                </a:xfrm>
                <a:custGeom>
                  <a:avLst/>
                  <a:gdLst/>
                  <a:ahLst/>
                  <a:cxnLst/>
                  <a:rect l="l" t="t" r="r" b="b"/>
                  <a:pathLst>
                    <a:path w="70122" h="16178" extrusionOk="0">
                      <a:moveTo>
                        <a:pt x="1" y="8830"/>
                      </a:moveTo>
                      <a:cubicBezTo>
                        <a:pt x="13" y="12883"/>
                        <a:pt x="3296" y="16166"/>
                        <a:pt x="7350" y="16178"/>
                      </a:cubicBezTo>
                      <a:lnTo>
                        <a:pt x="62775" y="16178"/>
                      </a:lnTo>
                      <a:cubicBezTo>
                        <a:pt x="66829" y="16166"/>
                        <a:pt x="70112" y="12883"/>
                        <a:pt x="70124" y="8829"/>
                      </a:cubicBezTo>
                      <a:lnTo>
                        <a:pt x="70123" y="0"/>
                      </a:lnTo>
                      <a:lnTo>
                        <a:pt x="1"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4" name="Google Shape;2094;p59"/>
                <p:cNvSpPr/>
                <p:nvPr/>
              </p:nvSpPr>
              <p:spPr>
                <a:xfrm>
                  <a:off x="6408404" y="4142236"/>
                  <a:ext cx="70122" cy="16177"/>
                </a:xfrm>
                <a:custGeom>
                  <a:avLst/>
                  <a:gdLst/>
                  <a:ahLst/>
                  <a:cxnLst/>
                  <a:rect l="l" t="t" r="r" b="b"/>
                  <a:pathLst>
                    <a:path w="70122" h="16177" extrusionOk="0">
                      <a:moveTo>
                        <a:pt x="1" y="0"/>
                      </a:moveTo>
                      <a:lnTo>
                        <a:pt x="1" y="8829"/>
                      </a:lnTo>
                      <a:cubicBezTo>
                        <a:pt x="13" y="12883"/>
                        <a:pt x="3296" y="16166"/>
                        <a:pt x="7350" y="16178"/>
                      </a:cubicBezTo>
                      <a:lnTo>
                        <a:pt x="62775" y="16178"/>
                      </a:lnTo>
                      <a:cubicBezTo>
                        <a:pt x="66828" y="16166"/>
                        <a:pt x="70111" y="12883"/>
                        <a:pt x="70123" y="8829"/>
                      </a:cubicBezTo>
                      <a:lnTo>
                        <a:pt x="70123"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095" name="Google Shape;2095;p59"/>
          <p:cNvGrpSpPr/>
          <p:nvPr/>
        </p:nvGrpSpPr>
        <p:grpSpPr>
          <a:xfrm>
            <a:off x="3468959" y="3281948"/>
            <a:ext cx="473023" cy="437986"/>
            <a:chOff x="2351299" y="1891869"/>
            <a:chExt cx="359549" cy="332943"/>
          </a:xfrm>
        </p:grpSpPr>
        <p:grpSp>
          <p:nvGrpSpPr>
            <p:cNvPr id="2096" name="Google Shape;2096;p59"/>
            <p:cNvGrpSpPr/>
            <p:nvPr/>
          </p:nvGrpSpPr>
          <p:grpSpPr>
            <a:xfrm>
              <a:off x="2351300" y="2197768"/>
              <a:ext cx="359423" cy="27044"/>
              <a:chOff x="3693126" y="2763699"/>
              <a:chExt cx="277119" cy="20851"/>
            </a:xfrm>
          </p:grpSpPr>
          <p:sp>
            <p:nvSpPr>
              <p:cNvPr id="2097" name="Google Shape;2097;p59"/>
              <p:cNvSpPr/>
              <p:nvPr/>
            </p:nvSpPr>
            <p:spPr>
              <a:xfrm>
                <a:off x="3693126" y="2763699"/>
                <a:ext cx="19978" cy="20851"/>
              </a:xfrm>
              <a:custGeom>
                <a:avLst/>
                <a:gdLst/>
                <a:ahLst/>
                <a:cxnLst/>
                <a:rect l="l" t="t" r="r" b="b"/>
                <a:pathLst>
                  <a:path w="19978" h="20851" extrusionOk="0">
                    <a:moveTo>
                      <a:pt x="17344" y="20852"/>
                    </a:moveTo>
                    <a:lnTo>
                      <a:pt x="2636" y="20852"/>
                    </a:lnTo>
                    <a:cubicBezTo>
                      <a:pt x="1181" y="20852"/>
                      <a:pt x="1" y="19672"/>
                      <a:pt x="1" y="18217"/>
                    </a:cubicBezTo>
                    <a:cubicBezTo>
                      <a:pt x="1" y="18217"/>
                      <a:pt x="1" y="18217"/>
                      <a:pt x="1" y="18217"/>
                    </a:cubicBezTo>
                    <a:lnTo>
                      <a:pt x="1" y="0"/>
                    </a:lnTo>
                    <a:lnTo>
                      <a:pt x="19979" y="0"/>
                    </a:lnTo>
                    <a:lnTo>
                      <a:pt x="19979" y="18217"/>
                    </a:lnTo>
                    <a:cubicBezTo>
                      <a:pt x="19979" y="19672"/>
                      <a:pt x="18799" y="20852"/>
                      <a:pt x="17344" y="208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8" name="Google Shape;2098;p59"/>
              <p:cNvSpPr/>
              <p:nvPr/>
            </p:nvSpPr>
            <p:spPr>
              <a:xfrm>
                <a:off x="3950267" y="2763699"/>
                <a:ext cx="19978" cy="20851"/>
              </a:xfrm>
              <a:custGeom>
                <a:avLst/>
                <a:gdLst/>
                <a:ahLst/>
                <a:cxnLst/>
                <a:rect l="l" t="t" r="r" b="b"/>
                <a:pathLst>
                  <a:path w="19978" h="20851" extrusionOk="0">
                    <a:moveTo>
                      <a:pt x="17344" y="20852"/>
                    </a:moveTo>
                    <a:lnTo>
                      <a:pt x="2636" y="20852"/>
                    </a:lnTo>
                    <a:cubicBezTo>
                      <a:pt x="1181" y="20852"/>
                      <a:pt x="1" y="19672"/>
                      <a:pt x="1" y="18217"/>
                    </a:cubicBezTo>
                    <a:cubicBezTo>
                      <a:pt x="1" y="18217"/>
                      <a:pt x="1" y="18217"/>
                      <a:pt x="1" y="18217"/>
                    </a:cubicBezTo>
                    <a:lnTo>
                      <a:pt x="1" y="0"/>
                    </a:lnTo>
                    <a:lnTo>
                      <a:pt x="19979" y="0"/>
                    </a:lnTo>
                    <a:lnTo>
                      <a:pt x="19979" y="18217"/>
                    </a:lnTo>
                    <a:cubicBezTo>
                      <a:pt x="19979" y="19672"/>
                      <a:pt x="18799" y="20852"/>
                      <a:pt x="17344" y="208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99" name="Google Shape;2099;p59"/>
            <p:cNvSpPr/>
            <p:nvPr/>
          </p:nvSpPr>
          <p:spPr>
            <a:xfrm>
              <a:off x="2356558" y="2100367"/>
              <a:ext cx="299599" cy="84065"/>
            </a:xfrm>
            <a:custGeom>
              <a:avLst/>
              <a:gdLst/>
              <a:ahLst/>
              <a:cxnLst/>
              <a:rect l="l" t="t" r="r" b="b"/>
              <a:pathLst>
                <a:path w="230905" h="64790" extrusionOk="0">
                  <a:moveTo>
                    <a:pt x="199426" y="64790"/>
                  </a:moveTo>
                  <a:lnTo>
                    <a:pt x="31481" y="64790"/>
                  </a:lnTo>
                  <a:cubicBezTo>
                    <a:pt x="14116" y="64739"/>
                    <a:pt x="52" y="50675"/>
                    <a:pt x="1" y="33310"/>
                  </a:cubicBezTo>
                  <a:lnTo>
                    <a:pt x="1" y="31480"/>
                  </a:lnTo>
                  <a:cubicBezTo>
                    <a:pt x="52" y="14115"/>
                    <a:pt x="14117" y="51"/>
                    <a:pt x="31481" y="0"/>
                  </a:cubicBezTo>
                  <a:lnTo>
                    <a:pt x="199426" y="0"/>
                  </a:lnTo>
                  <a:cubicBezTo>
                    <a:pt x="216791" y="51"/>
                    <a:pt x="230856" y="14115"/>
                    <a:pt x="230906" y="31480"/>
                  </a:cubicBezTo>
                  <a:lnTo>
                    <a:pt x="230906" y="33310"/>
                  </a:lnTo>
                  <a:cubicBezTo>
                    <a:pt x="230855" y="50675"/>
                    <a:pt x="216791" y="64739"/>
                    <a:pt x="199426" y="6479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0" name="Google Shape;2100;p59"/>
            <p:cNvSpPr/>
            <p:nvPr/>
          </p:nvSpPr>
          <p:spPr>
            <a:xfrm>
              <a:off x="2356558" y="2140861"/>
              <a:ext cx="299599" cy="43218"/>
            </a:xfrm>
            <a:custGeom>
              <a:avLst/>
              <a:gdLst/>
              <a:ahLst/>
              <a:cxnLst/>
              <a:rect l="l" t="t" r="r" b="b"/>
              <a:pathLst>
                <a:path w="230905" h="33309" extrusionOk="0">
                  <a:moveTo>
                    <a:pt x="230906" y="0"/>
                  </a:moveTo>
                  <a:lnTo>
                    <a:pt x="230906" y="1830"/>
                  </a:lnTo>
                  <a:cubicBezTo>
                    <a:pt x="230856" y="19195"/>
                    <a:pt x="216791" y="33259"/>
                    <a:pt x="199426" y="33310"/>
                  </a:cubicBezTo>
                  <a:lnTo>
                    <a:pt x="31481" y="33310"/>
                  </a:lnTo>
                  <a:cubicBezTo>
                    <a:pt x="14116" y="33259"/>
                    <a:pt x="52" y="19195"/>
                    <a:pt x="1" y="1830"/>
                  </a:cubicBez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1" name="Google Shape;2101;p59"/>
            <p:cNvSpPr/>
            <p:nvPr/>
          </p:nvSpPr>
          <p:spPr>
            <a:xfrm>
              <a:off x="2391068" y="2125048"/>
              <a:ext cx="235448" cy="34685"/>
            </a:xfrm>
            <a:custGeom>
              <a:avLst/>
              <a:gdLst/>
              <a:ahLst/>
              <a:cxnLst/>
              <a:rect l="l" t="t" r="r" b="b"/>
              <a:pathLst>
                <a:path w="181463" h="26732" extrusionOk="0">
                  <a:moveTo>
                    <a:pt x="168476" y="26733"/>
                  </a:moveTo>
                  <a:lnTo>
                    <a:pt x="12990" y="26733"/>
                  </a:lnTo>
                  <a:cubicBezTo>
                    <a:pt x="5825" y="26712"/>
                    <a:pt x="22" y="20909"/>
                    <a:pt x="1" y="13744"/>
                  </a:cubicBezTo>
                  <a:lnTo>
                    <a:pt x="1" y="12989"/>
                  </a:lnTo>
                  <a:cubicBezTo>
                    <a:pt x="22" y="5824"/>
                    <a:pt x="5825" y="21"/>
                    <a:pt x="12990" y="0"/>
                  </a:cubicBezTo>
                  <a:lnTo>
                    <a:pt x="168476" y="0"/>
                  </a:lnTo>
                  <a:cubicBezTo>
                    <a:pt x="175641" y="21"/>
                    <a:pt x="181444" y="5824"/>
                    <a:pt x="181465" y="12989"/>
                  </a:cubicBezTo>
                  <a:lnTo>
                    <a:pt x="181465" y="13744"/>
                  </a:lnTo>
                  <a:cubicBezTo>
                    <a:pt x="181444" y="20909"/>
                    <a:pt x="175641" y="26712"/>
                    <a:pt x="168476" y="267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02" name="Google Shape;2102;p59"/>
            <p:cNvGrpSpPr/>
            <p:nvPr/>
          </p:nvGrpSpPr>
          <p:grpSpPr>
            <a:xfrm>
              <a:off x="2410050" y="2128563"/>
              <a:ext cx="197230" cy="27588"/>
              <a:chOff x="3738423" y="2710301"/>
              <a:chExt cx="152066" cy="21271"/>
            </a:xfrm>
          </p:grpSpPr>
          <p:sp>
            <p:nvSpPr>
              <p:cNvPr id="2103" name="Google Shape;2103;p59"/>
              <p:cNvSpPr/>
              <p:nvPr/>
            </p:nvSpPr>
            <p:spPr>
              <a:xfrm>
                <a:off x="3738423" y="2710301"/>
                <a:ext cx="21271" cy="21271"/>
              </a:xfrm>
              <a:custGeom>
                <a:avLst/>
                <a:gdLst/>
                <a:ahLst/>
                <a:cxnLst/>
                <a:rect l="l" t="t" r="r" b="b"/>
                <a:pathLst>
                  <a:path w="21271" h="21271" extrusionOk="0">
                    <a:moveTo>
                      <a:pt x="21271" y="10636"/>
                    </a:moveTo>
                    <a:cubicBezTo>
                      <a:pt x="21271" y="16509"/>
                      <a:pt x="16509" y="21271"/>
                      <a:pt x="10636" y="21271"/>
                    </a:cubicBezTo>
                    <a:cubicBezTo>
                      <a:pt x="4762" y="21271"/>
                      <a:pt x="0" y="16509"/>
                      <a:pt x="0" y="10636"/>
                    </a:cubicBezTo>
                    <a:cubicBezTo>
                      <a:pt x="0" y="4762"/>
                      <a:pt x="4762" y="0"/>
                      <a:pt x="10636" y="0"/>
                    </a:cubicBezTo>
                    <a:cubicBezTo>
                      <a:pt x="16509" y="0"/>
                      <a:pt x="21271" y="4762"/>
                      <a:pt x="21271" y="106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4" name="Google Shape;2104;p59"/>
              <p:cNvSpPr/>
              <p:nvPr/>
            </p:nvSpPr>
            <p:spPr>
              <a:xfrm>
                <a:off x="3769987" y="2710301"/>
                <a:ext cx="21271" cy="21271"/>
              </a:xfrm>
              <a:custGeom>
                <a:avLst/>
                <a:gdLst/>
                <a:ahLst/>
                <a:cxnLst/>
                <a:rect l="l" t="t" r="r" b="b"/>
                <a:pathLst>
                  <a:path w="21271" h="21271" extrusionOk="0">
                    <a:moveTo>
                      <a:pt x="21271" y="10636"/>
                    </a:moveTo>
                    <a:cubicBezTo>
                      <a:pt x="21271" y="16509"/>
                      <a:pt x="16509" y="21271"/>
                      <a:pt x="10636" y="21271"/>
                    </a:cubicBezTo>
                    <a:cubicBezTo>
                      <a:pt x="4762" y="21271"/>
                      <a:pt x="0" y="16509"/>
                      <a:pt x="0" y="10636"/>
                    </a:cubicBezTo>
                    <a:cubicBezTo>
                      <a:pt x="0" y="4762"/>
                      <a:pt x="4762" y="0"/>
                      <a:pt x="10636" y="0"/>
                    </a:cubicBezTo>
                    <a:cubicBezTo>
                      <a:pt x="16509" y="0"/>
                      <a:pt x="21271" y="4762"/>
                      <a:pt x="21271" y="106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5" name="Google Shape;2105;p59"/>
              <p:cNvSpPr/>
              <p:nvPr/>
            </p:nvSpPr>
            <p:spPr>
              <a:xfrm>
                <a:off x="3803066" y="2710301"/>
                <a:ext cx="21271" cy="21271"/>
              </a:xfrm>
              <a:custGeom>
                <a:avLst/>
                <a:gdLst/>
                <a:ahLst/>
                <a:cxnLst/>
                <a:rect l="l" t="t" r="r" b="b"/>
                <a:pathLst>
                  <a:path w="21271" h="21271" extrusionOk="0">
                    <a:moveTo>
                      <a:pt x="21271" y="10636"/>
                    </a:moveTo>
                    <a:cubicBezTo>
                      <a:pt x="21271" y="16509"/>
                      <a:pt x="16509" y="21271"/>
                      <a:pt x="10636" y="21271"/>
                    </a:cubicBezTo>
                    <a:cubicBezTo>
                      <a:pt x="4762" y="21271"/>
                      <a:pt x="0" y="16509"/>
                      <a:pt x="0" y="10636"/>
                    </a:cubicBezTo>
                    <a:cubicBezTo>
                      <a:pt x="0" y="4762"/>
                      <a:pt x="4762" y="0"/>
                      <a:pt x="10636" y="0"/>
                    </a:cubicBezTo>
                    <a:cubicBezTo>
                      <a:pt x="16509" y="0"/>
                      <a:pt x="21271" y="4762"/>
                      <a:pt x="21271" y="106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6" name="Google Shape;2106;p59"/>
              <p:cNvSpPr/>
              <p:nvPr/>
            </p:nvSpPr>
            <p:spPr>
              <a:xfrm>
                <a:off x="3836139" y="2710301"/>
                <a:ext cx="21271" cy="21271"/>
              </a:xfrm>
              <a:custGeom>
                <a:avLst/>
                <a:gdLst/>
                <a:ahLst/>
                <a:cxnLst/>
                <a:rect l="l" t="t" r="r" b="b"/>
                <a:pathLst>
                  <a:path w="21271" h="21271" extrusionOk="0">
                    <a:moveTo>
                      <a:pt x="21271" y="10636"/>
                    </a:moveTo>
                    <a:cubicBezTo>
                      <a:pt x="21271" y="16509"/>
                      <a:pt x="16509" y="21271"/>
                      <a:pt x="10636" y="21271"/>
                    </a:cubicBezTo>
                    <a:cubicBezTo>
                      <a:pt x="4762" y="21271"/>
                      <a:pt x="0" y="16509"/>
                      <a:pt x="0" y="10636"/>
                    </a:cubicBezTo>
                    <a:cubicBezTo>
                      <a:pt x="0" y="4762"/>
                      <a:pt x="4762" y="0"/>
                      <a:pt x="10636" y="0"/>
                    </a:cubicBezTo>
                    <a:cubicBezTo>
                      <a:pt x="16509" y="0"/>
                      <a:pt x="21271" y="4762"/>
                      <a:pt x="21271" y="106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7" name="Google Shape;2107;p59"/>
              <p:cNvSpPr/>
              <p:nvPr/>
            </p:nvSpPr>
            <p:spPr>
              <a:xfrm>
                <a:off x="3869218" y="2710301"/>
                <a:ext cx="21271" cy="21271"/>
              </a:xfrm>
              <a:custGeom>
                <a:avLst/>
                <a:gdLst/>
                <a:ahLst/>
                <a:cxnLst/>
                <a:rect l="l" t="t" r="r" b="b"/>
                <a:pathLst>
                  <a:path w="21271" h="21271" extrusionOk="0">
                    <a:moveTo>
                      <a:pt x="21271" y="10636"/>
                    </a:moveTo>
                    <a:cubicBezTo>
                      <a:pt x="21271" y="16509"/>
                      <a:pt x="16509" y="21271"/>
                      <a:pt x="10636" y="21271"/>
                    </a:cubicBezTo>
                    <a:cubicBezTo>
                      <a:pt x="4762" y="21271"/>
                      <a:pt x="0" y="16509"/>
                      <a:pt x="0" y="10636"/>
                    </a:cubicBezTo>
                    <a:cubicBezTo>
                      <a:pt x="0" y="4762"/>
                      <a:pt x="4762" y="0"/>
                      <a:pt x="10636" y="0"/>
                    </a:cubicBezTo>
                    <a:cubicBezTo>
                      <a:pt x="16509" y="0"/>
                      <a:pt x="21271" y="4762"/>
                      <a:pt x="21271" y="106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08" name="Google Shape;2108;p59"/>
            <p:cNvGrpSpPr/>
            <p:nvPr/>
          </p:nvGrpSpPr>
          <p:grpSpPr>
            <a:xfrm>
              <a:off x="2351299" y="1941856"/>
              <a:ext cx="359429" cy="263255"/>
              <a:chOff x="3693126" y="2566384"/>
              <a:chExt cx="277123" cy="202972"/>
            </a:xfrm>
          </p:grpSpPr>
          <p:sp>
            <p:nvSpPr>
              <p:cNvPr id="2109" name="Google Shape;2109;p59"/>
              <p:cNvSpPr/>
              <p:nvPr/>
            </p:nvSpPr>
            <p:spPr>
              <a:xfrm>
                <a:off x="3693126" y="2753060"/>
                <a:ext cx="277119" cy="16294"/>
              </a:xfrm>
              <a:custGeom>
                <a:avLst/>
                <a:gdLst/>
                <a:ahLst/>
                <a:cxnLst/>
                <a:rect l="l" t="t" r="r" b="b"/>
                <a:pathLst>
                  <a:path w="277119" h="16294" extrusionOk="0">
                    <a:moveTo>
                      <a:pt x="0" y="0"/>
                    </a:moveTo>
                    <a:lnTo>
                      <a:pt x="277119" y="0"/>
                    </a:lnTo>
                    <a:lnTo>
                      <a:pt x="277119" y="16295"/>
                    </a:lnTo>
                    <a:lnTo>
                      <a:pt x="0" y="1629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0" name="Google Shape;2110;p59"/>
              <p:cNvSpPr/>
              <p:nvPr/>
            </p:nvSpPr>
            <p:spPr>
              <a:xfrm>
                <a:off x="3934407" y="2566384"/>
                <a:ext cx="35842" cy="202972"/>
              </a:xfrm>
              <a:custGeom>
                <a:avLst/>
                <a:gdLst/>
                <a:ahLst/>
                <a:cxnLst/>
                <a:rect l="l" t="t" r="r" b="b"/>
                <a:pathLst>
                  <a:path w="35842" h="202972" extrusionOk="0">
                    <a:moveTo>
                      <a:pt x="0" y="202973"/>
                    </a:moveTo>
                    <a:lnTo>
                      <a:pt x="17917" y="13675"/>
                    </a:lnTo>
                    <a:lnTo>
                      <a:pt x="35842" y="0"/>
                    </a:lnTo>
                    <a:lnTo>
                      <a:pt x="35842" y="202973"/>
                    </a:lnTo>
                    <a:lnTo>
                      <a:pt x="0" y="202973"/>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11" name="Google Shape;2111;p59"/>
            <p:cNvSpPr/>
            <p:nvPr/>
          </p:nvSpPr>
          <p:spPr>
            <a:xfrm>
              <a:off x="2683943" y="1941929"/>
              <a:ext cx="26882" cy="56084"/>
            </a:xfrm>
            <a:custGeom>
              <a:avLst/>
              <a:gdLst/>
              <a:ahLst/>
              <a:cxnLst/>
              <a:rect l="l" t="t" r="r" b="b"/>
              <a:pathLst>
                <a:path w="20718" h="43225" extrusionOk="0">
                  <a:moveTo>
                    <a:pt x="20718" y="0"/>
                  </a:moveTo>
                  <a:lnTo>
                    <a:pt x="2793" y="13675"/>
                  </a:lnTo>
                  <a:lnTo>
                    <a:pt x="0" y="43226"/>
                  </a:lnTo>
                  <a:lnTo>
                    <a:pt x="20718" y="43226"/>
                  </a:lnTo>
                  <a:lnTo>
                    <a:pt x="20718"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2" name="Google Shape;2112;p59"/>
            <p:cNvSpPr/>
            <p:nvPr/>
          </p:nvSpPr>
          <p:spPr>
            <a:xfrm>
              <a:off x="2677631" y="1891869"/>
              <a:ext cx="33190" cy="52019"/>
            </a:xfrm>
            <a:custGeom>
              <a:avLst/>
              <a:gdLst/>
              <a:ahLst/>
              <a:cxnLst/>
              <a:rect l="l" t="t" r="r" b="b"/>
              <a:pathLst>
                <a:path w="25580" h="40092" extrusionOk="0">
                  <a:moveTo>
                    <a:pt x="1" y="40092"/>
                  </a:moveTo>
                  <a:lnTo>
                    <a:pt x="1" y="3262"/>
                  </a:lnTo>
                  <a:cubicBezTo>
                    <a:pt x="1" y="1461"/>
                    <a:pt x="1461" y="0"/>
                    <a:pt x="3262" y="0"/>
                  </a:cubicBezTo>
                  <a:cubicBezTo>
                    <a:pt x="3263" y="0"/>
                    <a:pt x="3263" y="0"/>
                    <a:pt x="3263" y="0"/>
                  </a:cubicBezTo>
                  <a:lnTo>
                    <a:pt x="22319" y="0"/>
                  </a:lnTo>
                  <a:cubicBezTo>
                    <a:pt x="24121" y="0"/>
                    <a:pt x="25581" y="1460"/>
                    <a:pt x="25581" y="3262"/>
                  </a:cubicBezTo>
                  <a:cubicBezTo>
                    <a:pt x="25581" y="3262"/>
                    <a:pt x="25581" y="3262"/>
                    <a:pt x="25581" y="3262"/>
                  </a:cubicBezTo>
                  <a:lnTo>
                    <a:pt x="25581" y="2240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3" name="Google Shape;2113;p59"/>
            <p:cNvSpPr/>
            <p:nvPr/>
          </p:nvSpPr>
          <p:spPr>
            <a:xfrm>
              <a:off x="2643476" y="1938306"/>
              <a:ext cx="17767" cy="31255"/>
            </a:xfrm>
            <a:custGeom>
              <a:avLst/>
              <a:gdLst/>
              <a:ahLst/>
              <a:cxnLst/>
              <a:rect l="l" t="t" r="r" b="b"/>
              <a:pathLst>
                <a:path w="13693" h="24089" extrusionOk="0">
                  <a:moveTo>
                    <a:pt x="1" y="24089"/>
                  </a:moveTo>
                  <a:lnTo>
                    <a:pt x="1" y="1684"/>
                  </a:lnTo>
                  <a:cubicBezTo>
                    <a:pt x="1" y="754"/>
                    <a:pt x="755" y="0"/>
                    <a:pt x="1685" y="0"/>
                  </a:cubicBezTo>
                  <a:lnTo>
                    <a:pt x="12010" y="0"/>
                  </a:lnTo>
                  <a:cubicBezTo>
                    <a:pt x="12940" y="0"/>
                    <a:pt x="13695" y="754"/>
                    <a:pt x="13695" y="1684"/>
                  </a:cubicBezTo>
                  <a:lnTo>
                    <a:pt x="13695" y="1462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4" name="Google Shape;2114;p59"/>
            <p:cNvSpPr/>
            <p:nvPr/>
          </p:nvSpPr>
          <p:spPr>
            <a:xfrm>
              <a:off x="2608710" y="1913598"/>
              <a:ext cx="102138" cy="101140"/>
            </a:xfrm>
            <a:custGeom>
              <a:avLst/>
              <a:gdLst/>
              <a:ahLst/>
              <a:cxnLst/>
              <a:rect l="l" t="t" r="r" b="b"/>
              <a:pathLst>
                <a:path w="78719" h="77950" extrusionOk="0">
                  <a:moveTo>
                    <a:pt x="78720" y="25995"/>
                  </a:moveTo>
                  <a:lnTo>
                    <a:pt x="6312" y="77590"/>
                  </a:lnTo>
                  <a:cubicBezTo>
                    <a:pt x="5440" y="78212"/>
                    <a:pt x="4229" y="78008"/>
                    <a:pt x="3607" y="77136"/>
                  </a:cubicBezTo>
                  <a:cubicBezTo>
                    <a:pt x="3443" y="76904"/>
                    <a:pt x="3331" y="76640"/>
                    <a:pt x="3279" y="76361"/>
                  </a:cubicBezTo>
                  <a:lnTo>
                    <a:pt x="33" y="58651"/>
                  </a:lnTo>
                  <a:cubicBezTo>
                    <a:pt x="-102" y="57918"/>
                    <a:pt x="196" y="57173"/>
                    <a:pt x="799" y="56734"/>
                  </a:cubicBezTo>
                  <a:lnTo>
                    <a:pt x="7872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15" name="Google Shape;2115;p59"/>
          <p:cNvSpPr txBox="1"/>
          <p:nvPr/>
        </p:nvSpPr>
        <p:spPr>
          <a:xfrm>
            <a:off x="2931263" y="3698226"/>
            <a:ext cx="1558200" cy="4380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700">
                <a:solidFill>
                  <a:schemeClr val="dk1"/>
                </a:solidFill>
                <a:latin typeface="Geologica SemiBold"/>
                <a:ea typeface="Geologica SemiBold"/>
                <a:cs typeface="Geologica SemiBold"/>
                <a:sym typeface="Geologica SemiBold"/>
              </a:rPr>
              <a:t>Gym</a:t>
            </a:r>
            <a:endParaRPr b="1">
              <a:solidFill>
                <a:schemeClr val="dk1"/>
              </a:solidFill>
              <a:latin typeface="Figtree"/>
              <a:ea typeface="Figtree"/>
              <a:cs typeface="Figtree"/>
              <a:sym typeface="Figtree"/>
            </a:endParaRPr>
          </a:p>
        </p:txBody>
      </p:sp>
      <p:sp>
        <p:nvSpPr>
          <p:cNvPr id="2116" name="Google Shape;2116;p59"/>
          <p:cNvSpPr txBox="1"/>
          <p:nvPr/>
        </p:nvSpPr>
        <p:spPr>
          <a:xfrm>
            <a:off x="789450" y="2970401"/>
            <a:ext cx="1632600" cy="8919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a:solidFill>
                  <a:schemeClr val="dk1"/>
                </a:solidFill>
                <a:latin typeface="Figtree"/>
                <a:ea typeface="Figtree"/>
                <a:cs typeface="Figtree"/>
                <a:sym typeface="Figtree"/>
              </a:rPr>
              <a:t>Mercury is the closest planet to the Sun</a:t>
            </a:r>
            <a:endParaRPr>
              <a:solidFill>
                <a:schemeClr val="dk1"/>
              </a:solidFill>
              <a:latin typeface="Figtree"/>
              <a:ea typeface="Figtree"/>
              <a:cs typeface="Figtree"/>
              <a:sym typeface="Figtree"/>
            </a:endParaRPr>
          </a:p>
        </p:txBody>
      </p:sp>
      <p:sp>
        <p:nvSpPr>
          <p:cNvPr id="2117" name="Google Shape;2117;p59"/>
          <p:cNvSpPr txBox="1"/>
          <p:nvPr/>
        </p:nvSpPr>
        <p:spPr>
          <a:xfrm>
            <a:off x="6722000" y="1756825"/>
            <a:ext cx="1632600" cy="8919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0"/>
              </a:spcAft>
              <a:buNone/>
            </a:pPr>
            <a:r>
              <a:rPr lang="en">
                <a:solidFill>
                  <a:schemeClr val="dk1"/>
                </a:solidFill>
                <a:latin typeface="Figtree"/>
                <a:ea typeface="Figtree"/>
                <a:cs typeface="Figtree"/>
                <a:sym typeface="Figtree"/>
              </a:rPr>
              <a:t>Venus is the second planet from the Sun</a:t>
            </a:r>
            <a:endParaRPr>
              <a:solidFill>
                <a:schemeClr val="dk1"/>
              </a:solidFill>
              <a:latin typeface="Figtree"/>
              <a:ea typeface="Figtree"/>
              <a:cs typeface="Figtree"/>
              <a:sym typeface="Figtree"/>
            </a:endParaRPr>
          </a:p>
        </p:txBody>
      </p:sp>
      <p:cxnSp>
        <p:nvCxnSpPr>
          <p:cNvPr id="2118" name="Google Shape;2118;p59"/>
          <p:cNvCxnSpPr>
            <a:stCxn id="2030" idx="2"/>
            <a:endCxn id="2119" idx="3"/>
          </p:cNvCxnSpPr>
          <p:nvPr/>
        </p:nvCxnSpPr>
        <p:spPr>
          <a:xfrm flipH="1">
            <a:off x="2422033" y="2202825"/>
            <a:ext cx="347100" cy="600"/>
          </a:xfrm>
          <a:prstGeom prst="bentConnector3">
            <a:avLst>
              <a:gd name="adj1" fmla="val 49998"/>
            </a:avLst>
          </a:prstGeom>
          <a:noFill/>
          <a:ln w="9525" cap="flat" cmpd="sng">
            <a:solidFill>
              <a:schemeClr val="dk1"/>
            </a:solidFill>
            <a:prstDash val="lgDash"/>
            <a:round/>
            <a:headEnd type="none" w="med" len="med"/>
            <a:tailEnd type="triangle" w="med" len="med"/>
          </a:ln>
        </p:spPr>
      </p:cxnSp>
      <p:cxnSp>
        <p:nvCxnSpPr>
          <p:cNvPr id="2120" name="Google Shape;2120;p59"/>
          <p:cNvCxnSpPr>
            <a:stCxn id="2031" idx="2"/>
            <a:endCxn id="2116" idx="3"/>
          </p:cNvCxnSpPr>
          <p:nvPr/>
        </p:nvCxnSpPr>
        <p:spPr>
          <a:xfrm flipH="1">
            <a:off x="2422033" y="3416355"/>
            <a:ext cx="347100" cy="600"/>
          </a:xfrm>
          <a:prstGeom prst="bentConnector3">
            <a:avLst>
              <a:gd name="adj1" fmla="val 49998"/>
            </a:avLst>
          </a:prstGeom>
          <a:noFill/>
          <a:ln w="9525" cap="flat" cmpd="sng">
            <a:solidFill>
              <a:schemeClr val="dk1"/>
            </a:solidFill>
            <a:prstDash val="lgDash"/>
            <a:round/>
            <a:headEnd type="none" w="med" len="med"/>
            <a:tailEnd type="triangle" w="med" len="med"/>
          </a:ln>
        </p:spPr>
      </p:cxnSp>
      <p:cxnSp>
        <p:nvCxnSpPr>
          <p:cNvPr id="2121" name="Google Shape;2121;p59"/>
          <p:cNvCxnSpPr>
            <a:stCxn id="2032" idx="6"/>
            <a:endCxn id="2117" idx="1"/>
          </p:cNvCxnSpPr>
          <p:nvPr/>
        </p:nvCxnSpPr>
        <p:spPr>
          <a:xfrm>
            <a:off x="6374918" y="2202825"/>
            <a:ext cx="347100" cy="600"/>
          </a:xfrm>
          <a:prstGeom prst="bentConnector3">
            <a:avLst>
              <a:gd name="adj1" fmla="val 49997"/>
            </a:avLst>
          </a:prstGeom>
          <a:noFill/>
          <a:ln w="9525" cap="flat" cmpd="sng">
            <a:solidFill>
              <a:schemeClr val="dk1"/>
            </a:solidFill>
            <a:prstDash val="lgDash"/>
            <a:round/>
            <a:headEnd type="none" w="med" len="med"/>
            <a:tailEnd type="triangle" w="med" len="med"/>
          </a:ln>
        </p:spPr>
      </p:cxnSp>
      <p:cxnSp>
        <p:nvCxnSpPr>
          <p:cNvPr id="2122" name="Google Shape;2122;p59"/>
          <p:cNvCxnSpPr>
            <a:stCxn id="2033" idx="6"/>
            <a:endCxn id="2123" idx="1"/>
          </p:cNvCxnSpPr>
          <p:nvPr/>
        </p:nvCxnSpPr>
        <p:spPr>
          <a:xfrm>
            <a:off x="6374918" y="3416355"/>
            <a:ext cx="347100" cy="600"/>
          </a:xfrm>
          <a:prstGeom prst="bentConnector3">
            <a:avLst>
              <a:gd name="adj1" fmla="val 49997"/>
            </a:avLst>
          </a:prstGeom>
          <a:noFill/>
          <a:ln w="9525" cap="flat" cmpd="sng">
            <a:solidFill>
              <a:schemeClr val="dk1"/>
            </a:solidFill>
            <a:prstDash val="lgDash"/>
            <a:round/>
            <a:headEnd type="none" w="med" len="med"/>
            <a:tailEnd type="triangle" w="med" len="med"/>
          </a:ln>
        </p:spPr>
      </p:cxnSp>
      <p:sp>
        <p:nvSpPr>
          <p:cNvPr id="2119" name="Google Shape;2119;p59"/>
          <p:cNvSpPr txBox="1"/>
          <p:nvPr/>
        </p:nvSpPr>
        <p:spPr>
          <a:xfrm>
            <a:off x="789450" y="1756825"/>
            <a:ext cx="1632600" cy="8919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a:solidFill>
                  <a:schemeClr val="dk1"/>
                </a:solidFill>
                <a:latin typeface="Figtree"/>
                <a:ea typeface="Figtree"/>
                <a:cs typeface="Figtree"/>
                <a:sym typeface="Figtree"/>
              </a:rPr>
              <a:t>Jupiter is the biggest planet in the Solar System</a:t>
            </a:r>
            <a:endParaRPr>
              <a:solidFill>
                <a:schemeClr val="dk1"/>
              </a:solidFill>
              <a:latin typeface="Figtree"/>
              <a:ea typeface="Figtree"/>
              <a:cs typeface="Figtree"/>
              <a:sym typeface="Figtree"/>
            </a:endParaRPr>
          </a:p>
        </p:txBody>
      </p:sp>
      <p:sp>
        <p:nvSpPr>
          <p:cNvPr id="2123" name="Google Shape;2123;p59"/>
          <p:cNvSpPr txBox="1"/>
          <p:nvPr/>
        </p:nvSpPr>
        <p:spPr>
          <a:xfrm>
            <a:off x="6722000" y="2970401"/>
            <a:ext cx="1632600" cy="8919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Figtree"/>
                <a:ea typeface="Figtree"/>
                <a:cs typeface="Figtree"/>
                <a:sym typeface="Figtree"/>
              </a:rPr>
              <a:t>Saturn is a gas giant and has several rings</a:t>
            </a:r>
            <a:endParaRPr>
              <a:solidFill>
                <a:schemeClr val="dk1"/>
              </a:solidFill>
              <a:latin typeface="Figtree"/>
              <a:ea typeface="Figtree"/>
              <a:cs typeface="Figtree"/>
              <a:sym typeface="Figtree"/>
            </a:endParaRPr>
          </a:p>
        </p:txBody>
      </p:sp>
      <p:sp>
        <p:nvSpPr>
          <p:cNvPr id="2124" name="Google Shape;2124;p59"/>
          <p:cNvSpPr txBox="1"/>
          <p:nvPr/>
        </p:nvSpPr>
        <p:spPr>
          <a:xfrm>
            <a:off x="4654612" y="3698226"/>
            <a:ext cx="1558200" cy="4380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700">
                <a:solidFill>
                  <a:schemeClr val="dk1"/>
                </a:solidFill>
                <a:latin typeface="Geologica SemiBold"/>
                <a:ea typeface="Geologica SemiBold"/>
                <a:cs typeface="Geologica SemiBold"/>
                <a:sym typeface="Geologica SemiBold"/>
              </a:rPr>
              <a:t>Strength</a:t>
            </a:r>
            <a:endParaRPr b="1">
              <a:solidFill>
                <a:schemeClr val="dk1"/>
              </a:solidFill>
              <a:latin typeface="Figtree"/>
              <a:ea typeface="Figtree"/>
              <a:cs typeface="Figtree"/>
              <a:sym typeface="Figtree"/>
            </a:endParaRPr>
          </a:p>
        </p:txBody>
      </p:sp>
      <p:sp>
        <p:nvSpPr>
          <p:cNvPr id="2125" name="Google Shape;2125;p59"/>
          <p:cNvSpPr/>
          <p:nvPr/>
        </p:nvSpPr>
        <p:spPr>
          <a:xfrm>
            <a:off x="4201995" y="2421825"/>
            <a:ext cx="740100" cy="740100"/>
          </a:xfrm>
          <a:prstGeom prst="ellipse">
            <a:avLst/>
          </a:prstGeom>
          <a:solidFill>
            <a:schemeClr val="lt1"/>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grpSp>
        <p:nvGrpSpPr>
          <p:cNvPr id="2126" name="Google Shape;2126;p59"/>
          <p:cNvGrpSpPr/>
          <p:nvPr/>
        </p:nvGrpSpPr>
        <p:grpSpPr>
          <a:xfrm>
            <a:off x="4424203" y="2550911"/>
            <a:ext cx="313898" cy="460607"/>
            <a:chOff x="6491425" y="2477153"/>
            <a:chExt cx="245003" cy="359512"/>
          </a:xfrm>
        </p:grpSpPr>
        <p:sp>
          <p:nvSpPr>
            <p:cNvPr id="2127" name="Google Shape;2127;p59"/>
            <p:cNvSpPr/>
            <p:nvPr/>
          </p:nvSpPr>
          <p:spPr>
            <a:xfrm>
              <a:off x="6586608" y="2497813"/>
              <a:ext cx="149820" cy="75771"/>
            </a:xfrm>
            <a:custGeom>
              <a:avLst/>
              <a:gdLst/>
              <a:ahLst/>
              <a:cxnLst/>
              <a:rect l="l" t="t" r="r" b="b"/>
              <a:pathLst>
                <a:path w="115468" h="58398" extrusionOk="0">
                  <a:moveTo>
                    <a:pt x="115468" y="58398"/>
                  </a:moveTo>
                  <a:lnTo>
                    <a:pt x="0" y="58398"/>
                  </a:lnTo>
                  <a:lnTo>
                    <a:pt x="0" y="0"/>
                  </a:lnTo>
                  <a:lnTo>
                    <a:pt x="115468" y="0"/>
                  </a:lnTo>
                  <a:lnTo>
                    <a:pt x="98474" y="29195"/>
                  </a:lnTo>
                  <a:lnTo>
                    <a:pt x="115468" y="583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28" name="Google Shape;2128;p59"/>
            <p:cNvGrpSpPr/>
            <p:nvPr/>
          </p:nvGrpSpPr>
          <p:grpSpPr>
            <a:xfrm>
              <a:off x="6491425" y="2477153"/>
              <a:ext cx="191745" cy="359426"/>
              <a:chOff x="6885191" y="2979096"/>
              <a:chExt cx="147837" cy="277121"/>
            </a:xfrm>
          </p:grpSpPr>
          <p:sp>
            <p:nvSpPr>
              <p:cNvPr id="2129" name="Google Shape;2129;p59"/>
              <p:cNvSpPr/>
              <p:nvPr/>
            </p:nvSpPr>
            <p:spPr>
              <a:xfrm>
                <a:off x="6951591" y="2979096"/>
                <a:ext cx="15036" cy="238492"/>
              </a:xfrm>
              <a:custGeom>
                <a:avLst/>
                <a:gdLst/>
                <a:ahLst/>
                <a:cxnLst/>
                <a:rect l="l" t="t" r="r" b="b"/>
                <a:pathLst>
                  <a:path w="15036" h="238492" extrusionOk="0">
                    <a:moveTo>
                      <a:pt x="0" y="0"/>
                    </a:moveTo>
                    <a:lnTo>
                      <a:pt x="15037" y="0"/>
                    </a:lnTo>
                    <a:lnTo>
                      <a:pt x="15037" y="238492"/>
                    </a:lnTo>
                    <a:lnTo>
                      <a:pt x="0" y="2384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0" name="Google Shape;2130;p59"/>
              <p:cNvSpPr/>
              <p:nvPr/>
            </p:nvSpPr>
            <p:spPr>
              <a:xfrm>
                <a:off x="6885191" y="3208506"/>
                <a:ext cx="147837" cy="47711"/>
              </a:xfrm>
              <a:custGeom>
                <a:avLst/>
                <a:gdLst/>
                <a:ahLst/>
                <a:cxnLst/>
                <a:rect l="l" t="t" r="r" b="b"/>
                <a:pathLst>
                  <a:path w="147837" h="47711" extrusionOk="0">
                    <a:moveTo>
                      <a:pt x="81440" y="0"/>
                    </a:moveTo>
                    <a:lnTo>
                      <a:pt x="147838" y="47711"/>
                    </a:lnTo>
                    <a:lnTo>
                      <a:pt x="0" y="47671"/>
                    </a:lnTo>
                    <a:lnTo>
                      <a:pt x="66405" y="16"/>
                    </a:lnTo>
                    <a:lnTo>
                      <a:pt x="8144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31" name="Google Shape;2131;p59"/>
            <p:cNvSpPr/>
            <p:nvPr/>
          </p:nvSpPr>
          <p:spPr>
            <a:xfrm>
              <a:off x="6491553" y="2816473"/>
              <a:ext cx="191822" cy="20192"/>
            </a:xfrm>
            <a:custGeom>
              <a:avLst/>
              <a:gdLst/>
              <a:ahLst/>
              <a:cxnLst/>
              <a:rect l="l" t="t" r="r" b="b"/>
              <a:pathLst>
                <a:path w="147840" h="15562" extrusionOk="0">
                  <a:moveTo>
                    <a:pt x="147841" y="15563"/>
                  </a:moveTo>
                  <a:lnTo>
                    <a:pt x="126404" y="160"/>
                  </a:lnTo>
                  <a:cubicBezTo>
                    <a:pt x="100319" y="80"/>
                    <a:pt x="47397" y="-59"/>
                    <a:pt x="21598" y="27"/>
                  </a:cubicBezTo>
                  <a:lnTo>
                    <a:pt x="1" y="155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2" name="Google Shape;2132;p59"/>
            <p:cNvSpPr/>
            <p:nvPr/>
          </p:nvSpPr>
          <p:spPr>
            <a:xfrm>
              <a:off x="6621133" y="2497816"/>
              <a:ext cx="66994" cy="75771"/>
            </a:xfrm>
            <a:custGeom>
              <a:avLst/>
              <a:gdLst/>
              <a:ahLst/>
              <a:cxnLst/>
              <a:rect l="l" t="t" r="r" b="b"/>
              <a:pathLst>
                <a:path w="51633" h="58398" extrusionOk="0">
                  <a:moveTo>
                    <a:pt x="0" y="0"/>
                  </a:moveTo>
                  <a:lnTo>
                    <a:pt x="51634" y="0"/>
                  </a:lnTo>
                  <a:lnTo>
                    <a:pt x="51634" y="58398"/>
                  </a:lnTo>
                  <a:lnTo>
                    <a:pt x="0" y="5839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33" name="Google Shape;2133;p59"/>
            <p:cNvGrpSpPr/>
            <p:nvPr/>
          </p:nvGrpSpPr>
          <p:grpSpPr>
            <a:xfrm>
              <a:off x="6640258" y="2508995"/>
              <a:ext cx="27682" cy="47260"/>
              <a:chOff x="6999971" y="3003654"/>
              <a:chExt cx="21343" cy="36438"/>
            </a:xfrm>
          </p:grpSpPr>
          <p:sp>
            <p:nvSpPr>
              <p:cNvPr id="2134" name="Google Shape;2134;p59"/>
              <p:cNvSpPr/>
              <p:nvPr/>
            </p:nvSpPr>
            <p:spPr>
              <a:xfrm>
                <a:off x="6999971" y="3003654"/>
                <a:ext cx="15832" cy="36438"/>
              </a:xfrm>
              <a:custGeom>
                <a:avLst/>
                <a:gdLst/>
                <a:ahLst/>
                <a:cxnLst/>
                <a:rect l="l" t="t" r="r" b="b"/>
                <a:pathLst>
                  <a:path w="15832" h="36438" extrusionOk="0">
                    <a:moveTo>
                      <a:pt x="11584" y="36438"/>
                    </a:moveTo>
                    <a:cubicBezTo>
                      <a:pt x="9237" y="36439"/>
                      <a:pt x="7335" y="34537"/>
                      <a:pt x="7335" y="32191"/>
                    </a:cubicBezTo>
                    <a:cubicBezTo>
                      <a:pt x="7335" y="32191"/>
                      <a:pt x="7335" y="32190"/>
                      <a:pt x="7335" y="32190"/>
                    </a:cubicBezTo>
                    <a:lnTo>
                      <a:pt x="7335" y="13513"/>
                    </a:lnTo>
                    <a:lnTo>
                      <a:pt x="7010" y="13792"/>
                    </a:lnTo>
                    <a:cubicBezTo>
                      <a:pt x="5226" y="15317"/>
                      <a:pt x="2544" y="15106"/>
                      <a:pt x="1020" y="13322"/>
                    </a:cubicBezTo>
                    <a:cubicBezTo>
                      <a:pt x="-497" y="11547"/>
                      <a:pt x="-297" y="8882"/>
                      <a:pt x="1466" y="7353"/>
                    </a:cubicBezTo>
                    <a:lnTo>
                      <a:pt x="8812" y="1029"/>
                    </a:lnTo>
                    <a:cubicBezTo>
                      <a:pt x="10590" y="-502"/>
                      <a:pt x="13273" y="-302"/>
                      <a:pt x="14804" y="1476"/>
                    </a:cubicBezTo>
                    <a:cubicBezTo>
                      <a:pt x="15468" y="2247"/>
                      <a:pt x="15833" y="3231"/>
                      <a:pt x="15833" y="4249"/>
                    </a:cubicBezTo>
                    <a:lnTo>
                      <a:pt x="15833" y="32190"/>
                    </a:lnTo>
                    <a:cubicBezTo>
                      <a:pt x="15832" y="34536"/>
                      <a:pt x="13930" y="36438"/>
                      <a:pt x="11584" y="3643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5" name="Google Shape;2135;p59"/>
              <p:cNvSpPr/>
              <p:nvPr/>
            </p:nvSpPr>
            <p:spPr>
              <a:xfrm>
                <a:off x="7001235" y="3031595"/>
                <a:ext cx="20079" cy="8497"/>
              </a:xfrm>
              <a:custGeom>
                <a:avLst/>
                <a:gdLst/>
                <a:ahLst/>
                <a:cxnLst/>
                <a:rect l="l" t="t" r="r" b="b"/>
                <a:pathLst>
                  <a:path w="20079" h="8497" extrusionOk="0">
                    <a:moveTo>
                      <a:pt x="15831" y="8498"/>
                    </a:moveTo>
                    <a:lnTo>
                      <a:pt x="4250" y="8498"/>
                    </a:lnTo>
                    <a:cubicBezTo>
                      <a:pt x="1903" y="8498"/>
                      <a:pt x="1" y="6595"/>
                      <a:pt x="1" y="4249"/>
                    </a:cubicBezTo>
                    <a:cubicBezTo>
                      <a:pt x="1" y="1903"/>
                      <a:pt x="1904" y="0"/>
                      <a:pt x="4250" y="0"/>
                    </a:cubicBezTo>
                    <a:lnTo>
                      <a:pt x="15831" y="0"/>
                    </a:lnTo>
                    <a:cubicBezTo>
                      <a:pt x="18178" y="0"/>
                      <a:pt x="20080" y="1902"/>
                      <a:pt x="20080" y="4249"/>
                    </a:cubicBezTo>
                    <a:cubicBezTo>
                      <a:pt x="20080" y="6595"/>
                      <a:pt x="18178" y="8498"/>
                      <a:pt x="15831" y="84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36" name="Google Shape;2136;p59"/>
            <p:cNvSpPr/>
            <p:nvPr/>
          </p:nvSpPr>
          <p:spPr>
            <a:xfrm>
              <a:off x="6577676" y="2742006"/>
              <a:ext cx="19509" cy="32809"/>
            </a:xfrm>
            <a:custGeom>
              <a:avLst/>
              <a:gdLst/>
              <a:ahLst/>
              <a:cxnLst/>
              <a:rect l="l" t="t" r="r" b="b"/>
              <a:pathLst>
                <a:path w="15036" h="25286" extrusionOk="0">
                  <a:moveTo>
                    <a:pt x="0" y="0"/>
                  </a:moveTo>
                  <a:lnTo>
                    <a:pt x="15037" y="0"/>
                  </a:lnTo>
                  <a:lnTo>
                    <a:pt x="15037" y="25286"/>
                  </a:lnTo>
                  <a:lnTo>
                    <a:pt x="0" y="252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40"/>
        <p:cNvGrpSpPr/>
        <p:nvPr/>
      </p:nvGrpSpPr>
      <p:grpSpPr>
        <a:xfrm>
          <a:off x="0" y="0"/>
          <a:ext cx="0" cy="0"/>
          <a:chOff x="0" y="0"/>
          <a:chExt cx="0" cy="0"/>
        </a:xfrm>
      </p:grpSpPr>
      <p:sp>
        <p:nvSpPr>
          <p:cNvPr id="2141" name="Google Shape;2141;p60"/>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How to eat better everyday</a:t>
            </a:r>
            <a:endParaRPr/>
          </a:p>
        </p:txBody>
      </p:sp>
      <p:graphicFrame>
        <p:nvGraphicFramePr>
          <p:cNvPr id="2142" name="Google Shape;2142;p60"/>
          <p:cNvGraphicFramePr/>
          <p:nvPr/>
        </p:nvGraphicFramePr>
        <p:xfrm>
          <a:off x="1271900" y="1175135"/>
          <a:ext cx="3000000" cy="3000000"/>
        </p:xfrm>
        <a:graphic>
          <a:graphicData uri="http://schemas.openxmlformats.org/drawingml/2006/table">
            <a:tbl>
              <a:tblPr>
                <a:noFill/>
                <a:tableStyleId>{7CA61D33-9E67-4C71-8C64-0794B9BACFD0}</a:tableStyleId>
              </a:tblPr>
              <a:tblGrid>
                <a:gridCol w="3300100">
                  <a:extLst>
                    <a:ext uri="{9D8B030D-6E8A-4147-A177-3AD203B41FA5}">
                      <a16:colId xmlns:a16="http://schemas.microsoft.com/office/drawing/2014/main" val="20000"/>
                    </a:ext>
                  </a:extLst>
                </a:gridCol>
                <a:gridCol w="3300100">
                  <a:extLst>
                    <a:ext uri="{9D8B030D-6E8A-4147-A177-3AD203B41FA5}">
                      <a16:colId xmlns:a16="http://schemas.microsoft.com/office/drawing/2014/main" val="20001"/>
                    </a:ext>
                  </a:extLst>
                </a:gridCol>
              </a:tblGrid>
              <a:tr h="453250">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Unhealthy food</a:t>
                      </a:r>
                      <a:endParaRPr sz="2100">
                        <a:solidFill>
                          <a:schemeClr val="dk1"/>
                        </a:solidFill>
                        <a:latin typeface="Geologica SemiBold"/>
                        <a:ea typeface="Geologica SemiBold"/>
                        <a:cs typeface="Geologica SemiBold"/>
                        <a:sym typeface="Geologica SemiBold"/>
                      </a:endParaRPr>
                    </a:p>
                  </a:txBody>
                  <a:tcPr marL="91425" marR="91425" marT="68575" marB="68575" anchor="ctr">
                    <a:lnL w="9525" cap="flat" cmpd="sng">
                      <a:solidFill>
                        <a:schemeClr val="dk1">
                          <a:alpha val="0"/>
                        </a:schemeClr>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alpha val="0"/>
                        </a:schemeClr>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Healthy counterpart</a:t>
                      </a:r>
                      <a:endParaRPr sz="2100">
                        <a:solidFill>
                          <a:schemeClr val="dk1"/>
                        </a:solidFill>
                        <a:latin typeface="Geologica SemiBold"/>
                        <a:ea typeface="Geologica SemiBold"/>
                        <a:cs typeface="Geologica SemiBold"/>
                        <a:sym typeface="Geologica SemiBold"/>
                      </a:endParaRPr>
                    </a:p>
                  </a:txBody>
                  <a:tcPr marL="91425" marR="91425" marT="68575" marB="68575" anchor="ctr">
                    <a:lnL w="9525" cap="flat" cmpd="sng">
                      <a:solidFill>
                        <a:schemeClr val="dk1"/>
                      </a:solidFill>
                      <a:prstDash val="lgDash"/>
                      <a:round/>
                      <a:headEnd type="none" w="sm" len="sm"/>
                      <a:tailEnd type="none" w="sm" len="sm"/>
                    </a:lnL>
                    <a:lnR w="9525" cap="flat" cmpd="sng">
                      <a:solidFill>
                        <a:schemeClr val="dk1">
                          <a:alpha val="0"/>
                        </a:schemeClr>
                      </a:solidFill>
                      <a:prstDash val="lgDash"/>
                      <a:round/>
                      <a:headEnd type="none" w="sm" len="sm"/>
                      <a:tailEnd type="none" w="sm" len="sm"/>
                    </a:lnR>
                    <a:lnT w="9525" cap="flat" cmpd="sng">
                      <a:solidFill>
                        <a:schemeClr val="dk1">
                          <a:alpha val="0"/>
                        </a:schemeClr>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0"/>
                  </a:ext>
                </a:extLst>
              </a:tr>
              <a:tr h="471000">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French fries</a:t>
                      </a:r>
                      <a:endParaRPr>
                        <a:solidFill>
                          <a:schemeClr val="dk1"/>
                        </a:solidFill>
                        <a:latin typeface="Figtree"/>
                        <a:ea typeface="Figtree"/>
                        <a:cs typeface="Figtree"/>
                        <a:sym typeface="Figtree"/>
                      </a:endParaRPr>
                    </a:p>
                  </a:txBody>
                  <a:tcPr marL="91425" marR="91425" marT="68575" marB="68575" anchor="ctr">
                    <a:lnL w="9525" cap="flat" cmpd="sng">
                      <a:solidFill>
                        <a:schemeClr val="dk1">
                          <a:alpha val="0"/>
                        </a:schemeClr>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Baked sweet potato fries</a:t>
                      </a:r>
                      <a:endParaRPr>
                        <a:solidFill>
                          <a:schemeClr val="dk1"/>
                        </a:solidFill>
                        <a:latin typeface="Figtree"/>
                        <a:ea typeface="Figtree"/>
                        <a:cs typeface="Figtree"/>
                        <a:sym typeface="Figtree"/>
                      </a:endParaRPr>
                    </a:p>
                  </a:txBody>
                  <a:tcPr marL="91425" marR="91425" marT="68575" marB="68575" anchor="ctr">
                    <a:lnL w="9525" cap="flat" cmpd="sng">
                      <a:solidFill>
                        <a:schemeClr val="dk1"/>
                      </a:solidFill>
                      <a:prstDash val="lgDash"/>
                      <a:round/>
                      <a:headEnd type="none" w="sm" len="sm"/>
                      <a:tailEnd type="none" w="sm" len="sm"/>
                    </a:lnL>
                    <a:lnR w="9525" cap="flat" cmpd="sng">
                      <a:solidFill>
                        <a:schemeClr val="dk1">
                          <a:alpha val="0"/>
                        </a:schemeClr>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1"/>
                  </a:ext>
                </a:extLst>
              </a:tr>
              <a:tr h="471000">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Potato chips </a:t>
                      </a:r>
                      <a:endParaRPr>
                        <a:solidFill>
                          <a:schemeClr val="dk1"/>
                        </a:solidFill>
                        <a:latin typeface="Figtree"/>
                        <a:ea typeface="Figtree"/>
                        <a:cs typeface="Figtree"/>
                        <a:sym typeface="Figtree"/>
                      </a:endParaRPr>
                    </a:p>
                  </a:txBody>
                  <a:tcPr marL="91425" marR="91425" marT="68575" marB="68575" anchor="ctr">
                    <a:lnL w="9525" cap="flat" cmpd="sng">
                      <a:solidFill>
                        <a:schemeClr val="dk1">
                          <a:alpha val="0"/>
                        </a:schemeClr>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Air-popped popcorn</a:t>
                      </a:r>
                      <a:endParaRPr>
                        <a:solidFill>
                          <a:schemeClr val="dk1"/>
                        </a:solidFill>
                        <a:latin typeface="Figtree"/>
                        <a:ea typeface="Figtree"/>
                        <a:cs typeface="Figtree"/>
                        <a:sym typeface="Figtree"/>
                      </a:endParaRPr>
                    </a:p>
                  </a:txBody>
                  <a:tcPr marL="91425" marR="91425" marT="68575" marB="68575" anchor="ctr">
                    <a:lnL w="9525" cap="flat" cmpd="sng">
                      <a:solidFill>
                        <a:schemeClr val="dk1"/>
                      </a:solidFill>
                      <a:prstDash val="lgDash"/>
                      <a:round/>
                      <a:headEnd type="none" w="sm" len="sm"/>
                      <a:tailEnd type="none" w="sm" len="sm"/>
                    </a:lnL>
                    <a:lnR w="9525" cap="flat" cmpd="sng">
                      <a:solidFill>
                        <a:schemeClr val="dk1">
                          <a:alpha val="0"/>
                        </a:schemeClr>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2"/>
                  </a:ext>
                </a:extLst>
              </a:tr>
              <a:tr h="471000">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Sugary soda</a:t>
                      </a:r>
                      <a:endParaRPr>
                        <a:solidFill>
                          <a:schemeClr val="dk1"/>
                        </a:solidFill>
                        <a:latin typeface="Figtree"/>
                        <a:ea typeface="Figtree"/>
                        <a:cs typeface="Figtree"/>
                        <a:sym typeface="Figtree"/>
                      </a:endParaRPr>
                    </a:p>
                  </a:txBody>
                  <a:tcPr marL="91425" marR="91425" marT="68575" marB="68575" anchor="ctr">
                    <a:lnL w="9525" cap="flat" cmpd="sng">
                      <a:solidFill>
                        <a:schemeClr val="dk1">
                          <a:alpha val="0"/>
                        </a:schemeClr>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Sparkling water with lemon</a:t>
                      </a:r>
                      <a:endParaRPr>
                        <a:solidFill>
                          <a:schemeClr val="dk1"/>
                        </a:solidFill>
                        <a:latin typeface="Figtree"/>
                        <a:ea typeface="Figtree"/>
                        <a:cs typeface="Figtree"/>
                        <a:sym typeface="Figtree"/>
                      </a:endParaRPr>
                    </a:p>
                  </a:txBody>
                  <a:tcPr marL="91425" marR="91425" marT="68575" marB="68575" anchor="ctr">
                    <a:lnL w="9525" cap="flat" cmpd="sng">
                      <a:solidFill>
                        <a:schemeClr val="dk1"/>
                      </a:solidFill>
                      <a:prstDash val="lgDash"/>
                      <a:round/>
                      <a:headEnd type="none" w="sm" len="sm"/>
                      <a:tailEnd type="none" w="sm" len="sm"/>
                    </a:lnL>
                    <a:lnR w="9525" cap="flat" cmpd="sng">
                      <a:solidFill>
                        <a:schemeClr val="dk1">
                          <a:alpha val="0"/>
                        </a:schemeClr>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3"/>
                  </a:ext>
                </a:extLst>
              </a:tr>
              <a:tr h="471000">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White bread</a:t>
                      </a:r>
                      <a:endParaRPr>
                        <a:solidFill>
                          <a:schemeClr val="dk1"/>
                        </a:solidFill>
                        <a:latin typeface="Figtree"/>
                        <a:ea typeface="Figtree"/>
                        <a:cs typeface="Figtree"/>
                        <a:sym typeface="Figtree"/>
                      </a:endParaRPr>
                    </a:p>
                  </a:txBody>
                  <a:tcPr marL="91425" marR="91425" marT="68575" marB="68575" anchor="ctr">
                    <a:lnL w="9525" cap="flat" cmpd="sng">
                      <a:solidFill>
                        <a:schemeClr val="dk1">
                          <a:alpha val="0"/>
                        </a:schemeClr>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Whole grain bread</a:t>
                      </a:r>
                      <a:endParaRPr>
                        <a:solidFill>
                          <a:schemeClr val="dk1"/>
                        </a:solidFill>
                        <a:latin typeface="Figtree"/>
                        <a:ea typeface="Figtree"/>
                        <a:cs typeface="Figtree"/>
                        <a:sym typeface="Figtree"/>
                      </a:endParaRPr>
                    </a:p>
                  </a:txBody>
                  <a:tcPr marL="91425" marR="91425" marT="68575" marB="68575" anchor="ctr">
                    <a:lnL w="9525" cap="flat" cmpd="sng">
                      <a:solidFill>
                        <a:schemeClr val="dk1"/>
                      </a:solidFill>
                      <a:prstDash val="lgDash"/>
                      <a:round/>
                      <a:headEnd type="none" w="sm" len="sm"/>
                      <a:tailEnd type="none" w="sm" len="sm"/>
                    </a:lnL>
                    <a:lnR w="9525" cap="flat" cmpd="sng">
                      <a:solidFill>
                        <a:schemeClr val="dk1">
                          <a:alpha val="0"/>
                        </a:schemeClr>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4"/>
                  </a:ext>
                </a:extLst>
              </a:tr>
              <a:tr h="471000">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Sugary cereal</a:t>
                      </a:r>
                      <a:endParaRPr>
                        <a:solidFill>
                          <a:schemeClr val="dk1"/>
                        </a:solidFill>
                        <a:latin typeface="Figtree"/>
                        <a:ea typeface="Figtree"/>
                        <a:cs typeface="Figtree"/>
                        <a:sym typeface="Figtree"/>
                      </a:endParaRPr>
                    </a:p>
                  </a:txBody>
                  <a:tcPr marL="91425" marR="91425" marT="68575" marB="68575" anchor="ctr">
                    <a:lnL w="9525" cap="flat" cmpd="sng">
                      <a:solidFill>
                        <a:schemeClr val="dk1">
                          <a:alpha val="0"/>
                        </a:schemeClr>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Oatmeal with fresh fruit</a:t>
                      </a:r>
                      <a:endParaRPr>
                        <a:solidFill>
                          <a:schemeClr val="dk1"/>
                        </a:solidFill>
                        <a:latin typeface="Figtree"/>
                        <a:ea typeface="Figtree"/>
                        <a:cs typeface="Figtree"/>
                        <a:sym typeface="Figtree"/>
                      </a:endParaRPr>
                    </a:p>
                  </a:txBody>
                  <a:tcPr marL="91425" marR="91425" marT="68575" marB="68575" anchor="ctr">
                    <a:lnL w="9525" cap="flat" cmpd="sng">
                      <a:solidFill>
                        <a:schemeClr val="dk1"/>
                      </a:solidFill>
                      <a:prstDash val="lgDash"/>
                      <a:round/>
                      <a:headEnd type="none" w="sm" len="sm"/>
                      <a:tailEnd type="none" w="sm" len="sm"/>
                    </a:lnL>
                    <a:lnR w="9525" cap="flat" cmpd="sng">
                      <a:solidFill>
                        <a:schemeClr val="dk1">
                          <a:alpha val="0"/>
                        </a:schemeClr>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5"/>
                  </a:ext>
                </a:extLst>
              </a:tr>
              <a:tr h="471000">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Ice cream</a:t>
                      </a:r>
                      <a:endParaRPr>
                        <a:solidFill>
                          <a:schemeClr val="dk1"/>
                        </a:solidFill>
                        <a:latin typeface="Figtree"/>
                        <a:ea typeface="Figtree"/>
                        <a:cs typeface="Figtree"/>
                        <a:sym typeface="Figtree"/>
                      </a:endParaRPr>
                    </a:p>
                  </a:txBody>
                  <a:tcPr marL="91425" marR="91425" marT="68575" marB="68575" anchor="ctr">
                    <a:lnL w="9525" cap="flat" cmpd="sng">
                      <a:solidFill>
                        <a:schemeClr val="dk1">
                          <a:alpha val="0"/>
                        </a:schemeClr>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alpha val="0"/>
                        </a:schemeClr>
                      </a:solidFill>
                      <a:prstDash val="lgDash"/>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Figtree"/>
                          <a:ea typeface="Figtree"/>
                          <a:cs typeface="Figtree"/>
                          <a:sym typeface="Figtree"/>
                        </a:rPr>
                        <a:t>Greek yogurt with berries</a:t>
                      </a:r>
                      <a:endParaRPr>
                        <a:solidFill>
                          <a:schemeClr val="dk1"/>
                        </a:solidFill>
                        <a:latin typeface="Figtree"/>
                        <a:ea typeface="Figtree"/>
                        <a:cs typeface="Figtree"/>
                        <a:sym typeface="Figtree"/>
                      </a:endParaRPr>
                    </a:p>
                  </a:txBody>
                  <a:tcPr marL="91425" marR="91425" marT="68575" marB="68575" anchor="ctr">
                    <a:lnL w="9525" cap="flat" cmpd="sng">
                      <a:solidFill>
                        <a:schemeClr val="dk1"/>
                      </a:solidFill>
                      <a:prstDash val="lgDash"/>
                      <a:round/>
                      <a:headEnd type="none" w="sm" len="sm"/>
                      <a:tailEnd type="none" w="sm" len="sm"/>
                    </a:lnL>
                    <a:lnR w="9525" cap="flat" cmpd="sng">
                      <a:solidFill>
                        <a:schemeClr val="dk1">
                          <a:alpha val="0"/>
                        </a:schemeClr>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alpha val="0"/>
                        </a:schemeClr>
                      </a:solidFill>
                      <a:prstDash val="lgDash"/>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46"/>
        <p:cNvGrpSpPr/>
        <p:nvPr/>
      </p:nvGrpSpPr>
      <p:grpSpPr>
        <a:xfrm>
          <a:off x="0" y="0"/>
          <a:ext cx="0" cy="0"/>
          <a:chOff x="0" y="0"/>
          <a:chExt cx="0" cy="0"/>
        </a:xfrm>
      </p:grpSpPr>
      <p:sp>
        <p:nvSpPr>
          <p:cNvPr id="2147" name="Google Shape;2147;p61"/>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Recommended food</a:t>
            </a:r>
            <a:endParaRPr/>
          </a:p>
        </p:txBody>
      </p:sp>
      <p:sp>
        <p:nvSpPr>
          <p:cNvPr id="2148" name="Google Shape;2148;p61"/>
          <p:cNvSpPr txBox="1"/>
          <p:nvPr/>
        </p:nvSpPr>
        <p:spPr>
          <a:xfrm>
            <a:off x="713225" y="4314625"/>
            <a:ext cx="7717500" cy="307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chemeClr val="dk1"/>
                </a:solidFill>
                <a:latin typeface="Figtree"/>
                <a:ea typeface="Figtree"/>
                <a:cs typeface="Figtree"/>
                <a:sym typeface="Figtree"/>
              </a:rPr>
              <a:t>Follow the link in the graph to modify its data and then paste the new one here. </a:t>
            </a:r>
            <a:r>
              <a:rPr lang="en" sz="1000" b="1" u="sng">
                <a:solidFill>
                  <a:schemeClr val="dk1"/>
                </a:solidFill>
                <a:latin typeface="Figtree"/>
                <a:ea typeface="Figtree"/>
                <a:cs typeface="Figtree"/>
                <a:sym typeface="Figtree"/>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Figtree"/>
              <a:ea typeface="Figtree"/>
              <a:cs typeface="Figtree"/>
              <a:sym typeface="Figtree"/>
            </a:endParaRPr>
          </a:p>
        </p:txBody>
      </p:sp>
      <p:sp>
        <p:nvSpPr>
          <p:cNvPr id="2149" name="Google Shape;2149;p61"/>
          <p:cNvSpPr txBox="1"/>
          <p:nvPr/>
        </p:nvSpPr>
        <p:spPr>
          <a:xfrm>
            <a:off x="1113806" y="3203655"/>
            <a:ext cx="1623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Fish</a:t>
            </a:r>
            <a:endParaRPr sz="2100">
              <a:solidFill>
                <a:schemeClr val="dk1"/>
              </a:solidFill>
              <a:latin typeface="Geologica SemiBold"/>
              <a:ea typeface="Geologica SemiBold"/>
              <a:cs typeface="Geologica SemiBold"/>
              <a:sym typeface="Geologica SemiBold"/>
            </a:endParaRPr>
          </a:p>
        </p:txBody>
      </p:sp>
      <p:sp>
        <p:nvSpPr>
          <p:cNvPr id="2150" name="Google Shape;2150;p61"/>
          <p:cNvSpPr txBox="1"/>
          <p:nvPr/>
        </p:nvSpPr>
        <p:spPr>
          <a:xfrm>
            <a:off x="1113806" y="3611719"/>
            <a:ext cx="16230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Mercury is quite a small planet</a:t>
            </a:r>
            <a:endParaRPr>
              <a:solidFill>
                <a:schemeClr val="dk1"/>
              </a:solidFill>
              <a:latin typeface="Figtree"/>
              <a:ea typeface="Figtree"/>
              <a:cs typeface="Figtree"/>
              <a:sym typeface="Figtree"/>
            </a:endParaRPr>
          </a:p>
        </p:txBody>
      </p:sp>
      <p:sp>
        <p:nvSpPr>
          <p:cNvPr id="2151" name="Google Shape;2151;p61"/>
          <p:cNvSpPr txBox="1"/>
          <p:nvPr/>
        </p:nvSpPr>
        <p:spPr>
          <a:xfrm>
            <a:off x="4816856" y="3203655"/>
            <a:ext cx="1623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Seeds</a:t>
            </a:r>
            <a:endParaRPr sz="2100">
              <a:solidFill>
                <a:schemeClr val="dk1"/>
              </a:solidFill>
              <a:latin typeface="Geologica SemiBold"/>
              <a:ea typeface="Geologica SemiBold"/>
              <a:cs typeface="Geologica SemiBold"/>
              <a:sym typeface="Geologica SemiBold"/>
            </a:endParaRPr>
          </a:p>
        </p:txBody>
      </p:sp>
      <p:sp>
        <p:nvSpPr>
          <p:cNvPr id="2152" name="Google Shape;2152;p61"/>
          <p:cNvSpPr txBox="1"/>
          <p:nvPr/>
        </p:nvSpPr>
        <p:spPr>
          <a:xfrm>
            <a:off x="4816856" y="3611719"/>
            <a:ext cx="16230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Jupiter is an enormous planet</a:t>
            </a:r>
            <a:endParaRPr>
              <a:solidFill>
                <a:schemeClr val="dk1"/>
              </a:solidFill>
              <a:latin typeface="Figtree"/>
              <a:ea typeface="Figtree"/>
              <a:cs typeface="Figtree"/>
              <a:sym typeface="Figtree"/>
            </a:endParaRPr>
          </a:p>
        </p:txBody>
      </p:sp>
      <p:sp>
        <p:nvSpPr>
          <p:cNvPr id="2153" name="Google Shape;2153;p61"/>
          <p:cNvSpPr txBox="1"/>
          <p:nvPr/>
        </p:nvSpPr>
        <p:spPr>
          <a:xfrm>
            <a:off x="2965331" y="3203655"/>
            <a:ext cx="1623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Rice</a:t>
            </a:r>
            <a:endParaRPr sz="2100">
              <a:solidFill>
                <a:schemeClr val="dk1"/>
              </a:solidFill>
              <a:latin typeface="Geologica SemiBold"/>
              <a:ea typeface="Geologica SemiBold"/>
              <a:cs typeface="Geologica SemiBold"/>
              <a:sym typeface="Geologica SemiBold"/>
            </a:endParaRPr>
          </a:p>
        </p:txBody>
      </p:sp>
      <p:sp>
        <p:nvSpPr>
          <p:cNvPr id="2154" name="Google Shape;2154;p61"/>
          <p:cNvSpPr txBox="1"/>
          <p:nvPr/>
        </p:nvSpPr>
        <p:spPr>
          <a:xfrm>
            <a:off x="2965331" y="3611719"/>
            <a:ext cx="16230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Venus has beautiful name</a:t>
            </a:r>
            <a:endParaRPr>
              <a:solidFill>
                <a:schemeClr val="dk1"/>
              </a:solidFill>
              <a:latin typeface="Figtree"/>
              <a:ea typeface="Figtree"/>
              <a:cs typeface="Figtree"/>
              <a:sym typeface="Figtree"/>
            </a:endParaRPr>
          </a:p>
        </p:txBody>
      </p:sp>
      <p:sp>
        <p:nvSpPr>
          <p:cNvPr id="2155" name="Google Shape;2155;p61"/>
          <p:cNvSpPr txBox="1"/>
          <p:nvPr/>
        </p:nvSpPr>
        <p:spPr>
          <a:xfrm>
            <a:off x="6668381" y="3203655"/>
            <a:ext cx="1623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Fruits</a:t>
            </a:r>
            <a:endParaRPr sz="2100">
              <a:solidFill>
                <a:schemeClr val="dk1"/>
              </a:solidFill>
              <a:latin typeface="Geologica SemiBold"/>
              <a:ea typeface="Geologica SemiBold"/>
              <a:cs typeface="Geologica SemiBold"/>
              <a:sym typeface="Geologica SemiBold"/>
            </a:endParaRPr>
          </a:p>
        </p:txBody>
      </p:sp>
      <p:sp>
        <p:nvSpPr>
          <p:cNvPr id="2156" name="Google Shape;2156;p61"/>
          <p:cNvSpPr txBox="1"/>
          <p:nvPr/>
        </p:nvSpPr>
        <p:spPr>
          <a:xfrm>
            <a:off x="6668381" y="3611719"/>
            <a:ext cx="16230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Saturn is a gas giant with rings</a:t>
            </a:r>
            <a:endParaRPr>
              <a:solidFill>
                <a:schemeClr val="dk1"/>
              </a:solidFill>
              <a:latin typeface="Figtree"/>
              <a:ea typeface="Figtree"/>
              <a:cs typeface="Figtree"/>
              <a:sym typeface="Figtree"/>
            </a:endParaRPr>
          </a:p>
        </p:txBody>
      </p:sp>
      <p:sp>
        <p:nvSpPr>
          <p:cNvPr id="2157" name="Google Shape;2157;p61"/>
          <p:cNvSpPr/>
          <p:nvPr/>
        </p:nvSpPr>
        <p:spPr>
          <a:xfrm>
            <a:off x="852619" y="3348628"/>
            <a:ext cx="252300" cy="252300"/>
          </a:xfrm>
          <a:prstGeom prst="ellipse">
            <a:avLst/>
          </a:prstGeom>
          <a:solidFill>
            <a:schemeClr val="accent4"/>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sp>
        <p:nvSpPr>
          <p:cNvPr id="2158" name="Google Shape;2158;p61"/>
          <p:cNvSpPr/>
          <p:nvPr/>
        </p:nvSpPr>
        <p:spPr>
          <a:xfrm>
            <a:off x="4555669" y="3348628"/>
            <a:ext cx="252300" cy="252300"/>
          </a:xfrm>
          <a:prstGeom prst="ellipse">
            <a:avLst/>
          </a:prstGeom>
          <a:solidFill>
            <a:schemeClr val="lt2"/>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sp>
        <p:nvSpPr>
          <p:cNvPr id="2159" name="Google Shape;2159;p61"/>
          <p:cNvSpPr/>
          <p:nvPr/>
        </p:nvSpPr>
        <p:spPr>
          <a:xfrm>
            <a:off x="2704144" y="3348628"/>
            <a:ext cx="252300" cy="252300"/>
          </a:xfrm>
          <a:prstGeom prst="ellipse">
            <a:avLst/>
          </a:prstGeom>
          <a:solidFill>
            <a:schemeClr val="dk2"/>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sp>
        <p:nvSpPr>
          <p:cNvPr id="2160" name="Google Shape;2160;p61"/>
          <p:cNvSpPr/>
          <p:nvPr/>
        </p:nvSpPr>
        <p:spPr>
          <a:xfrm>
            <a:off x="6407194" y="3348628"/>
            <a:ext cx="252300" cy="252300"/>
          </a:xfrm>
          <a:prstGeom prst="ellipse">
            <a:avLst/>
          </a:prstGeom>
          <a:solidFill>
            <a:schemeClr val="accent1"/>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sp>
        <p:nvSpPr>
          <p:cNvPr id="2161" name="Google Shape;2161;p61"/>
          <p:cNvSpPr txBox="1"/>
          <p:nvPr/>
        </p:nvSpPr>
        <p:spPr>
          <a:xfrm>
            <a:off x="1113806" y="2817405"/>
            <a:ext cx="1623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65%</a:t>
            </a:r>
            <a:endParaRPr sz="2100">
              <a:solidFill>
                <a:schemeClr val="dk1"/>
              </a:solidFill>
              <a:latin typeface="Geologica SemiBold"/>
              <a:ea typeface="Geologica SemiBold"/>
              <a:cs typeface="Geologica SemiBold"/>
              <a:sym typeface="Geologica SemiBold"/>
            </a:endParaRPr>
          </a:p>
        </p:txBody>
      </p:sp>
      <p:sp>
        <p:nvSpPr>
          <p:cNvPr id="2162" name="Google Shape;2162;p61"/>
          <p:cNvSpPr txBox="1"/>
          <p:nvPr/>
        </p:nvSpPr>
        <p:spPr>
          <a:xfrm>
            <a:off x="4816856" y="2817405"/>
            <a:ext cx="1623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55%</a:t>
            </a:r>
            <a:endParaRPr sz="2100">
              <a:solidFill>
                <a:schemeClr val="dk1"/>
              </a:solidFill>
              <a:latin typeface="Geologica SemiBold"/>
              <a:ea typeface="Geologica SemiBold"/>
              <a:cs typeface="Geologica SemiBold"/>
              <a:sym typeface="Geologica SemiBold"/>
            </a:endParaRPr>
          </a:p>
        </p:txBody>
      </p:sp>
      <p:sp>
        <p:nvSpPr>
          <p:cNvPr id="2163" name="Google Shape;2163;p61"/>
          <p:cNvSpPr txBox="1"/>
          <p:nvPr/>
        </p:nvSpPr>
        <p:spPr>
          <a:xfrm>
            <a:off x="2965331" y="2817405"/>
            <a:ext cx="1623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30%</a:t>
            </a:r>
            <a:endParaRPr sz="2100">
              <a:solidFill>
                <a:schemeClr val="dk1"/>
              </a:solidFill>
              <a:latin typeface="Geologica SemiBold"/>
              <a:ea typeface="Geologica SemiBold"/>
              <a:cs typeface="Geologica SemiBold"/>
              <a:sym typeface="Geologica SemiBold"/>
            </a:endParaRPr>
          </a:p>
        </p:txBody>
      </p:sp>
      <p:sp>
        <p:nvSpPr>
          <p:cNvPr id="2164" name="Google Shape;2164;p61"/>
          <p:cNvSpPr txBox="1"/>
          <p:nvPr/>
        </p:nvSpPr>
        <p:spPr>
          <a:xfrm>
            <a:off x="6668381" y="2817405"/>
            <a:ext cx="1623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70%</a:t>
            </a:r>
            <a:endParaRPr sz="2100">
              <a:solidFill>
                <a:schemeClr val="dk1"/>
              </a:solidFill>
              <a:latin typeface="Geologica SemiBold"/>
              <a:ea typeface="Geologica SemiBold"/>
              <a:cs typeface="Geologica SemiBold"/>
              <a:sym typeface="Geologica SemiBold"/>
            </a:endParaRPr>
          </a:p>
        </p:txBody>
      </p:sp>
      <p:pic>
        <p:nvPicPr>
          <p:cNvPr id="2165" name="Google Shape;2165;p61" title="Gráfico">
            <a:hlinkClick r:id="rId4"/>
          </p:cNvPr>
          <p:cNvPicPr preferRelativeResize="0"/>
          <p:nvPr/>
        </p:nvPicPr>
        <p:blipFill>
          <a:blip r:embed="rId5">
            <a:alphaModFix/>
          </a:blip>
          <a:stretch>
            <a:fillRect/>
          </a:stretch>
        </p:blipFill>
        <p:spPr>
          <a:xfrm>
            <a:off x="959213" y="1044987"/>
            <a:ext cx="7225574" cy="17922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169"/>
        <p:cNvGrpSpPr/>
        <p:nvPr/>
      </p:nvGrpSpPr>
      <p:grpSpPr>
        <a:xfrm>
          <a:off x="0" y="0"/>
          <a:ext cx="0" cy="0"/>
          <a:chOff x="0" y="0"/>
          <a:chExt cx="0" cy="0"/>
        </a:xfrm>
      </p:grpSpPr>
      <p:sp>
        <p:nvSpPr>
          <p:cNvPr id="2170" name="Google Shape;2170;p62"/>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Our team</a:t>
            </a:r>
            <a:endParaRPr/>
          </a:p>
        </p:txBody>
      </p:sp>
      <p:sp>
        <p:nvSpPr>
          <p:cNvPr id="2171" name="Google Shape;2171;p62"/>
          <p:cNvSpPr txBox="1">
            <a:spLocks noGrp="1"/>
          </p:cNvSpPr>
          <p:nvPr>
            <p:ph type="subTitle" idx="1"/>
          </p:nvPr>
        </p:nvSpPr>
        <p:spPr>
          <a:xfrm>
            <a:off x="3322166" y="3356978"/>
            <a:ext cx="37431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Sofia Hill</a:t>
            </a:r>
            <a:endParaRPr/>
          </a:p>
        </p:txBody>
      </p:sp>
      <p:sp>
        <p:nvSpPr>
          <p:cNvPr id="2172" name="Google Shape;2172;p62"/>
          <p:cNvSpPr txBox="1">
            <a:spLocks noGrp="1"/>
          </p:cNvSpPr>
          <p:nvPr>
            <p:ph type="subTitle" idx="2"/>
          </p:nvPr>
        </p:nvSpPr>
        <p:spPr>
          <a:xfrm>
            <a:off x="3322150" y="3634475"/>
            <a:ext cx="3743100" cy="4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2173" name="Google Shape;2173;p62"/>
          <p:cNvSpPr txBox="1">
            <a:spLocks noGrp="1"/>
          </p:cNvSpPr>
          <p:nvPr>
            <p:ph type="subTitle" idx="3"/>
          </p:nvPr>
        </p:nvSpPr>
        <p:spPr>
          <a:xfrm>
            <a:off x="3322155" y="1763850"/>
            <a:ext cx="37431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John Harris</a:t>
            </a:r>
            <a:endParaRPr/>
          </a:p>
        </p:txBody>
      </p:sp>
      <p:sp>
        <p:nvSpPr>
          <p:cNvPr id="2174" name="Google Shape;2174;p62"/>
          <p:cNvSpPr txBox="1">
            <a:spLocks noGrp="1"/>
          </p:cNvSpPr>
          <p:nvPr>
            <p:ph type="subTitle" idx="4"/>
          </p:nvPr>
        </p:nvSpPr>
        <p:spPr>
          <a:xfrm>
            <a:off x="3322134" y="2041349"/>
            <a:ext cx="3743100" cy="4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pic>
        <p:nvPicPr>
          <p:cNvPr id="2175" name="Google Shape;2175;p62"/>
          <p:cNvPicPr preferRelativeResize="0">
            <a:picLocks noGrp="1"/>
          </p:cNvPicPr>
          <p:nvPr>
            <p:ph type="pic" idx="2"/>
          </p:nvPr>
        </p:nvPicPr>
        <p:blipFill rotWithShape="1">
          <a:blip r:embed="rId3">
            <a:alphaModFix/>
          </a:blip>
          <a:srcRect l="32207" t="8826" r="46738" b="53517"/>
          <a:stretch/>
        </p:blipFill>
        <p:spPr>
          <a:xfrm>
            <a:off x="2110484" y="1391250"/>
            <a:ext cx="1058700" cy="1263000"/>
          </a:xfrm>
          <a:prstGeom prst="ellipse">
            <a:avLst/>
          </a:prstGeom>
          <a:noFill/>
          <a:ln w="9525" cap="flat" cmpd="sng">
            <a:solidFill>
              <a:schemeClr val="dk1"/>
            </a:solidFill>
            <a:prstDash val="lgDash"/>
            <a:round/>
            <a:headEnd type="none" w="sm" len="sm"/>
            <a:tailEnd type="none" w="sm" len="sm"/>
          </a:ln>
        </p:spPr>
      </p:pic>
      <p:pic>
        <p:nvPicPr>
          <p:cNvPr id="2176" name="Google Shape;2176;p62"/>
          <p:cNvPicPr preferRelativeResize="0">
            <a:picLocks noGrp="1"/>
          </p:cNvPicPr>
          <p:nvPr>
            <p:ph type="pic" idx="3"/>
          </p:nvPr>
        </p:nvPicPr>
        <p:blipFill rotWithShape="1">
          <a:blip r:embed="rId4">
            <a:alphaModFix/>
          </a:blip>
          <a:srcRect l="38165" t="5909" r="26713" b="31090"/>
          <a:stretch/>
        </p:blipFill>
        <p:spPr>
          <a:xfrm>
            <a:off x="2110484" y="2984375"/>
            <a:ext cx="1058700" cy="1263000"/>
          </a:xfrm>
          <a:prstGeom prst="ellipse">
            <a:avLst/>
          </a:prstGeom>
          <a:noFill/>
          <a:ln w="9525" cap="flat" cmpd="sng">
            <a:solidFill>
              <a:schemeClr val="dk1"/>
            </a:solidFill>
            <a:prstDash val="lgDash"/>
            <a:round/>
            <a:headEnd type="none" w="sm" len="sm"/>
            <a:tailEnd type="none" w="sm" len="sm"/>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36">
          <a:extLst>
            <a:ext uri="{FF2B5EF4-FFF2-40B4-BE49-F238E27FC236}">
              <a16:creationId xmlns:a16="http://schemas.microsoft.com/office/drawing/2014/main" id="{76E5D48C-615D-5F9A-3476-59EF1FAFEB13}"/>
            </a:ext>
          </a:extLst>
        </p:cNvPr>
        <p:cNvGrpSpPr/>
        <p:nvPr/>
      </p:nvGrpSpPr>
      <p:grpSpPr>
        <a:xfrm>
          <a:off x="0" y="0"/>
          <a:ext cx="0" cy="0"/>
          <a:chOff x="0" y="0"/>
          <a:chExt cx="0" cy="0"/>
        </a:xfrm>
      </p:grpSpPr>
      <p:sp>
        <p:nvSpPr>
          <p:cNvPr id="2337" name="Google Shape;2337;p70">
            <a:extLst>
              <a:ext uri="{FF2B5EF4-FFF2-40B4-BE49-F238E27FC236}">
                <a16:creationId xmlns:a16="http://schemas.microsoft.com/office/drawing/2014/main" id="{199F960E-90A9-B237-E23C-B27BEB9061C6}"/>
              </a:ext>
            </a:extLst>
          </p:cNvPr>
          <p:cNvSpPr txBox="1">
            <a:spLocks noGrp="1"/>
          </p:cNvSpPr>
          <p:nvPr>
            <p:ph type="title"/>
          </p:nvPr>
        </p:nvSpPr>
        <p:spPr>
          <a:xfrm>
            <a:off x="1065375" y="673233"/>
            <a:ext cx="3587000" cy="7560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Thank</a:t>
            </a:r>
            <a:r>
              <a:rPr lang="pl-PL" dirty="0"/>
              <a:t> </a:t>
            </a:r>
            <a:r>
              <a:rPr lang="pl-PL" dirty="0" err="1"/>
              <a:t>You</a:t>
            </a:r>
            <a:endParaRPr dirty="0"/>
          </a:p>
        </p:txBody>
      </p:sp>
      <p:sp>
        <p:nvSpPr>
          <p:cNvPr id="2338" name="Google Shape;2338;p70">
            <a:extLst>
              <a:ext uri="{FF2B5EF4-FFF2-40B4-BE49-F238E27FC236}">
                <a16:creationId xmlns:a16="http://schemas.microsoft.com/office/drawing/2014/main" id="{9AB16204-30FB-4FC3-7D46-BB269B731125}"/>
              </a:ext>
            </a:extLst>
          </p:cNvPr>
          <p:cNvSpPr txBox="1">
            <a:spLocks noGrp="1"/>
          </p:cNvSpPr>
          <p:nvPr>
            <p:ph type="subTitle" idx="1"/>
          </p:nvPr>
        </p:nvSpPr>
        <p:spPr>
          <a:xfrm>
            <a:off x="1065375" y="1971958"/>
            <a:ext cx="2914200" cy="58817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Do you have any questions?</a:t>
            </a:r>
            <a:endParaRPr dirty="0"/>
          </a:p>
        </p:txBody>
      </p:sp>
      <p:sp>
        <p:nvSpPr>
          <p:cNvPr id="2339" name="Google Shape;2339;p70">
            <a:extLst>
              <a:ext uri="{FF2B5EF4-FFF2-40B4-BE49-F238E27FC236}">
                <a16:creationId xmlns:a16="http://schemas.microsoft.com/office/drawing/2014/main" id="{D6CE32E2-768D-70FD-E8CF-9B3B30E6990C}"/>
              </a:ext>
            </a:extLst>
          </p:cNvPr>
          <p:cNvSpPr txBox="1"/>
          <p:nvPr/>
        </p:nvSpPr>
        <p:spPr>
          <a:xfrm>
            <a:off x="1065375" y="4003823"/>
            <a:ext cx="2914200" cy="3333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dk1"/>
                </a:solidFill>
                <a:latin typeface="Figtree"/>
                <a:ea typeface="Figtree"/>
                <a:cs typeface="Figtree"/>
                <a:sym typeface="Figtree"/>
              </a:rPr>
              <a:t>Please keep this slide for attribution</a:t>
            </a:r>
            <a:endParaRPr sz="1000">
              <a:solidFill>
                <a:schemeClr val="dk1"/>
              </a:solidFill>
              <a:latin typeface="Figtree"/>
              <a:ea typeface="Figtree"/>
              <a:cs typeface="Figtree"/>
              <a:sym typeface="Figtree"/>
            </a:endParaRPr>
          </a:p>
        </p:txBody>
      </p:sp>
      <p:grpSp>
        <p:nvGrpSpPr>
          <p:cNvPr id="2357" name="Google Shape;2357;p70">
            <a:extLst>
              <a:ext uri="{FF2B5EF4-FFF2-40B4-BE49-F238E27FC236}">
                <a16:creationId xmlns:a16="http://schemas.microsoft.com/office/drawing/2014/main" id="{E7F30F37-A145-1F02-0EA1-21EA4FD36479}"/>
              </a:ext>
            </a:extLst>
          </p:cNvPr>
          <p:cNvGrpSpPr/>
          <p:nvPr/>
        </p:nvGrpSpPr>
        <p:grpSpPr>
          <a:xfrm>
            <a:off x="5463691" y="770397"/>
            <a:ext cx="2560927" cy="1735880"/>
            <a:chOff x="5463691" y="770397"/>
            <a:chExt cx="2560927" cy="1735880"/>
          </a:xfrm>
        </p:grpSpPr>
        <p:sp>
          <p:nvSpPr>
            <p:cNvPr id="2358" name="Google Shape;2358;p70">
              <a:extLst>
                <a:ext uri="{FF2B5EF4-FFF2-40B4-BE49-F238E27FC236}">
                  <a16:creationId xmlns:a16="http://schemas.microsoft.com/office/drawing/2014/main" id="{D82DA2BE-FB66-1B55-DDF0-FE3584DBFD48}"/>
                </a:ext>
              </a:extLst>
            </p:cNvPr>
            <p:cNvSpPr/>
            <p:nvPr/>
          </p:nvSpPr>
          <p:spPr>
            <a:xfrm>
              <a:off x="7583424" y="1100822"/>
              <a:ext cx="441194" cy="187862"/>
            </a:xfrm>
            <a:custGeom>
              <a:avLst/>
              <a:gdLst/>
              <a:ahLst/>
              <a:cxnLst/>
              <a:rect l="l" t="t" r="r" b="b"/>
              <a:pathLst>
                <a:path w="162652" h="69258" extrusionOk="0">
                  <a:moveTo>
                    <a:pt x="160440" y="69256"/>
                  </a:moveTo>
                  <a:cubicBezTo>
                    <a:pt x="166761" y="55033"/>
                    <a:pt x="160345" y="38383"/>
                    <a:pt x="146110" y="32067"/>
                  </a:cubicBezTo>
                  <a:cubicBezTo>
                    <a:pt x="135988" y="27576"/>
                    <a:pt x="124173" y="29421"/>
                    <a:pt x="115905" y="36783"/>
                  </a:cubicBezTo>
                  <a:cubicBezTo>
                    <a:pt x="115704" y="16268"/>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70">
              <a:extLst>
                <a:ext uri="{FF2B5EF4-FFF2-40B4-BE49-F238E27FC236}">
                  <a16:creationId xmlns:a16="http://schemas.microsoft.com/office/drawing/2014/main" id="{E2A96717-6615-3F6D-DDE8-1139256A316B}"/>
                </a:ext>
              </a:extLst>
            </p:cNvPr>
            <p:cNvSpPr/>
            <p:nvPr/>
          </p:nvSpPr>
          <p:spPr>
            <a:xfrm>
              <a:off x="5463691" y="770397"/>
              <a:ext cx="441194" cy="187860"/>
            </a:xfrm>
            <a:custGeom>
              <a:avLst/>
              <a:gdLst/>
              <a:ahLst/>
              <a:cxnLst/>
              <a:rect l="l" t="t" r="r" b="b"/>
              <a:pathLst>
                <a:path w="162652" h="69257" extrusionOk="0">
                  <a:moveTo>
                    <a:pt x="160440" y="69256"/>
                  </a:moveTo>
                  <a:cubicBezTo>
                    <a:pt x="166761" y="55032"/>
                    <a:pt x="160345" y="38382"/>
                    <a:pt x="146110" y="32067"/>
                  </a:cubicBezTo>
                  <a:cubicBezTo>
                    <a:pt x="135988" y="27576"/>
                    <a:pt x="124173" y="29421"/>
                    <a:pt x="115904" y="36783"/>
                  </a:cubicBezTo>
                  <a:cubicBezTo>
                    <a:pt x="115703" y="16267"/>
                    <a:pt x="98897" y="-201"/>
                    <a:pt x="78365" y="0"/>
                  </a:cubicBezTo>
                  <a:cubicBezTo>
                    <a:pt x="58313" y="196"/>
                    <a:pt x="42030" y="16247"/>
                    <a:pt x="41562" y="36279"/>
                  </a:cubicBezTo>
                  <a:cubicBezTo>
                    <a:pt x="32091" y="32263"/>
                    <a:pt x="21234" y="33271"/>
                    <a:pt x="12665" y="38961"/>
                  </a:cubicBezTo>
                  <a:cubicBezTo>
                    <a:pt x="4314" y="44632"/>
                    <a:pt x="-3058" y="60127"/>
                    <a:pt x="1739"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70">
              <a:extLst>
                <a:ext uri="{FF2B5EF4-FFF2-40B4-BE49-F238E27FC236}">
                  <a16:creationId xmlns:a16="http://schemas.microsoft.com/office/drawing/2014/main" id="{9CC48A15-9A2E-6054-E896-6B175FD2AFDF}"/>
                </a:ext>
              </a:extLst>
            </p:cNvPr>
            <p:cNvSpPr/>
            <p:nvPr/>
          </p:nvSpPr>
          <p:spPr>
            <a:xfrm>
              <a:off x="7184869" y="2318417"/>
              <a:ext cx="441194" cy="187860"/>
            </a:xfrm>
            <a:custGeom>
              <a:avLst/>
              <a:gdLst/>
              <a:ahLst/>
              <a:cxnLst/>
              <a:rect l="l" t="t" r="r" b="b"/>
              <a:pathLst>
                <a:path w="162652" h="69257" extrusionOk="0">
                  <a:moveTo>
                    <a:pt x="160440" y="69256"/>
                  </a:moveTo>
                  <a:cubicBezTo>
                    <a:pt x="166760" y="55032"/>
                    <a:pt x="160345" y="38382"/>
                    <a:pt x="146110" y="32067"/>
                  </a:cubicBezTo>
                  <a:cubicBezTo>
                    <a:pt x="135988" y="27576"/>
                    <a:pt x="124173" y="29421"/>
                    <a:pt x="115904" y="36783"/>
                  </a:cubicBezTo>
                  <a:cubicBezTo>
                    <a:pt x="115703" y="16267"/>
                    <a:pt x="98896" y="-201"/>
                    <a:pt x="78365" y="0"/>
                  </a:cubicBezTo>
                  <a:cubicBezTo>
                    <a:pt x="58313" y="196"/>
                    <a:pt x="42030" y="16247"/>
                    <a:pt x="41562" y="36279"/>
                  </a:cubicBezTo>
                  <a:cubicBezTo>
                    <a:pt x="32091" y="32263"/>
                    <a:pt x="21234" y="33271"/>
                    <a:pt x="12665" y="38961"/>
                  </a:cubicBezTo>
                  <a:cubicBezTo>
                    <a:pt x="4314" y="44632"/>
                    <a:pt x="-3058" y="60127"/>
                    <a:pt x="1739"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61" name="Google Shape;2361;p70">
            <a:extLst>
              <a:ext uri="{FF2B5EF4-FFF2-40B4-BE49-F238E27FC236}">
                <a16:creationId xmlns:a16="http://schemas.microsoft.com/office/drawing/2014/main" id="{9D3F4539-0C23-6E9C-349D-F8FBD459438F}"/>
              </a:ext>
            </a:extLst>
          </p:cNvPr>
          <p:cNvGrpSpPr/>
          <p:nvPr/>
        </p:nvGrpSpPr>
        <p:grpSpPr>
          <a:xfrm>
            <a:off x="3708699" y="792435"/>
            <a:ext cx="4569227" cy="3819370"/>
            <a:chOff x="3708699" y="792435"/>
            <a:chExt cx="4569227" cy="3819370"/>
          </a:xfrm>
        </p:grpSpPr>
        <p:grpSp>
          <p:nvGrpSpPr>
            <p:cNvPr id="2362" name="Google Shape;2362;p70">
              <a:extLst>
                <a:ext uri="{FF2B5EF4-FFF2-40B4-BE49-F238E27FC236}">
                  <a16:creationId xmlns:a16="http://schemas.microsoft.com/office/drawing/2014/main" id="{C390C794-B4F6-FD67-18F0-6C2E42035437}"/>
                </a:ext>
              </a:extLst>
            </p:cNvPr>
            <p:cNvGrpSpPr/>
            <p:nvPr/>
          </p:nvGrpSpPr>
          <p:grpSpPr>
            <a:xfrm>
              <a:off x="4752168" y="3031053"/>
              <a:ext cx="2197656" cy="1572689"/>
              <a:chOff x="2499516" y="2797776"/>
              <a:chExt cx="809748" cy="579494"/>
            </a:xfrm>
          </p:grpSpPr>
          <p:sp>
            <p:nvSpPr>
              <p:cNvPr id="2363" name="Google Shape;2363;p70">
                <a:extLst>
                  <a:ext uri="{FF2B5EF4-FFF2-40B4-BE49-F238E27FC236}">
                    <a16:creationId xmlns:a16="http://schemas.microsoft.com/office/drawing/2014/main" id="{67377831-FC83-D84C-1AE3-45C64EE79231}"/>
                  </a:ext>
                </a:extLst>
              </p:cNvPr>
              <p:cNvSpPr/>
              <p:nvPr/>
            </p:nvSpPr>
            <p:spPr>
              <a:xfrm>
                <a:off x="2499516" y="3027247"/>
                <a:ext cx="809748" cy="43844"/>
              </a:xfrm>
              <a:custGeom>
                <a:avLst/>
                <a:gdLst/>
                <a:ahLst/>
                <a:cxnLst/>
                <a:rect l="l" t="t" r="r" b="b"/>
                <a:pathLst>
                  <a:path w="809748" h="43844" extrusionOk="0">
                    <a:moveTo>
                      <a:pt x="0" y="0"/>
                    </a:moveTo>
                    <a:lnTo>
                      <a:pt x="809748" y="0"/>
                    </a:lnTo>
                    <a:lnTo>
                      <a:pt x="809748" y="43845"/>
                    </a:lnTo>
                    <a:lnTo>
                      <a:pt x="0" y="4384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70">
                <a:extLst>
                  <a:ext uri="{FF2B5EF4-FFF2-40B4-BE49-F238E27FC236}">
                    <a16:creationId xmlns:a16="http://schemas.microsoft.com/office/drawing/2014/main" id="{9BF61C71-ED3D-E5A9-0189-69A5D481B505}"/>
                  </a:ext>
                </a:extLst>
              </p:cNvPr>
              <p:cNvSpPr/>
              <p:nvPr/>
            </p:nvSpPr>
            <p:spPr>
              <a:xfrm>
                <a:off x="2499516" y="2819909"/>
                <a:ext cx="809748" cy="109291"/>
              </a:xfrm>
              <a:custGeom>
                <a:avLst/>
                <a:gdLst/>
                <a:ahLst/>
                <a:cxnLst/>
                <a:rect l="l" t="t" r="r" b="b"/>
                <a:pathLst>
                  <a:path w="809748" h="109291" extrusionOk="0">
                    <a:moveTo>
                      <a:pt x="0" y="0"/>
                    </a:moveTo>
                    <a:lnTo>
                      <a:pt x="809748" y="0"/>
                    </a:lnTo>
                    <a:lnTo>
                      <a:pt x="809748" y="109292"/>
                    </a:lnTo>
                    <a:lnTo>
                      <a:pt x="0" y="10929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70">
                <a:extLst>
                  <a:ext uri="{FF2B5EF4-FFF2-40B4-BE49-F238E27FC236}">
                    <a16:creationId xmlns:a16="http://schemas.microsoft.com/office/drawing/2014/main" id="{75935550-2477-504E-0D12-C5867E44A979}"/>
                  </a:ext>
                </a:extLst>
              </p:cNvPr>
              <p:cNvSpPr/>
              <p:nvPr/>
            </p:nvSpPr>
            <p:spPr>
              <a:xfrm>
                <a:off x="2561047" y="3071092"/>
                <a:ext cx="27552" cy="306178"/>
              </a:xfrm>
              <a:custGeom>
                <a:avLst/>
                <a:gdLst/>
                <a:ahLst/>
                <a:cxnLst/>
                <a:rect l="l" t="t" r="r" b="b"/>
                <a:pathLst>
                  <a:path w="27552" h="306178" extrusionOk="0">
                    <a:moveTo>
                      <a:pt x="0" y="0"/>
                    </a:moveTo>
                    <a:lnTo>
                      <a:pt x="27553" y="0"/>
                    </a:lnTo>
                    <a:lnTo>
                      <a:pt x="27553" y="306179"/>
                    </a:lnTo>
                    <a:lnTo>
                      <a:pt x="0" y="30617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70">
                <a:extLst>
                  <a:ext uri="{FF2B5EF4-FFF2-40B4-BE49-F238E27FC236}">
                    <a16:creationId xmlns:a16="http://schemas.microsoft.com/office/drawing/2014/main" id="{FA6BB163-D441-CCF3-6DDE-9FF1D5793061}"/>
                  </a:ext>
                </a:extLst>
              </p:cNvPr>
              <p:cNvSpPr/>
              <p:nvPr/>
            </p:nvSpPr>
            <p:spPr>
              <a:xfrm>
                <a:off x="2561047" y="2797776"/>
                <a:ext cx="27552" cy="257145"/>
              </a:xfrm>
              <a:custGeom>
                <a:avLst/>
                <a:gdLst/>
                <a:ahLst/>
                <a:cxnLst/>
                <a:rect l="l" t="t" r="r" b="b"/>
                <a:pathLst>
                  <a:path w="27552" h="257145" extrusionOk="0">
                    <a:moveTo>
                      <a:pt x="0" y="0"/>
                    </a:moveTo>
                    <a:lnTo>
                      <a:pt x="27553" y="0"/>
                    </a:lnTo>
                    <a:lnTo>
                      <a:pt x="27553" y="257145"/>
                    </a:lnTo>
                    <a:lnTo>
                      <a:pt x="0" y="25714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70">
                <a:extLst>
                  <a:ext uri="{FF2B5EF4-FFF2-40B4-BE49-F238E27FC236}">
                    <a16:creationId xmlns:a16="http://schemas.microsoft.com/office/drawing/2014/main" id="{24EB798F-2A84-9822-B254-A33EC75CE0C6}"/>
                  </a:ext>
                </a:extLst>
              </p:cNvPr>
              <p:cNvSpPr/>
              <p:nvPr/>
            </p:nvSpPr>
            <p:spPr>
              <a:xfrm>
                <a:off x="3220614" y="2797776"/>
                <a:ext cx="27552" cy="257145"/>
              </a:xfrm>
              <a:custGeom>
                <a:avLst/>
                <a:gdLst/>
                <a:ahLst/>
                <a:cxnLst/>
                <a:rect l="l" t="t" r="r" b="b"/>
                <a:pathLst>
                  <a:path w="27552" h="257145" extrusionOk="0">
                    <a:moveTo>
                      <a:pt x="0" y="0"/>
                    </a:moveTo>
                    <a:lnTo>
                      <a:pt x="27553" y="0"/>
                    </a:lnTo>
                    <a:lnTo>
                      <a:pt x="27553" y="257145"/>
                    </a:lnTo>
                    <a:lnTo>
                      <a:pt x="0" y="25714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70">
                <a:extLst>
                  <a:ext uri="{FF2B5EF4-FFF2-40B4-BE49-F238E27FC236}">
                    <a16:creationId xmlns:a16="http://schemas.microsoft.com/office/drawing/2014/main" id="{623296BA-6095-E0D3-F4ED-87C8E4E52CEC}"/>
                  </a:ext>
                </a:extLst>
              </p:cNvPr>
              <p:cNvSpPr/>
              <p:nvPr/>
            </p:nvSpPr>
            <p:spPr>
              <a:xfrm>
                <a:off x="3237150" y="3071092"/>
                <a:ext cx="27552" cy="306178"/>
              </a:xfrm>
              <a:custGeom>
                <a:avLst/>
                <a:gdLst/>
                <a:ahLst/>
                <a:cxnLst/>
                <a:rect l="l" t="t" r="r" b="b"/>
                <a:pathLst>
                  <a:path w="27552" h="306178" extrusionOk="0">
                    <a:moveTo>
                      <a:pt x="0" y="0"/>
                    </a:moveTo>
                    <a:lnTo>
                      <a:pt x="27553" y="0"/>
                    </a:lnTo>
                    <a:lnTo>
                      <a:pt x="27553" y="306179"/>
                    </a:lnTo>
                    <a:lnTo>
                      <a:pt x="0" y="30617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69" name="Google Shape;2369;p70">
              <a:extLst>
                <a:ext uri="{FF2B5EF4-FFF2-40B4-BE49-F238E27FC236}">
                  <a16:creationId xmlns:a16="http://schemas.microsoft.com/office/drawing/2014/main" id="{310DAFC4-5957-6D0B-E8D4-80C36BF8951B}"/>
                </a:ext>
              </a:extLst>
            </p:cNvPr>
            <p:cNvGrpSpPr/>
            <p:nvPr/>
          </p:nvGrpSpPr>
          <p:grpSpPr>
            <a:xfrm>
              <a:off x="4583724" y="1619893"/>
              <a:ext cx="2741536" cy="1233036"/>
              <a:chOff x="4583724" y="1619893"/>
              <a:chExt cx="2741536" cy="1233036"/>
            </a:xfrm>
          </p:grpSpPr>
          <p:sp>
            <p:nvSpPr>
              <p:cNvPr id="2370" name="Google Shape;2370;p70">
                <a:extLst>
                  <a:ext uri="{FF2B5EF4-FFF2-40B4-BE49-F238E27FC236}">
                    <a16:creationId xmlns:a16="http://schemas.microsoft.com/office/drawing/2014/main" id="{70797EBB-A411-A97B-A683-B92C46638618}"/>
                  </a:ext>
                </a:extLst>
              </p:cNvPr>
              <p:cNvSpPr/>
              <p:nvPr/>
            </p:nvSpPr>
            <p:spPr>
              <a:xfrm>
                <a:off x="4583724" y="2843664"/>
                <a:ext cx="2741536" cy="8961"/>
              </a:xfrm>
              <a:custGeom>
                <a:avLst/>
                <a:gdLst/>
                <a:ahLst/>
                <a:cxnLst/>
                <a:rect l="l" t="t" r="r" b="b"/>
                <a:pathLst>
                  <a:path w="2648827" h="3460" extrusionOk="0">
                    <a:moveTo>
                      <a:pt x="221" y="-2"/>
                    </a:moveTo>
                    <a:lnTo>
                      <a:pt x="264904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71" name="Google Shape;2371;p70">
                <a:extLst>
                  <a:ext uri="{FF2B5EF4-FFF2-40B4-BE49-F238E27FC236}">
                    <a16:creationId xmlns:a16="http://schemas.microsoft.com/office/drawing/2014/main" id="{9402CDCA-F682-5603-B62D-E908CE53EB55}"/>
                  </a:ext>
                </a:extLst>
              </p:cNvPr>
              <p:cNvGrpSpPr/>
              <p:nvPr/>
            </p:nvGrpSpPr>
            <p:grpSpPr>
              <a:xfrm>
                <a:off x="5123174" y="1619893"/>
                <a:ext cx="870545" cy="1233036"/>
                <a:chOff x="1733830" y="2277801"/>
                <a:chExt cx="320761" cy="454341"/>
              </a:xfrm>
            </p:grpSpPr>
            <p:sp>
              <p:nvSpPr>
                <p:cNvPr id="2372" name="Google Shape;2372;p70">
                  <a:extLst>
                    <a:ext uri="{FF2B5EF4-FFF2-40B4-BE49-F238E27FC236}">
                      <a16:creationId xmlns:a16="http://schemas.microsoft.com/office/drawing/2014/main" id="{59316DDF-DCBE-0C02-CDDB-D33266A10644}"/>
                    </a:ext>
                  </a:extLst>
                </p:cNvPr>
                <p:cNvSpPr/>
                <p:nvPr/>
              </p:nvSpPr>
              <p:spPr>
                <a:xfrm>
                  <a:off x="1858897" y="2540072"/>
                  <a:ext cx="46068" cy="192070"/>
                </a:xfrm>
                <a:custGeom>
                  <a:avLst/>
                  <a:gdLst/>
                  <a:ahLst/>
                  <a:cxnLst/>
                  <a:rect l="l" t="t" r="r" b="b"/>
                  <a:pathLst>
                    <a:path w="46068" h="192070" extrusionOk="0">
                      <a:moveTo>
                        <a:pt x="221" y="-2"/>
                      </a:moveTo>
                      <a:lnTo>
                        <a:pt x="221" y="192068"/>
                      </a:lnTo>
                      <a:lnTo>
                        <a:pt x="46289" y="192068"/>
                      </a:lnTo>
                      <a:lnTo>
                        <a:pt x="46289" y="-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3" name="Google Shape;2373;p70">
                  <a:extLst>
                    <a:ext uri="{FF2B5EF4-FFF2-40B4-BE49-F238E27FC236}">
                      <a16:creationId xmlns:a16="http://schemas.microsoft.com/office/drawing/2014/main" id="{F9346C3D-7592-DE2A-7D9B-FEDFF828CA09}"/>
                    </a:ext>
                  </a:extLst>
                </p:cNvPr>
                <p:cNvSpPr/>
                <p:nvPr/>
              </p:nvSpPr>
              <p:spPr>
                <a:xfrm>
                  <a:off x="1733830" y="2277801"/>
                  <a:ext cx="320761" cy="309584"/>
                </a:xfrm>
                <a:custGeom>
                  <a:avLst/>
                  <a:gdLst/>
                  <a:ahLst/>
                  <a:cxnLst/>
                  <a:rect l="l" t="t" r="r" b="b"/>
                  <a:pathLst>
                    <a:path w="320761" h="309584" extrusionOk="0">
                      <a:moveTo>
                        <a:pt x="320734" y="131028"/>
                      </a:moveTo>
                      <a:cubicBezTo>
                        <a:pt x="317427" y="91388"/>
                        <a:pt x="281242" y="57223"/>
                        <a:pt x="241447" y="56167"/>
                      </a:cubicBezTo>
                      <a:cubicBezTo>
                        <a:pt x="244492" y="45886"/>
                        <a:pt x="242484" y="34771"/>
                        <a:pt x="236034" y="26202"/>
                      </a:cubicBezTo>
                      <a:cubicBezTo>
                        <a:pt x="229568" y="17792"/>
                        <a:pt x="220927" y="11306"/>
                        <a:pt x="211043" y="7443"/>
                      </a:cubicBezTo>
                      <a:cubicBezTo>
                        <a:pt x="164412" y="-12525"/>
                        <a:pt x="110410" y="9060"/>
                        <a:pt x="90427" y="55654"/>
                      </a:cubicBezTo>
                      <a:cubicBezTo>
                        <a:pt x="82683" y="73709"/>
                        <a:pt x="80941" y="93772"/>
                        <a:pt x="85456" y="112891"/>
                      </a:cubicBezTo>
                      <a:cubicBezTo>
                        <a:pt x="71952" y="100171"/>
                        <a:pt x="49450" y="102970"/>
                        <a:pt x="33794" y="112927"/>
                      </a:cubicBezTo>
                      <a:cubicBezTo>
                        <a:pt x="23" y="134404"/>
                        <a:pt x="-9929" y="179170"/>
                        <a:pt x="11565" y="212915"/>
                      </a:cubicBezTo>
                      <a:cubicBezTo>
                        <a:pt x="24501" y="233223"/>
                        <a:pt x="46690" y="245782"/>
                        <a:pt x="70773" y="246427"/>
                      </a:cubicBezTo>
                      <a:cubicBezTo>
                        <a:pt x="68098" y="262199"/>
                        <a:pt x="72951" y="278314"/>
                        <a:pt x="83892" y="289992"/>
                      </a:cubicBezTo>
                      <a:cubicBezTo>
                        <a:pt x="94748" y="301389"/>
                        <a:pt x="136902" y="300438"/>
                        <a:pt x="153846" y="286763"/>
                      </a:cubicBezTo>
                      <a:lnTo>
                        <a:pt x="154580" y="287687"/>
                      </a:lnTo>
                      <a:cubicBezTo>
                        <a:pt x="174312" y="312647"/>
                        <a:pt x="210559" y="316898"/>
                        <a:pt x="235539" y="297181"/>
                      </a:cubicBezTo>
                      <a:cubicBezTo>
                        <a:pt x="238016" y="295225"/>
                        <a:pt x="240329" y="293069"/>
                        <a:pt x="242453" y="290735"/>
                      </a:cubicBezTo>
                      <a:cubicBezTo>
                        <a:pt x="242625" y="290544"/>
                        <a:pt x="242797" y="290353"/>
                        <a:pt x="242968" y="290161"/>
                      </a:cubicBezTo>
                      <a:cubicBezTo>
                        <a:pt x="260216" y="270258"/>
                        <a:pt x="264843" y="242373"/>
                        <a:pt x="254945" y="217974"/>
                      </a:cubicBezTo>
                      <a:cubicBezTo>
                        <a:pt x="294016" y="210349"/>
                        <a:pt x="324041" y="170669"/>
                        <a:pt x="320734" y="1310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70">
                  <a:extLst>
                    <a:ext uri="{FF2B5EF4-FFF2-40B4-BE49-F238E27FC236}">
                      <a16:creationId xmlns:a16="http://schemas.microsoft.com/office/drawing/2014/main" id="{F521EA3C-A187-AC18-A0CE-76E2032AE1C2}"/>
                    </a:ext>
                  </a:extLst>
                </p:cNvPr>
                <p:cNvSpPr/>
                <p:nvPr/>
              </p:nvSpPr>
              <p:spPr>
                <a:xfrm>
                  <a:off x="1821276" y="2491047"/>
                  <a:ext cx="119443" cy="52290"/>
                </a:xfrm>
                <a:custGeom>
                  <a:avLst/>
                  <a:gdLst/>
                  <a:ahLst/>
                  <a:cxnLst/>
                  <a:rect l="l" t="t" r="r" b="b"/>
                  <a:pathLst>
                    <a:path w="119443" h="52290" extrusionOk="0">
                      <a:moveTo>
                        <a:pt x="221" y="-2"/>
                      </a:moveTo>
                      <a:cubicBezTo>
                        <a:pt x="2817" y="24644"/>
                        <a:pt x="24916" y="42521"/>
                        <a:pt x="49581" y="39927"/>
                      </a:cubicBezTo>
                      <a:cubicBezTo>
                        <a:pt x="55254" y="39331"/>
                        <a:pt x="60761" y="37660"/>
                        <a:pt x="65808" y="35004"/>
                      </a:cubicBezTo>
                      <a:cubicBezTo>
                        <a:pt x="78569" y="51270"/>
                        <a:pt x="100759" y="56791"/>
                        <a:pt x="119665" y="4840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70">
                  <a:extLst>
                    <a:ext uri="{FF2B5EF4-FFF2-40B4-BE49-F238E27FC236}">
                      <a16:creationId xmlns:a16="http://schemas.microsoft.com/office/drawing/2014/main" id="{1680A11D-C9A9-1A1E-C128-5F3D7B4821DC}"/>
                    </a:ext>
                  </a:extLst>
                </p:cNvPr>
                <p:cNvSpPr/>
                <p:nvPr/>
              </p:nvSpPr>
              <p:spPr>
                <a:xfrm>
                  <a:off x="1918567" y="2407528"/>
                  <a:ext cx="38474" cy="51855"/>
                </a:xfrm>
                <a:custGeom>
                  <a:avLst/>
                  <a:gdLst/>
                  <a:ahLst/>
                  <a:cxnLst/>
                  <a:rect l="l" t="t" r="r" b="b"/>
                  <a:pathLst>
                    <a:path w="38474" h="51855" extrusionOk="0">
                      <a:moveTo>
                        <a:pt x="221" y="50312"/>
                      </a:moveTo>
                      <a:cubicBezTo>
                        <a:pt x="10187" y="54511"/>
                        <a:pt x="21673" y="49842"/>
                        <a:pt x="25875" y="39883"/>
                      </a:cubicBezTo>
                      <a:cubicBezTo>
                        <a:pt x="27520" y="35987"/>
                        <a:pt x="27856" y="31664"/>
                        <a:pt x="26836" y="27560"/>
                      </a:cubicBezTo>
                      <a:cubicBezTo>
                        <a:pt x="34625" y="26203"/>
                        <a:pt x="39839" y="18793"/>
                        <a:pt x="38481" y="11010"/>
                      </a:cubicBezTo>
                      <a:cubicBezTo>
                        <a:pt x="37596" y="5939"/>
                        <a:pt x="34052" y="1733"/>
                        <a:pt x="2920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376" name="Google Shape;2376;p70">
              <a:extLst>
                <a:ext uri="{FF2B5EF4-FFF2-40B4-BE49-F238E27FC236}">
                  <a16:creationId xmlns:a16="http://schemas.microsoft.com/office/drawing/2014/main" id="{708C3357-8B42-66EA-4263-B3EDA83664AD}"/>
                </a:ext>
              </a:extLst>
            </p:cNvPr>
            <p:cNvSpPr/>
            <p:nvPr/>
          </p:nvSpPr>
          <p:spPr>
            <a:xfrm rot="-4977607">
              <a:off x="4769139" y="1305861"/>
              <a:ext cx="297087" cy="296854"/>
            </a:xfrm>
            <a:custGeom>
              <a:avLst/>
              <a:gdLst/>
              <a:ahLst/>
              <a:cxnLst/>
              <a:rect l="l" t="t" r="r" b="b"/>
              <a:pathLst>
                <a:path w="109507" h="109421" extrusionOk="0">
                  <a:moveTo>
                    <a:pt x="109729" y="54709"/>
                  </a:moveTo>
                  <a:cubicBezTo>
                    <a:pt x="109729" y="84925"/>
                    <a:pt x="85215" y="109420"/>
                    <a:pt x="54975" y="109420"/>
                  </a:cubicBezTo>
                  <a:cubicBezTo>
                    <a:pt x="24735" y="109420"/>
                    <a:pt x="221" y="84925"/>
                    <a:pt x="221" y="54709"/>
                  </a:cubicBezTo>
                  <a:cubicBezTo>
                    <a:pt x="221" y="24493"/>
                    <a:pt x="24735" y="-2"/>
                    <a:pt x="54975" y="-2"/>
                  </a:cubicBezTo>
                  <a:cubicBezTo>
                    <a:pt x="85215" y="-2"/>
                    <a:pt x="109729" y="24493"/>
                    <a:pt x="109729" y="5470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77" name="Google Shape;2377;p70">
              <a:extLst>
                <a:ext uri="{FF2B5EF4-FFF2-40B4-BE49-F238E27FC236}">
                  <a16:creationId xmlns:a16="http://schemas.microsoft.com/office/drawing/2014/main" id="{B00A2D6D-1530-B51B-3655-650D804FD21C}"/>
                </a:ext>
              </a:extLst>
            </p:cNvPr>
            <p:cNvGrpSpPr/>
            <p:nvPr/>
          </p:nvGrpSpPr>
          <p:grpSpPr>
            <a:xfrm>
              <a:off x="3708699" y="4097371"/>
              <a:ext cx="4569227" cy="514434"/>
              <a:chOff x="3708699" y="4097371"/>
              <a:chExt cx="4569227" cy="514434"/>
            </a:xfrm>
          </p:grpSpPr>
          <p:grpSp>
            <p:nvGrpSpPr>
              <p:cNvPr id="2378" name="Google Shape;2378;p70">
                <a:extLst>
                  <a:ext uri="{FF2B5EF4-FFF2-40B4-BE49-F238E27FC236}">
                    <a16:creationId xmlns:a16="http://schemas.microsoft.com/office/drawing/2014/main" id="{405E5404-15AA-4A96-DA62-0A69BC3E3E58}"/>
                  </a:ext>
                </a:extLst>
              </p:cNvPr>
              <p:cNvGrpSpPr/>
              <p:nvPr/>
            </p:nvGrpSpPr>
            <p:grpSpPr>
              <a:xfrm>
                <a:off x="7214354" y="4097371"/>
                <a:ext cx="272659" cy="504335"/>
                <a:chOff x="1858583" y="3190686"/>
                <a:chExt cx="100464" cy="185834"/>
              </a:xfrm>
            </p:grpSpPr>
            <p:sp>
              <p:nvSpPr>
                <p:cNvPr id="2379" name="Google Shape;2379;p70">
                  <a:extLst>
                    <a:ext uri="{FF2B5EF4-FFF2-40B4-BE49-F238E27FC236}">
                      <a16:creationId xmlns:a16="http://schemas.microsoft.com/office/drawing/2014/main" id="{6D1B81B2-4A30-C282-6711-69CF5924A874}"/>
                    </a:ext>
                  </a:extLst>
                </p:cNvPr>
                <p:cNvSpPr/>
                <p:nvPr/>
              </p:nvSpPr>
              <p:spPr>
                <a:xfrm>
                  <a:off x="1893897" y="3190686"/>
                  <a:ext cx="65150" cy="81402"/>
                </a:xfrm>
                <a:custGeom>
                  <a:avLst/>
                  <a:gdLst/>
                  <a:ahLst/>
                  <a:cxnLst/>
                  <a:rect l="l" t="t" r="r" b="b"/>
                  <a:pathLst>
                    <a:path w="65150" h="81402" extrusionOk="0">
                      <a:moveTo>
                        <a:pt x="1048" y="81401"/>
                      </a:moveTo>
                      <a:cubicBezTo>
                        <a:pt x="39399" y="73438"/>
                        <a:pt x="66501" y="39121"/>
                        <a:pt x="65336" y="-2"/>
                      </a:cubicBezTo>
                      <a:cubicBezTo>
                        <a:pt x="47802" y="6046"/>
                        <a:pt x="30324" y="13887"/>
                        <a:pt x="17357" y="27141"/>
                      </a:cubicBezTo>
                      <a:cubicBezTo>
                        <a:pt x="4391" y="40394"/>
                        <a:pt x="-3309" y="60061"/>
                        <a:pt x="1831" y="77869"/>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70">
                  <a:extLst>
                    <a:ext uri="{FF2B5EF4-FFF2-40B4-BE49-F238E27FC236}">
                      <a16:creationId xmlns:a16="http://schemas.microsoft.com/office/drawing/2014/main" id="{A0F83EFA-756A-E316-15B6-3D8C03FCC243}"/>
                    </a:ext>
                  </a:extLst>
                </p:cNvPr>
                <p:cNvSpPr/>
                <p:nvPr/>
              </p:nvSpPr>
              <p:spPr>
                <a:xfrm>
                  <a:off x="1867075" y="3224280"/>
                  <a:ext cx="60062" cy="152240"/>
                </a:xfrm>
                <a:custGeom>
                  <a:avLst/>
                  <a:gdLst/>
                  <a:ahLst/>
                  <a:cxnLst/>
                  <a:rect l="l" t="t" r="r" b="b"/>
                  <a:pathLst>
                    <a:path w="60062" h="152240" extrusionOk="0">
                      <a:moveTo>
                        <a:pt x="221" y="152239"/>
                      </a:moveTo>
                      <a:cubicBezTo>
                        <a:pt x="2763" y="96235"/>
                        <a:pt x="23896" y="42671"/>
                        <a:pt x="60284"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1" name="Google Shape;2381;p70">
                  <a:extLst>
                    <a:ext uri="{FF2B5EF4-FFF2-40B4-BE49-F238E27FC236}">
                      <a16:creationId xmlns:a16="http://schemas.microsoft.com/office/drawing/2014/main" id="{79C8B3A9-9CFA-1D8D-703A-3B4F8A4E0078}"/>
                    </a:ext>
                  </a:extLst>
                </p:cNvPr>
                <p:cNvSpPr/>
                <p:nvPr/>
              </p:nvSpPr>
              <p:spPr>
                <a:xfrm>
                  <a:off x="1858583" y="3305709"/>
                  <a:ext cx="8169" cy="70090"/>
                </a:xfrm>
                <a:custGeom>
                  <a:avLst/>
                  <a:gdLst/>
                  <a:ahLst/>
                  <a:cxnLst/>
                  <a:rect l="l" t="t" r="r" b="b"/>
                  <a:pathLst>
                    <a:path w="8169" h="70090" extrusionOk="0">
                      <a:moveTo>
                        <a:pt x="8390" y="70089"/>
                      </a:moveTo>
                      <a:cubicBezTo>
                        <a:pt x="1435" y="47418"/>
                        <a:pt x="-1115" y="23627"/>
                        <a:pt x="87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2" name="Google Shape;2382;p70">
                  <a:extLst>
                    <a:ext uri="{FF2B5EF4-FFF2-40B4-BE49-F238E27FC236}">
                      <a16:creationId xmlns:a16="http://schemas.microsoft.com/office/drawing/2014/main" id="{4BD56AE1-B07B-64AD-4302-64AEF286137B}"/>
                    </a:ext>
                  </a:extLst>
                </p:cNvPr>
                <p:cNvSpPr/>
                <p:nvPr/>
              </p:nvSpPr>
              <p:spPr>
                <a:xfrm>
                  <a:off x="1873282" y="3287860"/>
                  <a:ext cx="42080" cy="48642"/>
                </a:xfrm>
                <a:custGeom>
                  <a:avLst/>
                  <a:gdLst/>
                  <a:ahLst/>
                  <a:cxnLst/>
                  <a:rect l="l" t="t" r="r" b="b"/>
                  <a:pathLst>
                    <a:path w="42080" h="48642" extrusionOk="0">
                      <a:moveTo>
                        <a:pt x="221" y="48641"/>
                      </a:moveTo>
                      <a:cubicBezTo>
                        <a:pt x="9007" y="28551"/>
                        <a:pt x="23679" y="11592"/>
                        <a:pt x="42302"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83" name="Google Shape;2383;p70">
                <a:extLst>
                  <a:ext uri="{FF2B5EF4-FFF2-40B4-BE49-F238E27FC236}">
                    <a16:creationId xmlns:a16="http://schemas.microsoft.com/office/drawing/2014/main" id="{AC012B60-EC25-1D04-D968-CF09A3A10148}"/>
                  </a:ext>
                </a:extLst>
              </p:cNvPr>
              <p:cNvSpPr/>
              <p:nvPr/>
            </p:nvSpPr>
            <p:spPr>
              <a:xfrm>
                <a:off x="3708699" y="4602844"/>
                <a:ext cx="4569227" cy="8961"/>
              </a:xfrm>
              <a:custGeom>
                <a:avLst/>
                <a:gdLst/>
                <a:ahLst/>
                <a:cxnLst/>
                <a:rect l="l" t="t" r="r" b="b"/>
                <a:pathLst>
                  <a:path w="2648827" h="3460" extrusionOk="0">
                    <a:moveTo>
                      <a:pt x="221" y="-2"/>
                    </a:moveTo>
                    <a:lnTo>
                      <a:pt x="264904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4" name="Google Shape;2384;p70">
              <a:extLst>
                <a:ext uri="{FF2B5EF4-FFF2-40B4-BE49-F238E27FC236}">
                  <a16:creationId xmlns:a16="http://schemas.microsoft.com/office/drawing/2014/main" id="{117E4474-E91D-22C0-C5E4-C0576015D461}"/>
                </a:ext>
              </a:extLst>
            </p:cNvPr>
            <p:cNvGrpSpPr/>
            <p:nvPr/>
          </p:nvGrpSpPr>
          <p:grpSpPr>
            <a:xfrm>
              <a:off x="5765403" y="792435"/>
              <a:ext cx="1718229" cy="3804220"/>
              <a:chOff x="5765403" y="792435"/>
              <a:chExt cx="1718229" cy="3804220"/>
            </a:xfrm>
          </p:grpSpPr>
          <p:sp>
            <p:nvSpPr>
              <p:cNvPr id="2385" name="Google Shape;2385;p70">
                <a:extLst>
                  <a:ext uri="{FF2B5EF4-FFF2-40B4-BE49-F238E27FC236}">
                    <a16:creationId xmlns:a16="http://schemas.microsoft.com/office/drawing/2014/main" id="{6229C0FB-C483-0727-FF89-5ECBDF896D00}"/>
                  </a:ext>
                </a:extLst>
              </p:cNvPr>
              <p:cNvSpPr/>
              <p:nvPr/>
            </p:nvSpPr>
            <p:spPr>
              <a:xfrm>
                <a:off x="6753981" y="1358707"/>
                <a:ext cx="719535" cy="260379"/>
              </a:xfrm>
              <a:custGeom>
                <a:avLst/>
                <a:gdLst/>
                <a:ahLst/>
                <a:cxnLst/>
                <a:rect l="l" t="t" r="r" b="b"/>
                <a:pathLst>
                  <a:path w="265022" h="95904" extrusionOk="0">
                    <a:moveTo>
                      <a:pt x="265208" y="92712"/>
                    </a:moveTo>
                    <a:cubicBezTo>
                      <a:pt x="264703" y="93317"/>
                      <a:pt x="261416" y="89970"/>
                      <a:pt x="253873" y="88380"/>
                    </a:cubicBezTo>
                    <a:cubicBezTo>
                      <a:pt x="249288" y="87495"/>
                      <a:pt x="244588" y="87373"/>
                      <a:pt x="239964" y="88018"/>
                    </a:cubicBezTo>
                    <a:cubicBezTo>
                      <a:pt x="233687" y="89036"/>
                      <a:pt x="227491" y="90500"/>
                      <a:pt x="221423" y="92398"/>
                    </a:cubicBezTo>
                    <a:cubicBezTo>
                      <a:pt x="213539" y="94972"/>
                      <a:pt x="205264" y="96144"/>
                      <a:pt x="196975" y="95861"/>
                    </a:cubicBezTo>
                    <a:cubicBezTo>
                      <a:pt x="192046" y="95540"/>
                      <a:pt x="187237" y="94205"/>
                      <a:pt x="182848" y="91941"/>
                    </a:cubicBezTo>
                    <a:cubicBezTo>
                      <a:pt x="178081" y="89319"/>
                      <a:pt x="174183" y="85365"/>
                      <a:pt x="171632" y="80562"/>
                    </a:cubicBezTo>
                    <a:cubicBezTo>
                      <a:pt x="169063" y="76002"/>
                      <a:pt x="167370" y="71406"/>
                      <a:pt x="165055" y="67658"/>
                    </a:cubicBezTo>
                    <a:cubicBezTo>
                      <a:pt x="162790" y="63978"/>
                      <a:pt x="159534" y="61010"/>
                      <a:pt x="155660" y="59093"/>
                    </a:cubicBezTo>
                    <a:cubicBezTo>
                      <a:pt x="146688" y="55177"/>
                      <a:pt x="136668" y="54352"/>
                      <a:pt x="127176" y="56748"/>
                    </a:cubicBezTo>
                    <a:cubicBezTo>
                      <a:pt x="116933" y="58892"/>
                      <a:pt x="106940" y="62966"/>
                      <a:pt x="96478" y="65602"/>
                    </a:cubicBezTo>
                    <a:cubicBezTo>
                      <a:pt x="86258" y="68313"/>
                      <a:pt x="75600" y="68954"/>
                      <a:pt x="65129" y="67487"/>
                    </a:cubicBezTo>
                    <a:cubicBezTo>
                      <a:pt x="47360" y="65064"/>
                      <a:pt x="30989" y="56538"/>
                      <a:pt x="18823" y="43373"/>
                    </a:cubicBezTo>
                    <a:cubicBezTo>
                      <a:pt x="10786" y="34669"/>
                      <a:pt x="4973" y="24152"/>
                      <a:pt x="1881" y="12719"/>
                    </a:cubicBezTo>
                    <a:cubicBezTo>
                      <a:pt x="-206" y="4689"/>
                      <a:pt x="77" y="59"/>
                      <a:pt x="586" y="1"/>
                    </a:cubicBezTo>
                    <a:cubicBezTo>
                      <a:pt x="1303" y="-118"/>
                      <a:pt x="2214" y="4290"/>
                      <a:pt x="5212" y="11611"/>
                    </a:cubicBezTo>
                    <a:cubicBezTo>
                      <a:pt x="9339" y="21874"/>
                      <a:pt x="15534" y="31180"/>
                      <a:pt x="23413" y="38949"/>
                    </a:cubicBezTo>
                    <a:cubicBezTo>
                      <a:pt x="42124" y="57150"/>
                      <a:pt x="69105" y="64045"/>
                      <a:pt x="94264" y="57055"/>
                    </a:cubicBezTo>
                    <a:cubicBezTo>
                      <a:pt x="103942" y="54531"/>
                      <a:pt x="113967" y="50344"/>
                      <a:pt x="125330" y="47927"/>
                    </a:cubicBezTo>
                    <a:cubicBezTo>
                      <a:pt x="136835" y="45089"/>
                      <a:pt x="148964" y="46260"/>
                      <a:pt x="159712" y="51248"/>
                    </a:cubicBezTo>
                    <a:cubicBezTo>
                      <a:pt x="164992" y="53962"/>
                      <a:pt x="169401" y="58109"/>
                      <a:pt x="172431" y="63213"/>
                    </a:cubicBezTo>
                    <a:cubicBezTo>
                      <a:pt x="175250" y="68057"/>
                      <a:pt x="176843" y="72752"/>
                      <a:pt x="178904" y="76543"/>
                    </a:cubicBezTo>
                    <a:cubicBezTo>
                      <a:pt x="180614" y="80077"/>
                      <a:pt x="183331" y="83027"/>
                      <a:pt x="186714" y="85022"/>
                    </a:cubicBezTo>
                    <a:cubicBezTo>
                      <a:pt x="190104" y="86878"/>
                      <a:pt x="193833" y="88034"/>
                      <a:pt x="197679" y="88421"/>
                    </a:cubicBezTo>
                    <a:cubicBezTo>
                      <a:pt x="205156" y="88910"/>
                      <a:pt x="212663" y="88163"/>
                      <a:pt x="219898" y="86211"/>
                    </a:cubicBezTo>
                    <a:cubicBezTo>
                      <a:pt x="226346" y="84583"/>
                      <a:pt x="232921" y="83508"/>
                      <a:pt x="239551" y="82996"/>
                    </a:cubicBezTo>
                    <a:cubicBezTo>
                      <a:pt x="244724" y="82695"/>
                      <a:pt x="249908" y="83376"/>
                      <a:pt x="254827" y="85004"/>
                    </a:cubicBezTo>
                    <a:cubicBezTo>
                      <a:pt x="257947" y="86030"/>
                      <a:pt x="260816" y="87701"/>
                      <a:pt x="263247" y="89908"/>
                    </a:cubicBezTo>
                    <a:cubicBezTo>
                      <a:pt x="264873" y="91436"/>
                      <a:pt x="265392" y="92529"/>
                      <a:pt x="265208" y="927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70">
                <a:extLst>
                  <a:ext uri="{FF2B5EF4-FFF2-40B4-BE49-F238E27FC236}">
                    <a16:creationId xmlns:a16="http://schemas.microsoft.com/office/drawing/2014/main" id="{6BBA13F2-D5CA-71B9-8427-6F6B036FE1FE}"/>
                  </a:ext>
                </a:extLst>
              </p:cNvPr>
              <p:cNvSpPr/>
              <p:nvPr/>
            </p:nvSpPr>
            <p:spPr>
              <a:xfrm>
                <a:off x="6253509" y="1189484"/>
                <a:ext cx="1230123" cy="849181"/>
              </a:xfrm>
              <a:custGeom>
                <a:avLst/>
                <a:gdLst/>
                <a:ahLst/>
                <a:cxnLst/>
                <a:rect l="l" t="t" r="r" b="b"/>
                <a:pathLst>
                  <a:path w="453084" h="312774" extrusionOk="0">
                    <a:moveTo>
                      <a:pt x="379293" y="215912"/>
                    </a:moveTo>
                    <a:cubicBezTo>
                      <a:pt x="395165" y="211670"/>
                      <a:pt x="412576" y="203335"/>
                      <a:pt x="420952" y="205796"/>
                    </a:cubicBezTo>
                    <a:cubicBezTo>
                      <a:pt x="427893" y="207836"/>
                      <a:pt x="436636" y="218244"/>
                      <a:pt x="442587" y="226339"/>
                    </a:cubicBezTo>
                    <a:cubicBezTo>
                      <a:pt x="446393" y="215070"/>
                      <a:pt x="449966" y="203726"/>
                      <a:pt x="453306" y="192307"/>
                    </a:cubicBezTo>
                    <a:cubicBezTo>
                      <a:pt x="439797" y="174066"/>
                      <a:pt x="417018" y="165180"/>
                      <a:pt x="394714" y="169450"/>
                    </a:cubicBezTo>
                    <a:cubicBezTo>
                      <a:pt x="384376" y="171593"/>
                      <a:pt x="374012" y="176591"/>
                      <a:pt x="363732" y="174183"/>
                    </a:cubicBezTo>
                    <a:cubicBezTo>
                      <a:pt x="348379" y="170587"/>
                      <a:pt x="341664" y="153163"/>
                      <a:pt x="331910" y="140781"/>
                    </a:cubicBezTo>
                    <a:cubicBezTo>
                      <a:pt x="316578" y="121927"/>
                      <a:pt x="291731" y="113611"/>
                      <a:pt x="268127" y="119434"/>
                    </a:cubicBezTo>
                    <a:cubicBezTo>
                      <a:pt x="253020" y="123410"/>
                      <a:pt x="237092" y="133097"/>
                      <a:pt x="223023" y="126309"/>
                    </a:cubicBezTo>
                    <a:cubicBezTo>
                      <a:pt x="212183" y="121079"/>
                      <a:pt x="190439" y="70379"/>
                      <a:pt x="184802" y="59751"/>
                    </a:cubicBezTo>
                    <a:lnTo>
                      <a:pt x="184753" y="59664"/>
                    </a:lnTo>
                    <a:cubicBezTo>
                      <a:pt x="183920" y="50845"/>
                      <a:pt x="181259" y="42296"/>
                      <a:pt x="176939" y="34561"/>
                    </a:cubicBezTo>
                    <a:cubicBezTo>
                      <a:pt x="166325" y="16446"/>
                      <a:pt x="148129" y="4054"/>
                      <a:pt x="127374" y="806"/>
                    </a:cubicBezTo>
                    <a:cubicBezTo>
                      <a:pt x="106429" y="-2355"/>
                      <a:pt x="85153" y="3857"/>
                      <a:pt x="69205" y="17789"/>
                    </a:cubicBezTo>
                    <a:cubicBezTo>
                      <a:pt x="64274" y="22215"/>
                      <a:pt x="60025" y="27330"/>
                      <a:pt x="54823" y="31461"/>
                    </a:cubicBezTo>
                    <a:cubicBezTo>
                      <a:pt x="49318" y="35833"/>
                      <a:pt x="42891" y="38987"/>
                      <a:pt x="36958" y="42810"/>
                    </a:cubicBezTo>
                    <a:cubicBezTo>
                      <a:pt x="15643" y="56544"/>
                      <a:pt x="895" y="79954"/>
                      <a:pt x="233" y="104557"/>
                    </a:cubicBezTo>
                    <a:cubicBezTo>
                      <a:pt x="187" y="106891"/>
                      <a:pt x="275" y="109226"/>
                      <a:pt x="497" y="111550"/>
                    </a:cubicBezTo>
                    <a:lnTo>
                      <a:pt x="457" y="111571"/>
                    </a:lnTo>
                    <a:cubicBezTo>
                      <a:pt x="-111" y="155395"/>
                      <a:pt x="51279" y="229527"/>
                      <a:pt x="71149" y="240945"/>
                    </a:cubicBezTo>
                    <a:cubicBezTo>
                      <a:pt x="90742" y="252205"/>
                      <a:pt x="111819" y="263427"/>
                      <a:pt x="134267" y="260793"/>
                    </a:cubicBezTo>
                    <a:cubicBezTo>
                      <a:pt x="148968" y="259067"/>
                      <a:pt x="162612" y="252594"/>
                      <a:pt x="176626" y="247829"/>
                    </a:cubicBezTo>
                    <a:cubicBezTo>
                      <a:pt x="190640" y="243066"/>
                      <a:pt x="206198" y="240022"/>
                      <a:pt x="220066" y="245197"/>
                    </a:cubicBezTo>
                    <a:cubicBezTo>
                      <a:pt x="246613" y="255100"/>
                      <a:pt x="257868" y="291230"/>
                      <a:pt x="285557" y="297250"/>
                    </a:cubicBezTo>
                    <a:cubicBezTo>
                      <a:pt x="304934" y="301464"/>
                      <a:pt x="323836" y="288834"/>
                      <a:pt x="343577" y="286944"/>
                    </a:cubicBezTo>
                    <a:cubicBezTo>
                      <a:pt x="361862" y="285314"/>
                      <a:pt x="379748" y="292947"/>
                      <a:pt x="391213" y="307274"/>
                    </a:cubicBezTo>
                    <a:cubicBezTo>
                      <a:pt x="392615" y="309163"/>
                      <a:pt x="394466" y="310672"/>
                      <a:pt x="396600" y="311665"/>
                    </a:cubicBezTo>
                    <a:cubicBezTo>
                      <a:pt x="405697" y="315631"/>
                      <a:pt x="410097" y="308152"/>
                      <a:pt x="412976" y="301760"/>
                    </a:cubicBezTo>
                    <a:cubicBezTo>
                      <a:pt x="421832" y="282106"/>
                      <a:pt x="429903" y="262124"/>
                      <a:pt x="437190" y="241813"/>
                    </a:cubicBezTo>
                    <a:cubicBezTo>
                      <a:pt x="433173" y="235756"/>
                      <a:pt x="428735" y="229989"/>
                      <a:pt x="423906" y="224555"/>
                    </a:cubicBezTo>
                    <a:cubicBezTo>
                      <a:pt x="411915" y="211204"/>
                      <a:pt x="384029" y="231832"/>
                      <a:pt x="366449" y="226529"/>
                    </a:cubicBezTo>
                    <a:cubicBezTo>
                      <a:pt x="358863" y="224205"/>
                      <a:pt x="353281" y="217743"/>
                      <a:pt x="352089" y="209904"/>
                    </a:cubicBezTo>
                    <a:cubicBezTo>
                      <a:pt x="359650" y="216186"/>
                      <a:pt x="369786" y="218424"/>
                      <a:pt x="379293" y="2159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70">
                <a:extLst>
                  <a:ext uri="{FF2B5EF4-FFF2-40B4-BE49-F238E27FC236}">
                    <a16:creationId xmlns:a16="http://schemas.microsoft.com/office/drawing/2014/main" id="{DAE79382-5FC9-1D59-FF42-5FA0750FD5BB}"/>
                  </a:ext>
                </a:extLst>
              </p:cNvPr>
              <p:cNvSpPr/>
              <p:nvPr/>
            </p:nvSpPr>
            <p:spPr>
              <a:xfrm>
                <a:off x="6456712" y="1539344"/>
                <a:ext cx="179252" cy="252281"/>
              </a:xfrm>
              <a:custGeom>
                <a:avLst/>
                <a:gdLst/>
                <a:ahLst/>
                <a:cxnLst/>
                <a:rect l="l" t="t" r="r" b="b"/>
                <a:pathLst>
                  <a:path w="66023" h="92921" extrusionOk="0">
                    <a:moveTo>
                      <a:pt x="66024" y="37468"/>
                    </a:moveTo>
                    <a:lnTo>
                      <a:pt x="66024" y="92922"/>
                    </a:lnTo>
                    <a:lnTo>
                      <a:pt x="2203" y="92922"/>
                    </a:lnTo>
                    <a:lnTo>
                      <a:pt x="0" y="0"/>
                    </a:lnTo>
                    <a:lnTo>
                      <a:pt x="66024" y="37468"/>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70">
                <a:extLst>
                  <a:ext uri="{FF2B5EF4-FFF2-40B4-BE49-F238E27FC236}">
                    <a16:creationId xmlns:a16="http://schemas.microsoft.com/office/drawing/2014/main" id="{C0CC12E8-AB64-90CE-243B-C0D4B295ED38}"/>
                  </a:ext>
                </a:extLst>
              </p:cNvPr>
              <p:cNvSpPr/>
              <p:nvPr/>
            </p:nvSpPr>
            <p:spPr>
              <a:xfrm>
                <a:off x="6451636" y="1235138"/>
                <a:ext cx="284567" cy="406286"/>
              </a:xfrm>
              <a:custGeom>
                <a:avLst/>
                <a:gdLst/>
                <a:ahLst/>
                <a:cxnLst/>
                <a:rect l="l" t="t" r="r" b="b"/>
                <a:pathLst>
                  <a:path w="104813" h="149645" extrusionOk="0">
                    <a:moveTo>
                      <a:pt x="102487" y="45109"/>
                    </a:moveTo>
                    <a:cubicBezTo>
                      <a:pt x="102794" y="46337"/>
                      <a:pt x="106172" y="100345"/>
                      <a:pt x="104636" y="113233"/>
                    </a:cubicBezTo>
                    <a:cubicBezTo>
                      <a:pt x="103101" y="126121"/>
                      <a:pt x="91938" y="147809"/>
                      <a:pt x="66866" y="149557"/>
                    </a:cubicBezTo>
                    <a:cubicBezTo>
                      <a:pt x="36642" y="151665"/>
                      <a:pt x="221" y="114460"/>
                      <a:pt x="221" y="114460"/>
                    </a:cubicBezTo>
                    <a:lnTo>
                      <a:pt x="221" y="30073"/>
                    </a:lnTo>
                    <a:cubicBezTo>
                      <a:pt x="221" y="30073"/>
                      <a:pt x="16386" y="-306"/>
                      <a:pt x="52527" y="1"/>
                    </a:cubicBezTo>
                    <a:cubicBezTo>
                      <a:pt x="88667" y="308"/>
                      <a:pt x="102487" y="45109"/>
                      <a:pt x="102487" y="45109"/>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70">
                <a:extLst>
                  <a:ext uri="{FF2B5EF4-FFF2-40B4-BE49-F238E27FC236}">
                    <a16:creationId xmlns:a16="http://schemas.microsoft.com/office/drawing/2014/main" id="{DE2B7906-DB18-DF04-E2A6-0505553DED30}"/>
                  </a:ext>
                </a:extLst>
              </p:cNvPr>
              <p:cNvSpPr/>
              <p:nvPr/>
            </p:nvSpPr>
            <p:spPr>
              <a:xfrm>
                <a:off x="6508449" y="1368236"/>
                <a:ext cx="75640" cy="24506"/>
              </a:xfrm>
              <a:custGeom>
                <a:avLst/>
                <a:gdLst/>
                <a:ahLst/>
                <a:cxnLst/>
                <a:rect l="l" t="t" r="r" b="b"/>
                <a:pathLst>
                  <a:path w="27860" h="9026" extrusionOk="0">
                    <a:moveTo>
                      <a:pt x="27926" y="7347"/>
                    </a:moveTo>
                    <a:cubicBezTo>
                      <a:pt x="26651" y="9475"/>
                      <a:pt x="21066" y="8907"/>
                      <a:pt x="14129" y="9015"/>
                    </a:cubicBezTo>
                    <a:cubicBezTo>
                      <a:pt x="7186" y="8859"/>
                      <a:pt x="1842" y="9599"/>
                      <a:pt x="413" y="7571"/>
                    </a:cubicBezTo>
                    <a:cubicBezTo>
                      <a:pt x="-220" y="6543"/>
                      <a:pt x="707" y="4597"/>
                      <a:pt x="3256" y="2913"/>
                    </a:cubicBezTo>
                    <a:cubicBezTo>
                      <a:pt x="6530" y="928"/>
                      <a:pt x="10304" y="-81"/>
                      <a:pt x="14132" y="3"/>
                    </a:cubicBezTo>
                    <a:cubicBezTo>
                      <a:pt x="17925" y="-65"/>
                      <a:pt x="21664" y="907"/>
                      <a:pt x="24943" y="2812"/>
                    </a:cubicBezTo>
                    <a:cubicBezTo>
                      <a:pt x="27483" y="4412"/>
                      <a:pt x="28499" y="6277"/>
                      <a:pt x="27926" y="73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0" name="Google Shape;2390;p70">
                <a:extLst>
                  <a:ext uri="{FF2B5EF4-FFF2-40B4-BE49-F238E27FC236}">
                    <a16:creationId xmlns:a16="http://schemas.microsoft.com/office/drawing/2014/main" id="{7A18935A-DB99-AB15-A58B-F74E5D4D514A}"/>
                  </a:ext>
                </a:extLst>
              </p:cNvPr>
              <p:cNvSpPr/>
              <p:nvPr/>
            </p:nvSpPr>
            <p:spPr>
              <a:xfrm>
                <a:off x="6642015" y="1458009"/>
                <a:ext cx="22828" cy="47187"/>
              </a:xfrm>
              <a:custGeom>
                <a:avLst/>
                <a:gdLst/>
                <a:ahLst/>
                <a:cxnLst/>
                <a:rect l="l" t="t" r="r" b="b"/>
                <a:pathLst>
                  <a:path w="8408" h="17380" extrusionOk="0">
                    <a:moveTo>
                      <a:pt x="1848" y="-2"/>
                    </a:moveTo>
                    <a:cubicBezTo>
                      <a:pt x="3980" y="3396"/>
                      <a:pt x="5997" y="6863"/>
                      <a:pt x="7898" y="10399"/>
                    </a:cubicBezTo>
                    <a:cubicBezTo>
                      <a:pt x="8544" y="11291"/>
                      <a:pt x="8777" y="12417"/>
                      <a:pt x="8537" y="13493"/>
                    </a:cubicBezTo>
                    <a:cubicBezTo>
                      <a:pt x="8109" y="14296"/>
                      <a:pt x="7395" y="14910"/>
                      <a:pt x="6535" y="15212"/>
                    </a:cubicBezTo>
                    <a:cubicBezTo>
                      <a:pt x="4519" y="16171"/>
                      <a:pt x="2401" y="16898"/>
                      <a:pt x="221" y="1737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1" name="Google Shape;2391;p70">
                <a:extLst>
                  <a:ext uri="{FF2B5EF4-FFF2-40B4-BE49-F238E27FC236}">
                    <a16:creationId xmlns:a16="http://schemas.microsoft.com/office/drawing/2014/main" id="{33DF85A4-FF62-E6A9-B624-DF38DCA3DB1A}"/>
                  </a:ext>
                </a:extLst>
              </p:cNvPr>
              <p:cNvSpPr/>
              <p:nvPr/>
            </p:nvSpPr>
            <p:spPr>
              <a:xfrm>
                <a:off x="6376776" y="1433570"/>
                <a:ext cx="104525" cy="117614"/>
              </a:xfrm>
              <a:custGeom>
                <a:avLst/>
                <a:gdLst/>
                <a:ahLst/>
                <a:cxnLst/>
                <a:rect l="l" t="t" r="r" b="b"/>
                <a:pathLst>
                  <a:path w="38499" h="43320" extrusionOk="0">
                    <a:moveTo>
                      <a:pt x="35341" y="11419"/>
                    </a:moveTo>
                    <a:cubicBezTo>
                      <a:pt x="35020" y="4725"/>
                      <a:pt x="24648" y="460"/>
                      <a:pt x="17957" y="6"/>
                    </a:cubicBezTo>
                    <a:cubicBezTo>
                      <a:pt x="11079" y="-196"/>
                      <a:pt x="4752" y="3745"/>
                      <a:pt x="1904" y="10004"/>
                    </a:cubicBezTo>
                    <a:cubicBezTo>
                      <a:pt x="-755" y="16283"/>
                      <a:pt x="-241" y="23455"/>
                      <a:pt x="3287" y="29291"/>
                    </a:cubicBezTo>
                    <a:cubicBezTo>
                      <a:pt x="6863" y="35039"/>
                      <a:pt x="12377" y="39322"/>
                      <a:pt x="18834" y="41367"/>
                    </a:cubicBezTo>
                    <a:cubicBezTo>
                      <a:pt x="25265" y="43370"/>
                      <a:pt x="32076" y="43840"/>
                      <a:pt x="38721" y="42739"/>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70">
                <a:extLst>
                  <a:ext uri="{FF2B5EF4-FFF2-40B4-BE49-F238E27FC236}">
                    <a16:creationId xmlns:a16="http://schemas.microsoft.com/office/drawing/2014/main" id="{A0298E70-7D25-117A-2E98-2D339B8FD554}"/>
                  </a:ext>
                </a:extLst>
              </p:cNvPr>
              <p:cNvSpPr/>
              <p:nvPr/>
            </p:nvSpPr>
            <p:spPr>
              <a:xfrm>
                <a:off x="6513138" y="1594157"/>
                <a:ext cx="122802" cy="83204"/>
              </a:xfrm>
              <a:custGeom>
                <a:avLst/>
                <a:gdLst/>
                <a:ahLst/>
                <a:cxnLst/>
                <a:rect l="l" t="t" r="r" b="b"/>
                <a:pathLst>
                  <a:path w="45231" h="30646" extrusionOk="0">
                    <a:moveTo>
                      <a:pt x="221" y="-2"/>
                    </a:moveTo>
                    <a:cubicBezTo>
                      <a:pt x="221" y="-2"/>
                      <a:pt x="5071" y="28529"/>
                      <a:pt x="45453" y="30644"/>
                    </a:cubicBezTo>
                    <a:lnTo>
                      <a:pt x="45453" y="17165"/>
                    </a:lnTo>
                    <a:cubicBezTo>
                      <a:pt x="28915" y="16478"/>
                      <a:pt x="13045" y="10455"/>
                      <a:pt x="221"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70">
                <a:extLst>
                  <a:ext uri="{FF2B5EF4-FFF2-40B4-BE49-F238E27FC236}">
                    <a16:creationId xmlns:a16="http://schemas.microsoft.com/office/drawing/2014/main" id="{BA685AA6-C7A6-5FFC-8D48-CBA263467DBD}"/>
                  </a:ext>
                </a:extLst>
              </p:cNvPr>
              <p:cNvSpPr/>
              <p:nvPr/>
            </p:nvSpPr>
            <p:spPr>
              <a:xfrm>
                <a:off x="6668501" y="1368518"/>
                <a:ext cx="56165" cy="25749"/>
              </a:xfrm>
              <a:custGeom>
                <a:avLst/>
                <a:gdLst/>
                <a:ahLst/>
                <a:cxnLst/>
                <a:rect l="l" t="t" r="r" b="b"/>
                <a:pathLst>
                  <a:path w="20687" h="9484" extrusionOk="0">
                    <a:moveTo>
                      <a:pt x="20882" y="4713"/>
                    </a:moveTo>
                    <a:cubicBezTo>
                      <a:pt x="20361" y="7181"/>
                      <a:pt x="15962" y="8339"/>
                      <a:pt x="11060" y="9078"/>
                    </a:cubicBezTo>
                    <a:cubicBezTo>
                      <a:pt x="6142" y="9726"/>
                      <a:pt x="1596" y="9830"/>
                      <a:pt x="411" y="7602"/>
                    </a:cubicBezTo>
                    <a:cubicBezTo>
                      <a:pt x="-124" y="6495"/>
                      <a:pt x="475" y="4921"/>
                      <a:pt x="2147" y="3431"/>
                    </a:cubicBezTo>
                    <a:cubicBezTo>
                      <a:pt x="6655" y="-134"/>
                      <a:pt x="12737" y="-992"/>
                      <a:pt x="18057" y="1186"/>
                    </a:cubicBezTo>
                    <a:cubicBezTo>
                      <a:pt x="20077" y="2155"/>
                      <a:pt x="21089" y="3501"/>
                      <a:pt x="20882" y="47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70">
                <a:extLst>
                  <a:ext uri="{FF2B5EF4-FFF2-40B4-BE49-F238E27FC236}">
                    <a16:creationId xmlns:a16="http://schemas.microsoft.com/office/drawing/2014/main" id="{5DA761DD-C5F6-5D84-0F5B-96A90802EF01}"/>
                  </a:ext>
                </a:extLst>
              </p:cNvPr>
              <p:cNvSpPr/>
              <p:nvPr/>
            </p:nvSpPr>
            <p:spPr>
              <a:xfrm>
                <a:off x="6417046" y="1230009"/>
                <a:ext cx="315059" cy="234649"/>
              </a:xfrm>
              <a:custGeom>
                <a:avLst/>
                <a:gdLst/>
                <a:ahLst/>
                <a:cxnLst/>
                <a:rect l="l" t="t" r="r" b="b"/>
                <a:pathLst>
                  <a:path w="116044" h="86427" extrusionOk="0">
                    <a:moveTo>
                      <a:pt x="71441" y="569"/>
                    </a:moveTo>
                    <a:cubicBezTo>
                      <a:pt x="53064" y="-1696"/>
                      <a:pt x="34492" y="2827"/>
                      <a:pt x="19218" y="13286"/>
                    </a:cubicBezTo>
                    <a:lnTo>
                      <a:pt x="4624" y="31953"/>
                    </a:lnTo>
                    <a:cubicBezTo>
                      <a:pt x="2595" y="33031"/>
                      <a:pt x="5342" y="49091"/>
                      <a:pt x="3408" y="50333"/>
                    </a:cubicBezTo>
                    <a:cubicBezTo>
                      <a:pt x="2211" y="50971"/>
                      <a:pt x="1213" y="51926"/>
                      <a:pt x="523" y="53094"/>
                    </a:cubicBezTo>
                    <a:cubicBezTo>
                      <a:pt x="-231" y="54671"/>
                      <a:pt x="670" y="56476"/>
                      <a:pt x="622" y="58223"/>
                    </a:cubicBezTo>
                    <a:cubicBezTo>
                      <a:pt x="326" y="68738"/>
                      <a:pt x="4067" y="81031"/>
                      <a:pt x="14509" y="86426"/>
                    </a:cubicBezTo>
                    <a:cubicBezTo>
                      <a:pt x="21287" y="74073"/>
                      <a:pt x="23256" y="59653"/>
                      <a:pt x="20038" y="45937"/>
                    </a:cubicBezTo>
                    <a:cubicBezTo>
                      <a:pt x="28465" y="42353"/>
                      <a:pt x="35622" y="36324"/>
                      <a:pt x="40581" y="28630"/>
                    </a:cubicBezTo>
                    <a:cubicBezTo>
                      <a:pt x="60423" y="48476"/>
                      <a:pt x="90189" y="54604"/>
                      <a:pt x="116266" y="44210"/>
                    </a:cubicBezTo>
                    <a:cubicBezTo>
                      <a:pt x="116266" y="44210"/>
                      <a:pt x="103038" y="4077"/>
                      <a:pt x="71441" y="56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70">
                <a:extLst>
                  <a:ext uri="{FF2B5EF4-FFF2-40B4-BE49-F238E27FC236}">
                    <a16:creationId xmlns:a16="http://schemas.microsoft.com/office/drawing/2014/main" id="{6AD1BA11-6E27-8485-42C8-A1400E56D32B}"/>
                  </a:ext>
                </a:extLst>
              </p:cNvPr>
              <p:cNvSpPr/>
              <p:nvPr/>
            </p:nvSpPr>
            <p:spPr>
              <a:xfrm>
                <a:off x="6401256" y="1458432"/>
                <a:ext cx="55470" cy="61430"/>
              </a:xfrm>
              <a:custGeom>
                <a:avLst/>
                <a:gdLst/>
                <a:ahLst/>
                <a:cxnLst/>
                <a:rect l="l" t="t" r="r" b="b"/>
                <a:pathLst>
                  <a:path w="20431" h="22626" extrusionOk="0">
                    <a:moveTo>
                      <a:pt x="20355" y="5331"/>
                    </a:moveTo>
                    <a:cubicBezTo>
                      <a:pt x="18602" y="3287"/>
                      <a:pt x="16375" y="1703"/>
                      <a:pt x="13867" y="719"/>
                    </a:cubicBezTo>
                    <a:cubicBezTo>
                      <a:pt x="11338" y="-257"/>
                      <a:pt x="8534" y="-241"/>
                      <a:pt x="6016" y="764"/>
                    </a:cubicBezTo>
                    <a:cubicBezTo>
                      <a:pt x="2012" y="2712"/>
                      <a:pt x="-287" y="7009"/>
                      <a:pt x="316" y="11417"/>
                    </a:cubicBezTo>
                    <a:cubicBezTo>
                      <a:pt x="1051" y="15762"/>
                      <a:pt x="3927" y="19444"/>
                      <a:pt x="7966" y="21211"/>
                    </a:cubicBezTo>
                    <a:cubicBezTo>
                      <a:pt x="11995" y="22906"/>
                      <a:pt x="16503" y="23083"/>
                      <a:pt x="20653" y="2170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70">
                <a:extLst>
                  <a:ext uri="{FF2B5EF4-FFF2-40B4-BE49-F238E27FC236}">
                    <a16:creationId xmlns:a16="http://schemas.microsoft.com/office/drawing/2014/main" id="{3C243FBA-F177-7B9D-B93E-999DEFAF6821}"/>
                  </a:ext>
                </a:extLst>
              </p:cNvPr>
              <p:cNvSpPr/>
              <p:nvPr/>
            </p:nvSpPr>
            <p:spPr>
              <a:xfrm>
                <a:off x="6570143" y="1511926"/>
                <a:ext cx="46285" cy="45104"/>
              </a:xfrm>
              <a:custGeom>
                <a:avLst/>
                <a:gdLst/>
                <a:ahLst/>
                <a:cxnLst/>
                <a:rect l="l" t="t" r="r" b="b"/>
                <a:pathLst>
                  <a:path w="17048" h="16613" extrusionOk="0">
                    <a:moveTo>
                      <a:pt x="4206" y="1600"/>
                    </a:moveTo>
                    <a:cubicBezTo>
                      <a:pt x="7220" y="-593"/>
                      <a:pt x="11323" y="-528"/>
                      <a:pt x="14265" y="1760"/>
                    </a:cubicBezTo>
                    <a:cubicBezTo>
                      <a:pt x="17098" y="4175"/>
                      <a:pt x="18043" y="8143"/>
                      <a:pt x="16602" y="11575"/>
                    </a:cubicBezTo>
                    <a:cubicBezTo>
                      <a:pt x="15021" y="14939"/>
                      <a:pt x="11487" y="16940"/>
                      <a:pt x="7786" y="16567"/>
                    </a:cubicBezTo>
                    <a:cubicBezTo>
                      <a:pt x="4107" y="16050"/>
                      <a:pt x="1125" y="13325"/>
                      <a:pt x="283" y="9710"/>
                    </a:cubicBezTo>
                    <a:cubicBezTo>
                      <a:pt x="-145" y="6096"/>
                      <a:pt x="1679" y="2588"/>
                      <a:pt x="4885" y="861"/>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70">
                <a:extLst>
                  <a:ext uri="{FF2B5EF4-FFF2-40B4-BE49-F238E27FC236}">
                    <a16:creationId xmlns:a16="http://schemas.microsoft.com/office/drawing/2014/main" id="{507C7B4F-59D2-E50F-B0A3-F24C19EBD2AC}"/>
                  </a:ext>
                </a:extLst>
              </p:cNvPr>
              <p:cNvSpPr/>
              <p:nvPr/>
            </p:nvSpPr>
            <p:spPr>
              <a:xfrm>
                <a:off x="6493209" y="1426962"/>
                <a:ext cx="120945" cy="34709"/>
              </a:xfrm>
              <a:custGeom>
                <a:avLst/>
                <a:gdLst/>
                <a:ahLst/>
                <a:cxnLst/>
                <a:rect l="l" t="t" r="r" b="b"/>
                <a:pathLst>
                  <a:path w="44547" h="12784" extrusionOk="0">
                    <a:moveTo>
                      <a:pt x="221" y="-2"/>
                    </a:moveTo>
                    <a:cubicBezTo>
                      <a:pt x="5178" y="6891"/>
                      <a:pt x="12766" y="11431"/>
                      <a:pt x="21188" y="12544"/>
                    </a:cubicBezTo>
                    <a:cubicBezTo>
                      <a:pt x="29647" y="13596"/>
                      <a:pt x="38170" y="11139"/>
                      <a:pt x="44768" y="574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70">
                <a:extLst>
                  <a:ext uri="{FF2B5EF4-FFF2-40B4-BE49-F238E27FC236}">
                    <a16:creationId xmlns:a16="http://schemas.microsoft.com/office/drawing/2014/main" id="{19F177C2-1C0F-2097-5ECE-9EA505D1E1A0}"/>
                  </a:ext>
                </a:extLst>
              </p:cNvPr>
              <p:cNvSpPr/>
              <p:nvPr/>
            </p:nvSpPr>
            <p:spPr>
              <a:xfrm>
                <a:off x="6662900" y="1449026"/>
                <a:ext cx="73226" cy="14618"/>
              </a:xfrm>
              <a:custGeom>
                <a:avLst/>
                <a:gdLst/>
                <a:ahLst/>
                <a:cxnLst/>
                <a:rect l="l" t="t" r="r" b="b"/>
                <a:pathLst>
                  <a:path w="26971" h="5384" extrusionOk="0">
                    <a:moveTo>
                      <a:pt x="221" y="-2"/>
                    </a:moveTo>
                    <a:cubicBezTo>
                      <a:pt x="7861" y="6349"/>
                      <a:pt x="18691" y="7159"/>
                      <a:pt x="27192" y="201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99" name="Google Shape;2399;p70">
                <a:extLst>
                  <a:ext uri="{FF2B5EF4-FFF2-40B4-BE49-F238E27FC236}">
                    <a16:creationId xmlns:a16="http://schemas.microsoft.com/office/drawing/2014/main" id="{C4158062-D4D8-67C2-F355-82425D72F553}"/>
                  </a:ext>
                </a:extLst>
              </p:cNvPr>
              <p:cNvGrpSpPr/>
              <p:nvPr/>
            </p:nvGrpSpPr>
            <p:grpSpPr>
              <a:xfrm>
                <a:off x="5765403" y="3456647"/>
                <a:ext cx="401079" cy="612140"/>
                <a:chOff x="1970466" y="2954596"/>
                <a:chExt cx="147781" cy="225557"/>
              </a:xfrm>
            </p:grpSpPr>
            <p:sp>
              <p:nvSpPr>
                <p:cNvPr id="2400" name="Google Shape;2400;p70">
                  <a:extLst>
                    <a:ext uri="{FF2B5EF4-FFF2-40B4-BE49-F238E27FC236}">
                      <a16:creationId xmlns:a16="http://schemas.microsoft.com/office/drawing/2014/main" id="{0D2BD907-A043-061E-C9FC-F08B4D390390}"/>
                    </a:ext>
                  </a:extLst>
                </p:cNvPr>
                <p:cNvSpPr/>
                <p:nvPr/>
              </p:nvSpPr>
              <p:spPr>
                <a:xfrm rot="4468093">
                  <a:off x="1912466" y="3074203"/>
                  <a:ext cx="189176" cy="23374"/>
                </a:xfrm>
                <a:custGeom>
                  <a:avLst/>
                  <a:gdLst/>
                  <a:ahLst/>
                  <a:cxnLst/>
                  <a:rect l="l" t="t" r="r" b="b"/>
                  <a:pathLst>
                    <a:path w="189369" h="23398" extrusionOk="0">
                      <a:moveTo>
                        <a:pt x="221" y="-2"/>
                      </a:moveTo>
                      <a:lnTo>
                        <a:pt x="189590" y="-2"/>
                      </a:lnTo>
                      <a:lnTo>
                        <a:pt x="189590" y="23397"/>
                      </a:lnTo>
                      <a:lnTo>
                        <a:pt x="221" y="2339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1" name="Google Shape;2401;p70">
                  <a:extLst>
                    <a:ext uri="{FF2B5EF4-FFF2-40B4-BE49-F238E27FC236}">
                      <a16:creationId xmlns:a16="http://schemas.microsoft.com/office/drawing/2014/main" id="{9EC1C4F6-65EF-95BB-C13D-BC1FA275CDE2}"/>
                    </a:ext>
                  </a:extLst>
                </p:cNvPr>
                <p:cNvSpPr/>
                <p:nvPr/>
              </p:nvSpPr>
              <p:spPr>
                <a:xfrm>
                  <a:off x="2019621" y="2954596"/>
                  <a:ext cx="98626" cy="106744"/>
                </a:xfrm>
                <a:custGeom>
                  <a:avLst/>
                  <a:gdLst/>
                  <a:ahLst/>
                  <a:cxnLst/>
                  <a:rect l="l" t="t" r="r" b="b"/>
                  <a:pathLst>
                    <a:path w="98626" h="106744" extrusionOk="0">
                      <a:moveTo>
                        <a:pt x="77384" y="0"/>
                      </a:moveTo>
                      <a:lnTo>
                        <a:pt x="21911" y="31238"/>
                      </a:lnTo>
                      <a:lnTo>
                        <a:pt x="0" y="65761"/>
                      </a:lnTo>
                      <a:lnTo>
                        <a:pt x="10041" y="90537"/>
                      </a:lnTo>
                      <a:lnTo>
                        <a:pt x="46960" y="106745"/>
                      </a:lnTo>
                      <a:lnTo>
                        <a:pt x="98627" y="76559"/>
                      </a:lnTo>
                      <a:lnTo>
                        <a:pt x="77384"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02" name="Google Shape;2402;p70">
                  <a:extLst>
                    <a:ext uri="{FF2B5EF4-FFF2-40B4-BE49-F238E27FC236}">
                      <a16:creationId xmlns:a16="http://schemas.microsoft.com/office/drawing/2014/main" id="{33B20177-5AD3-CEDA-2BFD-0E7F34503AF5}"/>
                    </a:ext>
                  </a:extLst>
                </p:cNvPr>
                <p:cNvGrpSpPr/>
                <p:nvPr/>
              </p:nvGrpSpPr>
              <p:grpSpPr>
                <a:xfrm>
                  <a:off x="1989917" y="2978588"/>
                  <a:ext cx="87072" cy="195626"/>
                  <a:chOff x="1989917" y="2978588"/>
                  <a:chExt cx="87072" cy="195626"/>
                </a:xfrm>
              </p:grpSpPr>
              <p:sp>
                <p:nvSpPr>
                  <p:cNvPr id="2403" name="Google Shape;2403;p70">
                    <a:extLst>
                      <a:ext uri="{FF2B5EF4-FFF2-40B4-BE49-F238E27FC236}">
                        <a16:creationId xmlns:a16="http://schemas.microsoft.com/office/drawing/2014/main" id="{730B6D00-6D65-07DD-6711-BDC547632603}"/>
                      </a:ext>
                    </a:extLst>
                  </p:cNvPr>
                  <p:cNvSpPr/>
                  <p:nvPr/>
                </p:nvSpPr>
                <p:spPr>
                  <a:xfrm>
                    <a:off x="1989917" y="2978588"/>
                    <a:ext cx="87072" cy="195626"/>
                  </a:xfrm>
                  <a:custGeom>
                    <a:avLst/>
                    <a:gdLst/>
                    <a:ahLst/>
                    <a:cxnLst/>
                    <a:rect l="l" t="t" r="r" b="b"/>
                    <a:pathLst>
                      <a:path w="87072" h="195626" extrusionOk="0">
                        <a:moveTo>
                          <a:pt x="62577" y="32287"/>
                        </a:moveTo>
                        <a:cubicBezTo>
                          <a:pt x="68512" y="22318"/>
                          <a:pt x="68425" y="9882"/>
                          <a:pt x="62348" y="-2"/>
                        </a:cubicBezTo>
                        <a:lnTo>
                          <a:pt x="27405" y="5322"/>
                        </a:lnTo>
                        <a:lnTo>
                          <a:pt x="221" y="12853"/>
                        </a:lnTo>
                        <a:lnTo>
                          <a:pt x="49104" y="195625"/>
                        </a:lnTo>
                        <a:cubicBezTo>
                          <a:pt x="49104" y="195625"/>
                          <a:pt x="67953" y="193459"/>
                          <a:pt x="71511" y="164280"/>
                        </a:cubicBezTo>
                        <a:cubicBezTo>
                          <a:pt x="75082" y="134996"/>
                          <a:pt x="89023" y="80313"/>
                          <a:pt x="87115" y="74853"/>
                        </a:cubicBezTo>
                        <a:cubicBezTo>
                          <a:pt x="85206" y="69393"/>
                          <a:pt x="79526" y="67245"/>
                          <a:pt x="73720" y="63292"/>
                        </a:cubicBezTo>
                        <a:cubicBezTo>
                          <a:pt x="71046" y="61518"/>
                          <a:pt x="68477" y="59590"/>
                          <a:pt x="66028" y="57517"/>
                        </a:cubicBezTo>
                        <a:cubicBezTo>
                          <a:pt x="58792" y="51117"/>
                          <a:pt x="57325" y="40393"/>
                          <a:pt x="62576" y="3228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4" name="Google Shape;2404;p70">
                    <a:extLst>
                      <a:ext uri="{FF2B5EF4-FFF2-40B4-BE49-F238E27FC236}">
                        <a16:creationId xmlns:a16="http://schemas.microsoft.com/office/drawing/2014/main" id="{FBA507AC-39F7-7161-EECF-AB0963488F03}"/>
                      </a:ext>
                    </a:extLst>
                  </p:cNvPr>
                  <p:cNvSpPr/>
                  <p:nvPr/>
                </p:nvSpPr>
                <p:spPr>
                  <a:xfrm>
                    <a:off x="2047425" y="3075792"/>
                    <a:ext cx="20748" cy="11414"/>
                  </a:xfrm>
                  <a:custGeom>
                    <a:avLst/>
                    <a:gdLst/>
                    <a:ahLst/>
                    <a:cxnLst/>
                    <a:rect l="l" t="t" r="r" b="b"/>
                    <a:pathLst>
                      <a:path w="20748" h="11414" extrusionOk="0">
                        <a:moveTo>
                          <a:pt x="20969" y="11413"/>
                        </a:moveTo>
                        <a:cubicBezTo>
                          <a:pt x="16253" y="4539"/>
                          <a:pt x="8556" y="304"/>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5" name="Google Shape;2405;p70">
                    <a:extLst>
                      <a:ext uri="{FF2B5EF4-FFF2-40B4-BE49-F238E27FC236}">
                        <a16:creationId xmlns:a16="http://schemas.microsoft.com/office/drawing/2014/main" id="{3605526C-24DB-8BD7-F608-405E6FF44AA7}"/>
                      </a:ext>
                    </a:extLst>
                  </p:cNvPr>
                  <p:cNvSpPr/>
                  <p:nvPr/>
                </p:nvSpPr>
                <p:spPr>
                  <a:xfrm>
                    <a:off x="2041533" y="3091987"/>
                    <a:ext cx="22692" cy="11113"/>
                  </a:xfrm>
                  <a:custGeom>
                    <a:avLst/>
                    <a:gdLst/>
                    <a:ahLst/>
                    <a:cxnLst/>
                    <a:rect l="l" t="t" r="r" b="b"/>
                    <a:pathLst>
                      <a:path w="22692" h="11113" extrusionOk="0">
                        <a:moveTo>
                          <a:pt x="22913" y="11112"/>
                        </a:moveTo>
                        <a:cubicBezTo>
                          <a:pt x="17919" y="3586"/>
                          <a:pt x="9230" y="-639"/>
                          <a:pt x="221" y="7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06" name="Google Shape;2406;p70">
                  <a:extLst>
                    <a:ext uri="{FF2B5EF4-FFF2-40B4-BE49-F238E27FC236}">
                      <a16:creationId xmlns:a16="http://schemas.microsoft.com/office/drawing/2014/main" id="{6D2877AE-C1D7-8BD9-4AAF-2D950560E283}"/>
                    </a:ext>
                  </a:extLst>
                </p:cNvPr>
                <p:cNvSpPr/>
                <p:nvPr/>
              </p:nvSpPr>
              <p:spPr>
                <a:xfrm>
                  <a:off x="1988865" y="2991733"/>
                  <a:ext cx="49292" cy="178354"/>
                </a:xfrm>
                <a:custGeom>
                  <a:avLst/>
                  <a:gdLst/>
                  <a:ahLst/>
                  <a:cxnLst/>
                  <a:rect l="l" t="t" r="r" b="b"/>
                  <a:pathLst>
                    <a:path w="49292" h="178354" extrusionOk="0">
                      <a:moveTo>
                        <a:pt x="221" y="-2"/>
                      </a:moveTo>
                      <a:cubicBezTo>
                        <a:pt x="16623" y="59111"/>
                        <a:pt x="33111" y="119240"/>
                        <a:pt x="49513" y="17835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7" name="Google Shape;2407;p70">
                  <a:extLst>
                    <a:ext uri="{FF2B5EF4-FFF2-40B4-BE49-F238E27FC236}">
                      <a16:creationId xmlns:a16="http://schemas.microsoft.com/office/drawing/2014/main" id="{770E721C-00CB-1EE3-A20E-96A2C1409402}"/>
                    </a:ext>
                  </a:extLst>
                </p:cNvPr>
                <p:cNvSpPr/>
                <p:nvPr/>
              </p:nvSpPr>
              <p:spPr>
                <a:xfrm>
                  <a:off x="2002528" y="2987023"/>
                  <a:ext cx="16823" cy="46264"/>
                </a:xfrm>
                <a:custGeom>
                  <a:avLst/>
                  <a:gdLst/>
                  <a:ahLst/>
                  <a:cxnLst/>
                  <a:rect l="l" t="t" r="r" b="b"/>
                  <a:pathLst>
                    <a:path w="16823" h="46264" extrusionOk="0">
                      <a:moveTo>
                        <a:pt x="221" y="46263"/>
                      </a:moveTo>
                      <a:cubicBezTo>
                        <a:pt x="13967" y="35177"/>
                        <a:pt x="19996" y="17109"/>
                        <a:pt x="1565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08" name="Google Shape;2408;p70">
                <a:extLst>
                  <a:ext uri="{FF2B5EF4-FFF2-40B4-BE49-F238E27FC236}">
                    <a16:creationId xmlns:a16="http://schemas.microsoft.com/office/drawing/2014/main" id="{C593ECDA-DCCE-578D-3397-B3E587E566B6}"/>
                  </a:ext>
                </a:extLst>
              </p:cNvPr>
              <p:cNvGrpSpPr/>
              <p:nvPr/>
            </p:nvGrpSpPr>
            <p:grpSpPr>
              <a:xfrm>
                <a:off x="6301615" y="4263495"/>
                <a:ext cx="317381" cy="333161"/>
                <a:chOff x="2168038" y="3251898"/>
                <a:chExt cx="116942" cy="122761"/>
              </a:xfrm>
            </p:grpSpPr>
            <p:sp>
              <p:nvSpPr>
                <p:cNvPr id="2409" name="Google Shape;2409;p70">
                  <a:extLst>
                    <a:ext uri="{FF2B5EF4-FFF2-40B4-BE49-F238E27FC236}">
                      <a16:creationId xmlns:a16="http://schemas.microsoft.com/office/drawing/2014/main" id="{1566F240-AEAB-B4C3-9EE3-2D46B3B4AB76}"/>
                    </a:ext>
                  </a:extLst>
                </p:cNvPr>
                <p:cNvSpPr/>
                <p:nvPr/>
              </p:nvSpPr>
              <p:spPr>
                <a:xfrm>
                  <a:off x="2168166" y="3351261"/>
                  <a:ext cx="116747" cy="23398"/>
                </a:xfrm>
                <a:custGeom>
                  <a:avLst/>
                  <a:gdLst/>
                  <a:ahLst/>
                  <a:cxnLst/>
                  <a:rect l="l" t="t" r="r" b="b"/>
                  <a:pathLst>
                    <a:path w="116747" h="23398" extrusionOk="0">
                      <a:moveTo>
                        <a:pt x="0" y="0"/>
                      </a:moveTo>
                      <a:lnTo>
                        <a:pt x="116747" y="0"/>
                      </a:lnTo>
                      <a:lnTo>
                        <a:pt x="116747" y="23399"/>
                      </a:lnTo>
                      <a:lnTo>
                        <a:pt x="0" y="233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0" name="Google Shape;2410;p70">
                  <a:extLst>
                    <a:ext uri="{FF2B5EF4-FFF2-40B4-BE49-F238E27FC236}">
                      <a16:creationId xmlns:a16="http://schemas.microsoft.com/office/drawing/2014/main" id="{48D77C9E-ED58-C2FD-565D-AA8C6FBA24FA}"/>
                    </a:ext>
                  </a:extLst>
                </p:cNvPr>
                <p:cNvSpPr/>
                <p:nvPr/>
              </p:nvSpPr>
              <p:spPr>
                <a:xfrm>
                  <a:off x="2206308" y="3251898"/>
                  <a:ext cx="75216" cy="73343"/>
                </a:xfrm>
                <a:custGeom>
                  <a:avLst/>
                  <a:gdLst/>
                  <a:ahLst/>
                  <a:cxnLst/>
                  <a:rect l="l" t="t" r="r" b="b"/>
                  <a:pathLst>
                    <a:path w="75216" h="73343" extrusionOk="0">
                      <a:moveTo>
                        <a:pt x="0" y="0"/>
                      </a:moveTo>
                      <a:lnTo>
                        <a:pt x="10616" y="53807"/>
                      </a:lnTo>
                      <a:lnTo>
                        <a:pt x="32908" y="73344"/>
                      </a:lnTo>
                      <a:lnTo>
                        <a:pt x="54504" y="70866"/>
                      </a:lnTo>
                      <a:lnTo>
                        <a:pt x="75216" y="49629"/>
                      </a:lnTo>
                      <a:lnTo>
                        <a:pt x="66149" y="2447"/>
                      </a:lnTo>
                      <a:lnTo>
                        <a:pt x="0"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1" name="Google Shape;2411;p70">
                  <a:extLst>
                    <a:ext uri="{FF2B5EF4-FFF2-40B4-BE49-F238E27FC236}">
                      <a16:creationId xmlns:a16="http://schemas.microsoft.com/office/drawing/2014/main" id="{0CB051F1-304D-EAB4-8242-DB640959A388}"/>
                    </a:ext>
                  </a:extLst>
                </p:cNvPr>
                <p:cNvSpPr/>
                <p:nvPr/>
              </p:nvSpPr>
              <p:spPr>
                <a:xfrm>
                  <a:off x="2213173" y="3297687"/>
                  <a:ext cx="71807" cy="53796"/>
                </a:xfrm>
                <a:custGeom>
                  <a:avLst/>
                  <a:gdLst/>
                  <a:ahLst/>
                  <a:cxnLst/>
                  <a:rect l="l" t="t" r="r" b="b"/>
                  <a:pathLst>
                    <a:path w="71807" h="53796" extrusionOk="0">
                      <a:moveTo>
                        <a:pt x="71924" y="53766"/>
                      </a:moveTo>
                      <a:cubicBezTo>
                        <a:pt x="72038" y="41993"/>
                        <a:pt x="71783" y="25032"/>
                        <a:pt x="71898" y="13259"/>
                      </a:cubicBezTo>
                      <a:cubicBezTo>
                        <a:pt x="72395" y="9504"/>
                        <a:pt x="71461" y="5699"/>
                        <a:pt x="69282" y="2599"/>
                      </a:cubicBezTo>
                      <a:cubicBezTo>
                        <a:pt x="67377" y="773"/>
                        <a:pt x="64789" y="-163"/>
                        <a:pt x="62156" y="21"/>
                      </a:cubicBezTo>
                      <a:cubicBezTo>
                        <a:pt x="59571" y="226"/>
                        <a:pt x="57018" y="725"/>
                        <a:pt x="54546" y="1510"/>
                      </a:cubicBezTo>
                      <a:cubicBezTo>
                        <a:pt x="41995" y="4763"/>
                        <a:pt x="28909" y="5406"/>
                        <a:pt x="16098" y="3400"/>
                      </a:cubicBezTo>
                      <a:cubicBezTo>
                        <a:pt x="12890" y="2620"/>
                        <a:pt x="9557" y="2497"/>
                        <a:pt x="6299" y="3040"/>
                      </a:cubicBezTo>
                      <a:cubicBezTo>
                        <a:pt x="2906" y="3753"/>
                        <a:pt x="414" y="6654"/>
                        <a:pt x="221" y="10114"/>
                      </a:cubicBezTo>
                      <a:lnTo>
                        <a:pt x="221" y="5379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2" name="Google Shape;2412;p70">
                  <a:extLst>
                    <a:ext uri="{FF2B5EF4-FFF2-40B4-BE49-F238E27FC236}">
                      <a16:creationId xmlns:a16="http://schemas.microsoft.com/office/drawing/2014/main" id="{43A2DE48-6704-6380-7DC7-9576C6D08FA4}"/>
                    </a:ext>
                  </a:extLst>
                </p:cNvPr>
                <p:cNvSpPr/>
                <p:nvPr/>
              </p:nvSpPr>
              <p:spPr>
                <a:xfrm>
                  <a:off x="2168038" y="3312284"/>
                  <a:ext cx="86360" cy="39171"/>
                </a:xfrm>
                <a:custGeom>
                  <a:avLst/>
                  <a:gdLst/>
                  <a:ahLst/>
                  <a:cxnLst/>
                  <a:rect l="l" t="t" r="r" b="b"/>
                  <a:pathLst>
                    <a:path w="86360" h="39171" extrusionOk="0">
                      <a:moveTo>
                        <a:pt x="81067" y="19744"/>
                      </a:moveTo>
                      <a:cubicBezTo>
                        <a:pt x="78337" y="13580"/>
                        <a:pt x="73840" y="8362"/>
                        <a:pt x="68144" y="4752"/>
                      </a:cubicBezTo>
                      <a:cubicBezTo>
                        <a:pt x="61712" y="1347"/>
                        <a:pt x="54488" y="-280"/>
                        <a:pt x="47218" y="37"/>
                      </a:cubicBezTo>
                      <a:cubicBezTo>
                        <a:pt x="35573" y="-391"/>
                        <a:pt x="24090" y="2855"/>
                        <a:pt x="14396" y="9316"/>
                      </a:cubicBezTo>
                      <a:cubicBezTo>
                        <a:pt x="4672" y="16011"/>
                        <a:pt x="-695" y="27416"/>
                        <a:pt x="350" y="39170"/>
                      </a:cubicBezTo>
                      <a:lnTo>
                        <a:pt x="86582" y="38989"/>
                      </a:lnTo>
                      <a:cubicBezTo>
                        <a:pt x="85622" y="32354"/>
                        <a:pt x="83767" y="25880"/>
                        <a:pt x="81067" y="1974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3" name="Google Shape;2413;p70">
                  <a:extLst>
                    <a:ext uri="{FF2B5EF4-FFF2-40B4-BE49-F238E27FC236}">
                      <a16:creationId xmlns:a16="http://schemas.microsoft.com/office/drawing/2014/main" id="{AF8DDC76-D06F-8B64-DFE9-0A6736B84C12}"/>
                    </a:ext>
                  </a:extLst>
                </p:cNvPr>
                <p:cNvSpPr/>
                <p:nvPr/>
              </p:nvSpPr>
              <p:spPr>
                <a:xfrm>
                  <a:off x="2208733" y="3311819"/>
                  <a:ext cx="40863" cy="11353"/>
                </a:xfrm>
                <a:custGeom>
                  <a:avLst/>
                  <a:gdLst/>
                  <a:ahLst/>
                  <a:cxnLst/>
                  <a:rect l="l" t="t" r="r" b="b"/>
                  <a:pathLst>
                    <a:path w="40863" h="11353" extrusionOk="0">
                      <a:moveTo>
                        <a:pt x="41084" y="11352"/>
                      </a:moveTo>
                      <a:cubicBezTo>
                        <a:pt x="29488" y="2373"/>
                        <a:pt x="14745" y="-1528"/>
                        <a:pt x="221" y="54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4" name="Google Shape;2414;p70">
                  <a:extLst>
                    <a:ext uri="{FF2B5EF4-FFF2-40B4-BE49-F238E27FC236}">
                      <a16:creationId xmlns:a16="http://schemas.microsoft.com/office/drawing/2014/main" id="{52937712-55B0-B4EF-4DAB-17F187B53F1C}"/>
                    </a:ext>
                  </a:extLst>
                </p:cNvPr>
                <p:cNvSpPr/>
                <p:nvPr/>
              </p:nvSpPr>
              <p:spPr>
                <a:xfrm>
                  <a:off x="2168166" y="3351261"/>
                  <a:ext cx="116746" cy="3460"/>
                </a:xfrm>
                <a:custGeom>
                  <a:avLst/>
                  <a:gdLst/>
                  <a:ahLst/>
                  <a:cxnLst/>
                  <a:rect l="l" t="t" r="r" b="b"/>
                  <a:pathLst>
                    <a:path w="116746" h="3460" extrusionOk="0">
                      <a:moveTo>
                        <a:pt x="116968"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5" name="Google Shape;2415;p70">
                  <a:extLst>
                    <a:ext uri="{FF2B5EF4-FFF2-40B4-BE49-F238E27FC236}">
                      <a16:creationId xmlns:a16="http://schemas.microsoft.com/office/drawing/2014/main" id="{A3E1307F-CD52-DC0B-9DCF-597867BC6810}"/>
                    </a:ext>
                  </a:extLst>
                </p:cNvPr>
                <p:cNvSpPr/>
                <p:nvPr/>
              </p:nvSpPr>
              <p:spPr>
                <a:xfrm>
                  <a:off x="2257010" y="3323518"/>
                  <a:ext cx="27798" cy="26897"/>
                </a:xfrm>
                <a:custGeom>
                  <a:avLst/>
                  <a:gdLst/>
                  <a:ahLst/>
                  <a:cxnLst/>
                  <a:rect l="l" t="t" r="r" b="b"/>
                  <a:pathLst>
                    <a:path w="27798" h="26897" extrusionOk="0">
                      <a:moveTo>
                        <a:pt x="28020" y="-2"/>
                      </a:moveTo>
                      <a:cubicBezTo>
                        <a:pt x="13049" y="101"/>
                        <a:pt x="805" y="11948"/>
                        <a:pt x="221" y="2689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16" name="Google Shape;2416;p70">
                <a:extLst>
                  <a:ext uri="{FF2B5EF4-FFF2-40B4-BE49-F238E27FC236}">
                    <a16:creationId xmlns:a16="http://schemas.microsoft.com/office/drawing/2014/main" id="{6E3238F3-FC3D-0784-1BE7-54C7F61E29C4}"/>
                  </a:ext>
                </a:extLst>
              </p:cNvPr>
              <p:cNvGrpSpPr/>
              <p:nvPr/>
            </p:nvGrpSpPr>
            <p:grpSpPr>
              <a:xfrm>
                <a:off x="6045334" y="2366410"/>
                <a:ext cx="1004766" cy="1906289"/>
                <a:chOff x="2073609" y="2553367"/>
                <a:chExt cx="370216" cy="702417"/>
              </a:xfrm>
            </p:grpSpPr>
            <p:sp>
              <p:nvSpPr>
                <p:cNvPr id="2417" name="Google Shape;2417;p70">
                  <a:extLst>
                    <a:ext uri="{FF2B5EF4-FFF2-40B4-BE49-F238E27FC236}">
                      <a16:creationId xmlns:a16="http://schemas.microsoft.com/office/drawing/2014/main" id="{0353201C-4B1B-08B3-351E-466100DCE69C}"/>
                    </a:ext>
                  </a:extLst>
                </p:cNvPr>
                <p:cNvSpPr/>
                <p:nvPr/>
              </p:nvSpPr>
              <p:spPr>
                <a:xfrm>
                  <a:off x="2080452" y="2553367"/>
                  <a:ext cx="191880" cy="702417"/>
                </a:xfrm>
                <a:custGeom>
                  <a:avLst/>
                  <a:gdLst/>
                  <a:ahLst/>
                  <a:cxnLst/>
                  <a:rect l="l" t="t" r="r" b="b"/>
                  <a:pathLst>
                    <a:path w="191880" h="702417" extrusionOk="0">
                      <a:moveTo>
                        <a:pt x="58987" y="-2"/>
                      </a:moveTo>
                      <a:cubicBezTo>
                        <a:pt x="58987" y="-2"/>
                        <a:pt x="221" y="65404"/>
                        <a:pt x="221" y="151442"/>
                      </a:cubicBezTo>
                      <a:cubicBezTo>
                        <a:pt x="221" y="230936"/>
                        <a:pt x="115445" y="699969"/>
                        <a:pt x="115445" y="699969"/>
                      </a:cubicBezTo>
                      <a:lnTo>
                        <a:pt x="192102" y="702415"/>
                      </a:lnTo>
                      <a:cubicBezTo>
                        <a:pt x="192102" y="702415"/>
                        <a:pt x="157398" y="415817"/>
                        <a:pt x="157398" y="381959"/>
                      </a:cubicBezTo>
                      <a:cubicBezTo>
                        <a:pt x="157398" y="348100"/>
                        <a:pt x="141050" y="180467"/>
                        <a:pt x="141050" y="180467"/>
                      </a:cubicBezTo>
                      <a:lnTo>
                        <a:pt x="141050" y="180467"/>
                      </a:lnTo>
                      <a:lnTo>
                        <a:pt x="164228" y="140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8" name="Google Shape;2418;p70">
                  <a:extLst>
                    <a:ext uri="{FF2B5EF4-FFF2-40B4-BE49-F238E27FC236}">
                      <a16:creationId xmlns:a16="http://schemas.microsoft.com/office/drawing/2014/main" id="{7948C241-64D2-38E9-BF41-2D5F26345F2D}"/>
                    </a:ext>
                  </a:extLst>
                </p:cNvPr>
                <p:cNvSpPr/>
                <p:nvPr/>
              </p:nvSpPr>
              <p:spPr>
                <a:xfrm>
                  <a:off x="2073609" y="2565516"/>
                  <a:ext cx="370216" cy="469698"/>
                </a:xfrm>
                <a:custGeom>
                  <a:avLst/>
                  <a:gdLst/>
                  <a:ahLst/>
                  <a:cxnLst/>
                  <a:rect l="l" t="t" r="r" b="b"/>
                  <a:pathLst>
                    <a:path w="370216" h="469698" extrusionOk="0">
                      <a:moveTo>
                        <a:pt x="254114" y="13033"/>
                      </a:moveTo>
                      <a:lnTo>
                        <a:pt x="256891" y="45203"/>
                      </a:lnTo>
                      <a:cubicBezTo>
                        <a:pt x="291997" y="105170"/>
                        <a:pt x="363871" y="246403"/>
                        <a:pt x="369505" y="278119"/>
                      </a:cubicBezTo>
                      <a:cubicBezTo>
                        <a:pt x="375783" y="313467"/>
                        <a:pt x="349313" y="343990"/>
                        <a:pt x="321486" y="354101"/>
                      </a:cubicBezTo>
                      <a:cubicBezTo>
                        <a:pt x="293660" y="364212"/>
                        <a:pt x="40010" y="469697"/>
                        <a:pt x="40010" y="469697"/>
                      </a:cubicBezTo>
                      <a:lnTo>
                        <a:pt x="221" y="381905"/>
                      </a:lnTo>
                      <a:cubicBezTo>
                        <a:pt x="221" y="381905"/>
                        <a:pt x="232842" y="283885"/>
                        <a:pt x="237901" y="272510"/>
                      </a:cubicBezTo>
                      <a:lnTo>
                        <a:pt x="144411" y="168318"/>
                      </a:lnTo>
                      <a:lnTo>
                        <a:pt x="153176" y="-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19" name="Google Shape;2419;p70">
                <a:extLst>
                  <a:ext uri="{FF2B5EF4-FFF2-40B4-BE49-F238E27FC236}">
                    <a16:creationId xmlns:a16="http://schemas.microsoft.com/office/drawing/2014/main" id="{A6D437BD-D076-C9FA-31FF-493E45FA27A4}"/>
                  </a:ext>
                </a:extLst>
              </p:cNvPr>
              <p:cNvGrpSpPr/>
              <p:nvPr/>
            </p:nvGrpSpPr>
            <p:grpSpPr>
              <a:xfrm>
                <a:off x="6187523" y="792435"/>
                <a:ext cx="774588" cy="1231950"/>
                <a:chOff x="2126000" y="1972905"/>
                <a:chExt cx="285404" cy="453941"/>
              </a:xfrm>
            </p:grpSpPr>
            <p:sp>
              <p:nvSpPr>
                <p:cNvPr id="2420" name="Google Shape;2420;p70">
                  <a:extLst>
                    <a:ext uri="{FF2B5EF4-FFF2-40B4-BE49-F238E27FC236}">
                      <a16:creationId xmlns:a16="http://schemas.microsoft.com/office/drawing/2014/main" id="{68B7B8E2-426A-4F93-B9FA-2D556AAE2E84}"/>
                    </a:ext>
                  </a:extLst>
                </p:cNvPr>
                <p:cNvSpPr/>
                <p:nvPr/>
              </p:nvSpPr>
              <p:spPr>
                <a:xfrm>
                  <a:off x="2126000" y="1984773"/>
                  <a:ext cx="114634" cy="442073"/>
                </a:xfrm>
                <a:custGeom>
                  <a:avLst/>
                  <a:gdLst/>
                  <a:ahLst/>
                  <a:cxnLst/>
                  <a:rect l="l" t="t" r="r" b="b"/>
                  <a:pathLst>
                    <a:path w="114634" h="442073" extrusionOk="0">
                      <a:moveTo>
                        <a:pt x="114856" y="18062"/>
                      </a:moveTo>
                      <a:lnTo>
                        <a:pt x="76144" y="-2"/>
                      </a:lnTo>
                      <a:cubicBezTo>
                        <a:pt x="76144" y="-2"/>
                        <a:pt x="27970" y="130313"/>
                        <a:pt x="10044" y="220086"/>
                      </a:cubicBezTo>
                      <a:cubicBezTo>
                        <a:pt x="2513" y="260940"/>
                        <a:pt x="-703" y="302473"/>
                        <a:pt x="449" y="343999"/>
                      </a:cubicBezTo>
                      <a:cubicBezTo>
                        <a:pt x="1202" y="382678"/>
                        <a:pt x="19744" y="418856"/>
                        <a:pt x="50715" y="442072"/>
                      </a:cubicBezTo>
                      <a:lnTo>
                        <a:pt x="50715" y="442072"/>
                      </a:lnTo>
                      <a:lnTo>
                        <a:pt x="68711" y="342032"/>
                      </a:lnTo>
                      <a:cubicBezTo>
                        <a:pt x="57822" y="281167"/>
                        <a:pt x="73904" y="192093"/>
                        <a:pt x="73904" y="192093"/>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1" name="Google Shape;2421;p70">
                  <a:extLst>
                    <a:ext uri="{FF2B5EF4-FFF2-40B4-BE49-F238E27FC236}">
                      <a16:creationId xmlns:a16="http://schemas.microsoft.com/office/drawing/2014/main" id="{ACD70F73-A12D-F6B5-2535-94E3C0DC4C84}"/>
                    </a:ext>
                  </a:extLst>
                </p:cNvPr>
                <p:cNvSpPr/>
                <p:nvPr/>
              </p:nvSpPr>
              <p:spPr>
                <a:xfrm>
                  <a:off x="2201275" y="1973476"/>
                  <a:ext cx="134833" cy="43867"/>
                </a:xfrm>
                <a:custGeom>
                  <a:avLst/>
                  <a:gdLst/>
                  <a:ahLst/>
                  <a:cxnLst/>
                  <a:rect l="l" t="t" r="r" b="b"/>
                  <a:pathLst>
                    <a:path w="134833" h="43867" extrusionOk="0">
                      <a:moveTo>
                        <a:pt x="30826" y="581"/>
                      </a:moveTo>
                      <a:cubicBezTo>
                        <a:pt x="30038" y="844"/>
                        <a:pt x="3896" y="1823"/>
                        <a:pt x="221" y="13651"/>
                      </a:cubicBezTo>
                      <a:lnTo>
                        <a:pt x="27150" y="41453"/>
                      </a:lnTo>
                      <a:cubicBezTo>
                        <a:pt x="31487" y="38531"/>
                        <a:pt x="35610" y="35305"/>
                        <a:pt x="39490" y="31799"/>
                      </a:cubicBezTo>
                      <a:cubicBezTo>
                        <a:pt x="41328" y="29438"/>
                        <a:pt x="99612" y="43866"/>
                        <a:pt x="99612" y="43866"/>
                      </a:cubicBezTo>
                      <a:lnTo>
                        <a:pt x="135054" y="40981"/>
                      </a:lnTo>
                      <a:cubicBezTo>
                        <a:pt x="135054" y="40981"/>
                        <a:pt x="133742" y="36259"/>
                        <a:pt x="125078" y="33373"/>
                      </a:cubicBezTo>
                      <a:cubicBezTo>
                        <a:pt x="116414" y="30487"/>
                        <a:pt x="94623" y="30225"/>
                        <a:pt x="94623" y="30225"/>
                      </a:cubicBezTo>
                      <a:cubicBezTo>
                        <a:pt x="94623" y="30225"/>
                        <a:pt x="100399" y="18944"/>
                        <a:pt x="86747" y="16059"/>
                      </a:cubicBezTo>
                      <a:lnTo>
                        <a:pt x="80954" y="13960"/>
                      </a:lnTo>
                      <a:cubicBezTo>
                        <a:pt x="85395" y="10838"/>
                        <a:pt x="90784" y="9355"/>
                        <a:pt x="96198" y="9763"/>
                      </a:cubicBezTo>
                      <a:cubicBezTo>
                        <a:pt x="95759" y="4785"/>
                        <a:pt x="91739" y="879"/>
                        <a:pt x="86747" y="581"/>
                      </a:cubicBezTo>
                      <a:cubicBezTo>
                        <a:pt x="77558" y="-730"/>
                        <a:pt x="30826" y="581"/>
                        <a:pt x="30826" y="581"/>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2" name="Google Shape;2422;p70">
                  <a:extLst>
                    <a:ext uri="{FF2B5EF4-FFF2-40B4-BE49-F238E27FC236}">
                      <a16:creationId xmlns:a16="http://schemas.microsoft.com/office/drawing/2014/main" id="{DE5AE745-8E3A-16D2-60E6-2A043345FCBF}"/>
                    </a:ext>
                  </a:extLst>
                </p:cNvPr>
                <p:cNvSpPr/>
                <p:nvPr/>
              </p:nvSpPr>
              <p:spPr>
                <a:xfrm>
                  <a:off x="2331783" y="1995410"/>
                  <a:ext cx="79621" cy="424249"/>
                </a:xfrm>
                <a:custGeom>
                  <a:avLst/>
                  <a:gdLst/>
                  <a:ahLst/>
                  <a:cxnLst/>
                  <a:rect l="l" t="t" r="r" b="b"/>
                  <a:pathLst>
                    <a:path w="79621" h="424249" extrusionOk="0">
                      <a:moveTo>
                        <a:pt x="78892" y="214468"/>
                      </a:moveTo>
                      <a:cubicBezTo>
                        <a:pt x="72357" y="123159"/>
                        <a:pt x="39616" y="-2"/>
                        <a:pt x="39616" y="-2"/>
                      </a:cubicBezTo>
                      <a:lnTo>
                        <a:pt x="221" y="922"/>
                      </a:lnTo>
                      <a:lnTo>
                        <a:pt x="19043" y="178705"/>
                      </a:lnTo>
                      <a:cubicBezTo>
                        <a:pt x="19043" y="178705"/>
                        <a:pt x="23836" y="269090"/>
                        <a:pt x="5737" y="334442"/>
                      </a:cubicBezTo>
                      <a:lnTo>
                        <a:pt x="19312" y="424247"/>
                      </a:lnTo>
                      <a:cubicBezTo>
                        <a:pt x="52943" y="405072"/>
                        <a:pt x="67302" y="376894"/>
                        <a:pt x="72884" y="338606"/>
                      </a:cubicBezTo>
                      <a:cubicBezTo>
                        <a:pt x="79230" y="297551"/>
                        <a:pt x="81244" y="255943"/>
                        <a:pt x="78892" y="214468"/>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3" name="Google Shape;2423;p70">
                  <a:extLst>
                    <a:ext uri="{FF2B5EF4-FFF2-40B4-BE49-F238E27FC236}">
                      <a16:creationId xmlns:a16="http://schemas.microsoft.com/office/drawing/2014/main" id="{12A0BF29-3E09-2228-A347-0CFA37E3D176}"/>
                    </a:ext>
                  </a:extLst>
                </p:cNvPr>
                <p:cNvSpPr/>
                <p:nvPr/>
              </p:nvSpPr>
              <p:spPr>
                <a:xfrm>
                  <a:off x="2234515" y="1973456"/>
                  <a:ext cx="137197" cy="48029"/>
                </a:xfrm>
                <a:custGeom>
                  <a:avLst/>
                  <a:gdLst/>
                  <a:ahLst/>
                  <a:cxnLst/>
                  <a:rect l="l" t="t" r="r" b="b"/>
                  <a:pathLst>
                    <a:path w="137197" h="48029" extrusionOk="0">
                      <a:moveTo>
                        <a:pt x="108692" y="7017"/>
                      </a:moveTo>
                      <a:cubicBezTo>
                        <a:pt x="109441" y="7376"/>
                        <a:pt x="135255" y="11619"/>
                        <a:pt x="137418" y="23813"/>
                      </a:cubicBezTo>
                      <a:lnTo>
                        <a:pt x="107217" y="48027"/>
                      </a:lnTo>
                      <a:cubicBezTo>
                        <a:pt x="103281" y="44585"/>
                        <a:pt x="99594" y="40869"/>
                        <a:pt x="96184" y="36905"/>
                      </a:cubicBezTo>
                      <a:cubicBezTo>
                        <a:pt x="94657" y="34333"/>
                        <a:pt x="35023" y="41355"/>
                        <a:pt x="35023" y="41355"/>
                      </a:cubicBezTo>
                      <a:lnTo>
                        <a:pt x="221" y="34058"/>
                      </a:lnTo>
                      <a:cubicBezTo>
                        <a:pt x="221" y="34058"/>
                        <a:pt x="2115" y="29537"/>
                        <a:pt x="11072" y="27758"/>
                      </a:cubicBezTo>
                      <a:cubicBezTo>
                        <a:pt x="20030" y="25979"/>
                        <a:pt x="41682" y="28446"/>
                        <a:pt x="41682" y="28446"/>
                      </a:cubicBezTo>
                      <a:cubicBezTo>
                        <a:pt x="41682" y="28446"/>
                        <a:pt x="37365" y="16531"/>
                        <a:pt x="51271" y="15376"/>
                      </a:cubicBezTo>
                      <a:lnTo>
                        <a:pt x="57281" y="14019"/>
                      </a:lnTo>
                      <a:cubicBezTo>
                        <a:pt x="53266" y="10366"/>
                        <a:pt x="48106" y="8220"/>
                        <a:pt x="42683" y="7947"/>
                      </a:cubicBezTo>
                      <a:cubicBezTo>
                        <a:pt x="43742" y="3064"/>
                        <a:pt x="48221" y="-308"/>
                        <a:pt x="53211" y="20"/>
                      </a:cubicBezTo>
                      <a:cubicBezTo>
                        <a:pt x="62492" y="-131"/>
                        <a:pt x="108692" y="7017"/>
                        <a:pt x="108692" y="7017"/>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4" name="Google Shape;2424;p70">
                  <a:extLst>
                    <a:ext uri="{FF2B5EF4-FFF2-40B4-BE49-F238E27FC236}">
                      <a16:creationId xmlns:a16="http://schemas.microsoft.com/office/drawing/2014/main" id="{50C78B7D-60A9-677F-4D39-D2A86843FC35}"/>
                    </a:ext>
                  </a:extLst>
                </p:cNvPr>
                <p:cNvSpPr/>
                <p:nvPr/>
              </p:nvSpPr>
              <p:spPr>
                <a:xfrm>
                  <a:off x="2281046" y="1972905"/>
                  <a:ext cx="48433" cy="40974"/>
                </a:xfrm>
                <a:custGeom>
                  <a:avLst/>
                  <a:gdLst/>
                  <a:ahLst/>
                  <a:cxnLst/>
                  <a:rect l="l" t="t" r="r" b="b"/>
                  <a:pathLst>
                    <a:path w="48433" h="40974" extrusionOk="0">
                      <a:moveTo>
                        <a:pt x="48495" y="40973"/>
                      </a:moveTo>
                      <a:cubicBezTo>
                        <a:pt x="49210" y="37529"/>
                        <a:pt x="47473" y="34044"/>
                        <a:pt x="44292" y="32539"/>
                      </a:cubicBezTo>
                      <a:cubicBezTo>
                        <a:pt x="41160" y="31156"/>
                        <a:pt x="37750" y="30513"/>
                        <a:pt x="34328" y="30661"/>
                      </a:cubicBezTo>
                      <a:cubicBezTo>
                        <a:pt x="26043" y="30393"/>
                        <a:pt x="17756" y="30123"/>
                        <a:pt x="9470" y="29854"/>
                      </a:cubicBezTo>
                      <a:cubicBezTo>
                        <a:pt x="11177" y="26909"/>
                        <a:pt x="10761" y="23195"/>
                        <a:pt x="8445" y="20699"/>
                      </a:cubicBezTo>
                      <a:cubicBezTo>
                        <a:pt x="6132" y="18318"/>
                        <a:pt x="3325" y="16473"/>
                        <a:pt x="221" y="15294"/>
                      </a:cubicBezTo>
                      <a:cubicBezTo>
                        <a:pt x="4898" y="14816"/>
                        <a:pt x="8302" y="10639"/>
                        <a:pt x="7823" y="5966"/>
                      </a:cubicBezTo>
                      <a:cubicBezTo>
                        <a:pt x="7580" y="3588"/>
                        <a:pt x="6346" y="1422"/>
                        <a:pt x="4424"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5" name="Google Shape;2425;p70">
                  <a:extLst>
                    <a:ext uri="{FF2B5EF4-FFF2-40B4-BE49-F238E27FC236}">
                      <a16:creationId xmlns:a16="http://schemas.microsoft.com/office/drawing/2014/main" id="{FE78F071-42CD-794F-7530-F6EAD602784C}"/>
                    </a:ext>
                  </a:extLst>
                </p:cNvPr>
                <p:cNvSpPr/>
                <p:nvPr/>
              </p:nvSpPr>
              <p:spPr>
                <a:xfrm>
                  <a:off x="2284244" y="1987156"/>
                  <a:ext cx="19614" cy="2646"/>
                </a:xfrm>
                <a:custGeom>
                  <a:avLst/>
                  <a:gdLst/>
                  <a:ahLst/>
                  <a:cxnLst/>
                  <a:rect l="l" t="t" r="r" b="b"/>
                  <a:pathLst>
                    <a:path w="19614" h="2646" extrusionOk="0">
                      <a:moveTo>
                        <a:pt x="221" y="1806"/>
                      </a:moveTo>
                      <a:cubicBezTo>
                        <a:pt x="6554" y="-870"/>
                        <a:pt x="13754" y="-562"/>
                        <a:pt x="19835" y="264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6" name="Google Shape;2426;p70">
                  <a:extLst>
                    <a:ext uri="{FF2B5EF4-FFF2-40B4-BE49-F238E27FC236}">
                      <a16:creationId xmlns:a16="http://schemas.microsoft.com/office/drawing/2014/main" id="{149187E2-C641-B971-D099-9E3172EED7F1}"/>
                    </a:ext>
                  </a:extLst>
                </p:cNvPr>
                <p:cNvSpPr/>
                <p:nvPr/>
              </p:nvSpPr>
              <p:spPr>
                <a:xfrm>
                  <a:off x="2247032" y="1987164"/>
                  <a:ext cx="35490" cy="27772"/>
                </a:xfrm>
                <a:custGeom>
                  <a:avLst/>
                  <a:gdLst/>
                  <a:ahLst/>
                  <a:cxnLst/>
                  <a:rect l="l" t="t" r="r" b="b"/>
                  <a:pathLst>
                    <a:path w="35490" h="27772" extrusionOk="0">
                      <a:moveTo>
                        <a:pt x="25193" y="27721"/>
                      </a:moveTo>
                      <a:cubicBezTo>
                        <a:pt x="28791" y="28052"/>
                        <a:pt x="32341" y="26700"/>
                        <a:pt x="34807" y="24061"/>
                      </a:cubicBezTo>
                      <a:cubicBezTo>
                        <a:pt x="36510" y="21954"/>
                        <a:pt x="35513" y="18824"/>
                        <a:pt x="34243" y="16432"/>
                      </a:cubicBezTo>
                      <a:cubicBezTo>
                        <a:pt x="31173" y="10661"/>
                        <a:pt x="26937" y="5592"/>
                        <a:pt x="21802" y="1544"/>
                      </a:cubicBezTo>
                      <a:cubicBezTo>
                        <a:pt x="20841" y="611"/>
                        <a:pt x="19571" y="61"/>
                        <a:pt x="18232" y="-2"/>
                      </a:cubicBezTo>
                      <a:cubicBezTo>
                        <a:pt x="15865" y="160"/>
                        <a:pt x="14668" y="3100"/>
                        <a:pt x="15024" y="5443"/>
                      </a:cubicBezTo>
                      <a:cubicBezTo>
                        <a:pt x="15379" y="7787"/>
                        <a:pt x="16691" y="9902"/>
                        <a:pt x="17062" y="12244"/>
                      </a:cubicBezTo>
                      <a:cubicBezTo>
                        <a:pt x="12628" y="7884"/>
                        <a:pt x="6329" y="5985"/>
                        <a:pt x="221" y="716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7" name="Google Shape;2427;p70">
                  <a:extLst>
                    <a:ext uri="{FF2B5EF4-FFF2-40B4-BE49-F238E27FC236}">
                      <a16:creationId xmlns:a16="http://schemas.microsoft.com/office/drawing/2014/main" id="{4A593D34-DB38-A7FA-D7C3-D55DF9AD3FEF}"/>
                    </a:ext>
                  </a:extLst>
                </p:cNvPr>
                <p:cNvSpPr/>
                <p:nvPr/>
              </p:nvSpPr>
              <p:spPr>
                <a:xfrm>
                  <a:off x="2304270" y="1979079"/>
                  <a:ext cx="44940" cy="28960"/>
                </a:xfrm>
                <a:custGeom>
                  <a:avLst/>
                  <a:gdLst/>
                  <a:ahLst/>
                  <a:cxnLst/>
                  <a:rect l="l" t="t" r="r" b="b"/>
                  <a:pathLst>
                    <a:path w="44940" h="28960" extrusionOk="0">
                      <a:moveTo>
                        <a:pt x="45161" y="28959"/>
                      </a:moveTo>
                      <a:cubicBezTo>
                        <a:pt x="43409" y="17361"/>
                        <a:pt x="32579" y="9378"/>
                        <a:pt x="20972" y="11129"/>
                      </a:cubicBezTo>
                      <a:cubicBezTo>
                        <a:pt x="19078" y="11415"/>
                        <a:pt x="17231" y="11955"/>
                        <a:pt x="15482" y="12735"/>
                      </a:cubicBezTo>
                      <a:cubicBezTo>
                        <a:pt x="16396" y="9619"/>
                        <a:pt x="15303" y="6263"/>
                        <a:pt x="12729" y="4282"/>
                      </a:cubicBezTo>
                      <a:cubicBezTo>
                        <a:pt x="10177" y="2394"/>
                        <a:pt x="7264" y="1052"/>
                        <a:pt x="4170" y="340"/>
                      </a:cubicBezTo>
                      <a:cubicBezTo>
                        <a:pt x="3173" y="-128"/>
                        <a:pt x="2016" y="-115"/>
                        <a:pt x="1031" y="377"/>
                      </a:cubicBezTo>
                      <a:cubicBezTo>
                        <a:pt x="-170" y="1255"/>
                        <a:pt x="185" y="3107"/>
                        <a:pt x="693" y="4503"/>
                      </a:cubicBezTo>
                      <a:cubicBezTo>
                        <a:pt x="3155" y="11391"/>
                        <a:pt x="6190" y="18061"/>
                        <a:pt x="9766" y="2444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28" name="Google Shape;2428;p70">
                <a:extLst>
                  <a:ext uri="{FF2B5EF4-FFF2-40B4-BE49-F238E27FC236}">
                    <a16:creationId xmlns:a16="http://schemas.microsoft.com/office/drawing/2014/main" id="{7E1276C0-B017-51C5-96B5-6E4C96ECB2C5}"/>
                  </a:ext>
                </a:extLst>
              </p:cNvPr>
              <p:cNvGrpSpPr/>
              <p:nvPr/>
            </p:nvGrpSpPr>
            <p:grpSpPr>
              <a:xfrm>
                <a:off x="6223397" y="1741600"/>
                <a:ext cx="577119" cy="694495"/>
                <a:chOff x="2139218" y="2322647"/>
                <a:chExt cx="212645" cy="255903"/>
              </a:xfrm>
            </p:grpSpPr>
            <p:sp>
              <p:nvSpPr>
                <p:cNvPr id="2429" name="Google Shape;2429;p70">
                  <a:extLst>
                    <a:ext uri="{FF2B5EF4-FFF2-40B4-BE49-F238E27FC236}">
                      <a16:creationId xmlns:a16="http://schemas.microsoft.com/office/drawing/2014/main" id="{6A74927F-802A-9AEF-98F1-4C62D01D7721}"/>
                    </a:ext>
                  </a:extLst>
                </p:cNvPr>
                <p:cNvSpPr/>
                <p:nvPr/>
              </p:nvSpPr>
              <p:spPr>
                <a:xfrm>
                  <a:off x="2139218" y="2322647"/>
                  <a:ext cx="212645" cy="255903"/>
                </a:xfrm>
                <a:custGeom>
                  <a:avLst/>
                  <a:gdLst/>
                  <a:ahLst/>
                  <a:cxnLst/>
                  <a:rect l="l" t="t" r="r" b="b"/>
                  <a:pathLst>
                    <a:path w="212645" h="255903" extrusionOk="0">
                      <a:moveTo>
                        <a:pt x="42343" y="-2"/>
                      </a:moveTo>
                      <a:cubicBezTo>
                        <a:pt x="41037" y="3912"/>
                        <a:pt x="37331" y="189596"/>
                        <a:pt x="37331" y="189596"/>
                      </a:cubicBezTo>
                      <a:lnTo>
                        <a:pt x="221" y="230718"/>
                      </a:lnTo>
                      <a:lnTo>
                        <a:pt x="188506" y="255902"/>
                      </a:lnTo>
                      <a:lnTo>
                        <a:pt x="174369" y="197232"/>
                      </a:lnTo>
                      <a:lnTo>
                        <a:pt x="212866" y="9704"/>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0" name="Google Shape;2430;p70">
                  <a:extLst>
                    <a:ext uri="{FF2B5EF4-FFF2-40B4-BE49-F238E27FC236}">
                      <a16:creationId xmlns:a16="http://schemas.microsoft.com/office/drawing/2014/main" id="{FAC2EDB1-0966-3E22-A961-4858E373118E}"/>
                    </a:ext>
                  </a:extLst>
                </p:cNvPr>
                <p:cNvSpPr/>
                <p:nvPr/>
              </p:nvSpPr>
              <p:spPr>
                <a:xfrm>
                  <a:off x="2319495" y="2382559"/>
                  <a:ext cx="29903" cy="95110"/>
                </a:xfrm>
                <a:custGeom>
                  <a:avLst/>
                  <a:gdLst/>
                  <a:ahLst/>
                  <a:cxnLst/>
                  <a:rect l="l" t="t" r="r" b="b"/>
                  <a:pathLst>
                    <a:path w="29903" h="95110" extrusionOk="0">
                      <a:moveTo>
                        <a:pt x="21776" y="-1"/>
                      </a:moveTo>
                      <a:lnTo>
                        <a:pt x="221" y="95109"/>
                      </a:lnTo>
                      <a:cubicBezTo>
                        <a:pt x="13690" y="83454"/>
                        <a:pt x="25022" y="69677"/>
                        <a:pt x="28539" y="52223"/>
                      </a:cubicBezTo>
                      <a:cubicBezTo>
                        <a:pt x="32058" y="34544"/>
                        <a:pt x="29682" y="16200"/>
                        <a:pt x="21776" y="-2"/>
                      </a:cubicBezTo>
                      <a:close/>
                    </a:path>
                  </a:pathLst>
                </a:custGeom>
                <a:solidFill>
                  <a:srgbClr val="8835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1" name="Google Shape;2431;p70">
                  <a:extLst>
                    <a:ext uri="{FF2B5EF4-FFF2-40B4-BE49-F238E27FC236}">
                      <a16:creationId xmlns:a16="http://schemas.microsoft.com/office/drawing/2014/main" id="{FDCC7488-2430-7705-5D60-32FBD1F822A3}"/>
                    </a:ext>
                  </a:extLst>
                </p:cNvPr>
                <p:cNvSpPr/>
                <p:nvPr/>
              </p:nvSpPr>
              <p:spPr>
                <a:xfrm>
                  <a:off x="2173243" y="2322647"/>
                  <a:ext cx="177537" cy="197234"/>
                </a:xfrm>
                <a:custGeom>
                  <a:avLst/>
                  <a:gdLst/>
                  <a:ahLst/>
                  <a:cxnLst/>
                  <a:rect l="l" t="t" r="r" b="b"/>
                  <a:pathLst>
                    <a:path w="177537" h="197234" extrusionOk="0">
                      <a:moveTo>
                        <a:pt x="27626" y="1097"/>
                      </a:moveTo>
                      <a:cubicBezTo>
                        <a:pt x="27626" y="1097"/>
                        <a:pt x="40699" y="73108"/>
                        <a:pt x="92795" y="75921"/>
                      </a:cubicBezTo>
                      <a:cubicBezTo>
                        <a:pt x="144891" y="78735"/>
                        <a:pt x="156622" y="8439"/>
                        <a:pt x="156622" y="8439"/>
                      </a:cubicBezTo>
                      <a:lnTo>
                        <a:pt x="165356" y="8936"/>
                      </a:lnTo>
                      <a:cubicBezTo>
                        <a:pt x="165356" y="8936"/>
                        <a:pt x="182686" y="75355"/>
                        <a:pt x="176375" y="111765"/>
                      </a:cubicBezTo>
                      <a:cubicBezTo>
                        <a:pt x="169954" y="148803"/>
                        <a:pt x="149008" y="155021"/>
                        <a:pt x="149008" y="155021"/>
                      </a:cubicBezTo>
                      <a:lnTo>
                        <a:pt x="140343" y="197232"/>
                      </a:lnTo>
                      <a:lnTo>
                        <a:pt x="221" y="189424"/>
                      </a:lnTo>
                      <a:lnTo>
                        <a:pt x="3343" y="107466"/>
                      </a:lnTo>
                      <a:lnTo>
                        <a:pt x="20776" y="-2"/>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32" name="Google Shape;2432;p70">
                <a:extLst>
                  <a:ext uri="{FF2B5EF4-FFF2-40B4-BE49-F238E27FC236}">
                    <a16:creationId xmlns:a16="http://schemas.microsoft.com/office/drawing/2014/main" id="{AD645CC9-28A8-A2A9-84F9-D4814C972391}"/>
                  </a:ext>
                </a:extLst>
              </p:cNvPr>
              <p:cNvSpPr/>
              <p:nvPr/>
            </p:nvSpPr>
            <p:spPr>
              <a:xfrm>
                <a:off x="6574790" y="1518510"/>
                <a:ext cx="44936" cy="21717"/>
              </a:xfrm>
              <a:custGeom>
                <a:avLst/>
                <a:gdLst/>
                <a:ahLst/>
                <a:cxnLst/>
                <a:rect l="l" t="t" r="r" b="b"/>
                <a:pathLst>
                  <a:path w="16551" h="7999" extrusionOk="0">
                    <a:moveTo>
                      <a:pt x="221" y="-2"/>
                    </a:moveTo>
                    <a:cubicBezTo>
                      <a:pt x="3708" y="5646"/>
                      <a:pt x="10189" y="8721"/>
                      <a:pt x="16773" y="785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2637818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180"/>
        <p:cNvGrpSpPr/>
        <p:nvPr/>
      </p:nvGrpSpPr>
      <p:grpSpPr>
        <a:xfrm>
          <a:off x="0" y="0"/>
          <a:ext cx="0" cy="0"/>
          <a:chOff x="0" y="0"/>
          <a:chExt cx="0" cy="0"/>
        </a:xfrm>
      </p:grpSpPr>
      <p:sp>
        <p:nvSpPr>
          <p:cNvPr id="2181" name="Google Shape;2181;p63"/>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Activity 1 - Identifying benefits</a:t>
            </a:r>
            <a:endParaRPr/>
          </a:p>
        </p:txBody>
      </p:sp>
      <p:sp>
        <p:nvSpPr>
          <p:cNvPr id="2182" name="Google Shape;2182;p63"/>
          <p:cNvSpPr txBox="1"/>
          <p:nvPr/>
        </p:nvSpPr>
        <p:spPr>
          <a:xfrm>
            <a:off x="716034" y="1645800"/>
            <a:ext cx="1510200" cy="536700"/>
          </a:xfrm>
          <a:prstGeom prst="rect">
            <a:avLst/>
          </a:prstGeom>
          <a:noFill/>
          <a:ln>
            <a:noFill/>
          </a:ln>
        </p:spPr>
        <p:txBody>
          <a:bodyPr spcFirstLastPara="1" wrap="square" lIns="91425" tIns="91425" rIns="91425" bIns="137150" anchor="b" anchorCtr="0">
            <a:noAutofit/>
          </a:bodyPr>
          <a:lstStyle/>
          <a:p>
            <a:pPr marL="0" lvl="0" indent="0" algn="r" rtl="0">
              <a:spcBef>
                <a:spcPts val="0"/>
              </a:spcBef>
              <a:spcAft>
                <a:spcPts val="0"/>
              </a:spcAft>
              <a:buNone/>
            </a:pPr>
            <a:r>
              <a:rPr lang="en" sz="2100">
                <a:solidFill>
                  <a:schemeClr val="dk1"/>
                </a:solidFill>
                <a:latin typeface="Geologica SemiBold"/>
                <a:ea typeface="Geologica SemiBold"/>
                <a:cs typeface="Geologica SemiBold"/>
                <a:sym typeface="Geologica SemiBold"/>
              </a:rPr>
              <a:t>Push-ups</a:t>
            </a:r>
            <a:endParaRPr sz="2100">
              <a:solidFill>
                <a:schemeClr val="dk1"/>
              </a:solidFill>
              <a:latin typeface="Geologica SemiBold"/>
              <a:ea typeface="Geologica SemiBold"/>
              <a:cs typeface="Geologica SemiBold"/>
              <a:sym typeface="Geologica SemiBold"/>
            </a:endParaRPr>
          </a:p>
        </p:txBody>
      </p:sp>
      <p:sp>
        <p:nvSpPr>
          <p:cNvPr id="2183" name="Google Shape;2183;p63"/>
          <p:cNvSpPr txBox="1"/>
          <p:nvPr/>
        </p:nvSpPr>
        <p:spPr>
          <a:xfrm>
            <a:off x="3547266" y="1645800"/>
            <a:ext cx="4880700" cy="536700"/>
          </a:xfrm>
          <a:prstGeom prst="rect">
            <a:avLst/>
          </a:prstGeom>
          <a:noFill/>
          <a:ln>
            <a:noFill/>
          </a:ln>
        </p:spPr>
        <p:txBody>
          <a:bodyPr spcFirstLastPara="1" wrap="square" lIns="91425" tIns="0"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Strengthen the lower body, including the quadriceps, hamstrings, and glutes. Improve balance and stability</a:t>
            </a:r>
            <a:endParaRPr>
              <a:solidFill>
                <a:schemeClr val="dk1"/>
              </a:solidFill>
              <a:latin typeface="Figtree"/>
              <a:ea typeface="Figtree"/>
              <a:cs typeface="Figtree"/>
              <a:sym typeface="Figtree"/>
            </a:endParaRPr>
          </a:p>
        </p:txBody>
      </p:sp>
      <p:sp>
        <p:nvSpPr>
          <p:cNvPr id="2184" name="Google Shape;2184;p63"/>
          <p:cNvSpPr txBox="1"/>
          <p:nvPr/>
        </p:nvSpPr>
        <p:spPr>
          <a:xfrm>
            <a:off x="716034" y="2429751"/>
            <a:ext cx="1510200" cy="536700"/>
          </a:xfrm>
          <a:prstGeom prst="rect">
            <a:avLst/>
          </a:prstGeom>
          <a:noFill/>
          <a:ln>
            <a:noFill/>
          </a:ln>
        </p:spPr>
        <p:txBody>
          <a:bodyPr spcFirstLastPara="1" wrap="square" lIns="91425" tIns="91425" rIns="91425" bIns="137150" anchor="b" anchorCtr="0">
            <a:noAutofit/>
          </a:bodyPr>
          <a:lstStyle/>
          <a:p>
            <a:pPr marL="0" lvl="0" indent="0" algn="r" rtl="0">
              <a:spcBef>
                <a:spcPts val="0"/>
              </a:spcBef>
              <a:spcAft>
                <a:spcPts val="0"/>
              </a:spcAft>
              <a:buNone/>
            </a:pPr>
            <a:r>
              <a:rPr lang="en" sz="2100">
                <a:solidFill>
                  <a:schemeClr val="dk1"/>
                </a:solidFill>
                <a:latin typeface="Geologica SemiBold"/>
                <a:ea typeface="Geologica SemiBold"/>
                <a:cs typeface="Geologica SemiBold"/>
                <a:sym typeface="Geologica SemiBold"/>
              </a:rPr>
              <a:t>Squats</a:t>
            </a:r>
            <a:endParaRPr sz="2100">
              <a:solidFill>
                <a:schemeClr val="dk1"/>
              </a:solidFill>
              <a:latin typeface="Geologica SemiBold"/>
              <a:ea typeface="Geologica SemiBold"/>
              <a:cs typeface="Geologica SemiBold"/>
              <a:sym typeface="Geologica SemiBold"/>
            </a:endParaRPr>
          </a:p>
        </p:txBody>
      </p:sp>
      <p:sp>
        <p:nvSpPr>
          <p:cNvPr id="2185" name="Google Shape;2185;p63"/>
          <p:cNvSpPr txBox="1"/>
          <p:nvPr/>
        </p:nvSpPr>
        <p:spPr>
          <a:xfrm>
            <a:off x="716034" y="3213724"/>
            <a:ext cx="1510200" cy="536700"/>
          </a:xfrm>
          <a:prstGeom prst="rect">
            <a:avLst/>
          </a:prstGeom>
          <a:noFill/>
          <a:ln>
            <a:noFill/>
          </a:ln>
        </p:spPr>
        <p:txBody>
          <a:bodyPr spcFirstLastPara="1" wrap="square" lIns="91425" tIns="91425" rIns="91425" bIns="137150" anchor="b" anchorCtr="0">
            <a:noAutofit/>
          </a:bodyPr>
          <a:lstStyle/>
          <a:p>
            <a:pPr marL="0" lvl="0" indent="0" algn="r" rtl="0">
              <a:spcBef>
                <a:spcPts val="0"/>
              </a:spcBef>
              <a:spcAft>
                <a:spcPts val="0"/>
              </a:spcAft>
              <a:buNone/>
            </a:pPr>
            <a:r>
              <a:rPr lang="en" sz="2100">
                <a:solidFill>
                  <a:schemeClr val="dk1"/>
                </a:solidFill>
                <a:latin typeface="Geologica SemiBold"/>
                <a:ea typeface="Geologica SemiBold"/>
                <a:cs typeface="Geologica SemiBold"/>
                <a:sym typeface="Geologica SemiBold"/>
              </a:rPr>
              <a:t>Planks</a:t>
            </a:r>
            <a:endParaRPr sz="2100">
              <a:solidFill>
                <a:schemeClr val="dk1"/>
              </a:solidFill>
              <a:latin typeface="Geologica SemiBold"/>
              <a:ea typeface="Geologica SemiBold"/>
              <a:cs typeface="Geologica SemiBold"/>
              <a:sym typeface="Geologica SemiBold"/>
            </a:endParaRPr>
          </a:p>
        </p:txBody>
      </p:sp>
      <p:sp>
        <p:nvSpPr>
          <p:cNvPr id="2186" name="Google Shape;2186;p63"/>
          <p:cNvSpPr txBox="1"/>
          <p:nvPr/>
        </p:nvSpPr>
        <p:spPr>
          <a:xfrm>
            <a:off x="716034" y="3997675"/>
            <a:ext cx="1510200" cy="536700"/>
          </a:xfrm>
          <a:prstGeom prst="rect">
            <a:avLst/>
          </a:prstGeom>
          <a:noFill/>
          <a:ln>
            <a:noFill/>
          </a:ln>
        </p:spPr>
        <p:txBody>
          <a:bodyPr spcFirstLastPara="1" wrap="square" lIns="91425" tIns="91425" rIns="91425" bIns="137150" anchor="b" anchorCtr="0">
            <a:noAutofit/>
          </a:bodyPr>
          <a:lstStyle/>
          <a:p>
            <a:pPr marL="0" lvl="0" indent="0" algn="r" rtl="0">
              <a:spcBef>
                <a:spcPts val="0"/>
              </a:spcBef>
              <a:spcAft>
                <a:spcPts val="0"/>
              </a:spcAft>
              <a:buNone/>
            </a:pPr>
            <a:r>
              <a:rPr lang="en" sz="2100">
                <a:solidFill>
                  <a:schemeClr val="dk1"/>
                </a:solidFill>
                <a:latin typeface="Geologica SemiBold"/>
                <a:ea typeface="Geologica SemiBold"/>
                <a:cs typeface="Geologica SemiBold"/>
                <a:sym typeface="Geologica SemiBold"/>
              </a:rPr>
              <a:t>Running</a:t>
            </a:r>
            <a:endParaRPr sz="2100">
              <a:solidFill>
                <a:schemeClr val="dk1"/>
              </a:solidFill>
              <a:latin typeface="Geologica SemiBold"/>
              <a:ea typeface="Geologica SemiBold"/>
              <a:cs typeface="Geologica SemiBold"/>
              <a:sym typeface="Geologica SemiBold"/>
            </a:endParaRPr>
          </a:p>
        </p:txBody>
      </p:sp>
      <p:sp>
        <p:nvSpPr>
          <p:cNvPr id="2187" name="Google Shape;2187;p63"/>
          <p:cNvSpPr txBox="1"/>
          <p:nvPr/>
        </p:nvSpPr>
        <p:spPr>
          <a:xfrm>
            <a:off x="3547266" y="2429751"/>
            <a:ext cx="4880700" cy="536700"/>
          </a:xfrm>
          <a:prstGeom prst="rect">
            <a:avLst/>
          </a:prstGeom>
          <a:noFill/>
          <a:ln>
            <a:noFill/>
          </a:ln>
        </p:spPr>
        <p:txBody>
          <a:bodyPr spcFirstLastPara="1" wrap="square" lIns="91425" tIns="0"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Enhances cardiovascular fitness, burns calories, improves endurance, and can help reduce the risk of heart disease</a:t>
            </a:r>
            <a:endParaRPr>
              <a:solidFill>
                <a:schemeClr val="dk1"/>
              </a:solidFill>
              <a:latin typeface="Figtree"/>
              <a:ea typeface="Figtree"/>
              <a:cs typeface="Figtree"/>
              <a:sym typeface="Figtree"/>
            </a:endParaRPr>
          </a:p>
        </p:txBody>
      </p:sp>
      <p:sp>
        <p:nvSpPr>
          <p:cNvPr id="2188" name="Google Shape;2188;p63"/>
          <p:cNvSpPr txBox="1"/>
          <p:nvPr/>
        </p:nvSpPr>
        <p:spPr>
          <a:xfrm>
            <a:off x="3547266" y="3213724"/>
            <a:ext cx="4880700" cy="536700"/>
          </a:xfrm>
          <a:prstGeom prst="rect">
            <a:avLst/>
          </a:prstGeom>
          <a:noFill/>
          <a:ln>
            <a:noFill/>
          </a:ln>
        </p:spPr>
        <p:txBody>
          <a:bodyPr spcFirstLastPara="1" wrap="square" lIns="91425" tIns="0"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Build upper body strength, including the chest, shoulders, and triceps. Also engage core muscles for stability</a:t>
            </a:r>
            <a:endParaRPr>
              <a:solidFill>
                <a:schemeClr val="dk1"/>
              </a:solidFill>
              <a:latin typeface="Figtree"/>
              <a:ea typeface="Figtree"/>
              <a:cs typeface="Figtree"/>
              <a:sym typeface="Figtree"/>
            </a:endParaRPr>
          </a:p>
        </p:txBody>
      </p:sp>
      <p:sp>
        <p:nvSpPr>
          <p:cNvPr id="2189" name="Google Shape;2189;p63"/>
          <p:cNvSpPr txBox="1"/>
          <p:nvPr/>
        </p:nvSpPr>
        <p:spPr>
          <a:xfrm>
            <a:off x="3547266" y="3997675"/>
            <a:ext cx="4880700" cy="536700"/>
          </a:xfrm>
          <a:prstGeom prst="rect">
            <a:avLst/>
          </a:prstGeom>
          <a:noFill/>
          <a:ln>
            <a:noFill/>
          </a:ln>
        </p:spPr>
        <p:txBody>
          <a:bodyPr spcFirstLastPara="1" wrap="square" lIns="91425" tIns="0"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Great for core strength and stability. Also helps improve posture and reduces the risk of back pain</a:t>
            </a:r>
            <a:endParaRPr>
              <a:solidFill>
                <a:schemeClr val="dk1"/>
              </a:solidFill>
              <a:latin typeface="Figtree"/>
              <a:ea typeface="Figtree"/>
              <a:cs typeface="Figtree"/>
              <a:sym typeface="Figtree"/>
            </a:endParaRPr>
          </a:p>
        </p:txBody>
      </p:sp>
      <p:cxnSp>
        <p:nvCxnSpPr>
          <p:cNvPr id="2190" name="Google Shape;2190;p63"/>
          <p:cNvCxnSpPr>
            <a:stCxn id="2182" idx="3"/>
            <a:endCxn id="2188" idx="1"/>
          </p:cNvCxnSpPr>
          <p:nvPr/>
        </p:nvCxnSpPr>
        <p:spPr>
          <a:xfrm>
            <a:off x="2226234" y="1914150"/>
            <a:ext cx="1320900" cy="1567800"/>
          </a:xfrm>
          <a:prstGeom prst="curvedConnector3">
            <a:avLst>
              <a:gd name="adj1" fmla="val 50005"/>
            </a:avLst>
          </a:prstGeom>
          <a:noFill/>
          <a:ln w="9525" cap="flat" cmpd="sng">
            <a:solidFill>
              <a:schemeClr val="dk1"/>
            </a:solidFill>
            <a:prstDash val="lgDash"/>
            <a:round/>
            <a:headEnd type="none" w="med" len="med"/>
            <a:tailEnd type="triangle" w="med" len="med"/>
          </a:ln>
        </p:spPr>
      </p:cxnSp>
      <p:sp>
        <p:nvSpPr>
          <p:cNvPr id="2191" name="Google Shape;2191;p63"/>
          <p:cNvSpPr txBox="1"/>
          <p:nvPr/>
        </p:nvSpPr>
        <p:spPr>
          <a:xfrm>
            <a:off x="713225" y="1022525"/>
            <a:ext cx="7717500" cy="484800"/>
          </a:xfrm>
          <a:prstGeom prst="rect">
            <a:avLst/>
          </a:prstGeom>
          <a:noFill/>
          <a:ln>
            <a:noFill/>
          </a:ln>
        </p:spPr>
        <p:txBody>
          <a:bodyPr spcFirstLastPara="1" wrap="square" lIns="91425" tIns="137150"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Figtree"/>
                <a:ea typeface="Figtree"/>
                <a:cs typeface="Figtree"/>
                <a:sym typeface="Figtree"/>
              </a:rPr>
              <a:t>Read each of the exercises</a:t>
            </a:r>
            <a:r>
              <a:rPr lang="en">
                <a:solidFill>
                  <a:schemeClr val="dk1"/>
                </a:solidFill>
                <a:latin typeface="Figtree"/>
                <a:ea typeface="Figtree"/>
                <a:cs typeface="Figtree"/>
                <a:sym typeface="Figtree"/>
              </a:rPr>
              <a:t> and </a:t>
            </a:r>
            <a:r>
              <a:rPr lang="en" b="1">
                <a:solidFill>
                  <a:schemeClr val="dk1"/>
                </a:solidFill>
                <a:latin typeface="Figtree"/>
                <a:ea typeface="Figtree"/>
                <a:cs typeface="Figtree"/>
                <a:sym typeface="Figtree"/>
              </a:rPr>
              <a:t>connect them to their benefits </a:t>
            </a:r>
            <a:r>
              <a:rPr lang="en">
                <a:solidFill>
                  <a:schemeClr val="dk1"/>
                </a:solidFill>
                <a:latin typeface="Figtree"/>
                <a:ea typeface="Figtree"/>
                <a:cs typeface="Figtree"/>
                <a:sym typeface="Figtree"/>
              </a:rPr>
              <a:t>with the connectors:</a:t>
            </a:r>
            <a:endParaRPr>
              <a:solidFill>
                <a:schemeClr val="dk1"/>
              </a:solidFill>
              <a:latin typeface="Figtree"/>
              <a:ea typeface="Figtree"/>
              <a:cs typeface="Figtree"/>
              <a:sym typeface="Figtree"/>
            </a:endParaRPr>
          </a:p>
        </p:txBody>
      </p:sp>
      <p:cxnSp>
        <p:nvCxnSpPr>
          <p:cNvPr id="2192" name="Google Shape;2192;p63"/>
          <p:cNvCxnSpPr>
            <a:stCxn id="2186" idx="3"/>
          </p:cNvCxnSpPr>
          <p:nvPr/>
        </p:nvCxnSpPr>
        <p:spPr>
          <a:xfrm>
            <a:off x="2226234" y="4266025"/>
            <a:ext cx="326700" cy="246900"/>
          </a:xfrm>
          <a:prstGeom prst="curvedConnector3">
            <a:avLst>
              <a:gd name="adj1" fmla="val 50000"/>
            </a:avLst>
          </a:prstGeom>
          <a:noFill/>
          <a:ln w="9525" cap="flat" cmpd="sng">
            <a:solidFill>
              <a:schemeClr val="dk1"/>
            </a:solidFill>
            <a:prstDash val="lgDash"/>
            <a:round/>
            <a:headEnd type="none" w="med" len="med"/>
            <a:tailEnd type="triangle" w="med" len="med"/>
          </a:ln>
        </p:spPr>
      </p:cxnSp>
      <p:cxnSp>
        <p:nvCxnSpPr>
          <p:cNvPr id="2193" name="Google Shape;2193;p63"/>
          <p:cNvCxnSpPr>
            <a:stCxn id="2185" idx="3"/>
          </p:cNvCxnSpPr>
          <p:nvPr/>
        </p:nvCxnSpPr>
        <p:spPr>
          <a:xfrm>
            <a:off x="2226234" y="3482074"/>
            <a:ext cx="326700" cy="246600"/>
          </a:xfrm>
          <a:prstGeom prst="curvedConnector3">
            <a:avLst>
              <a:gd name="adj1" fmla="val 50000"/>
            </a:avLst>
          </a:prstGeom>
          <a:noFill/>
          <a:ln w="9525" cap="flat" cmpd="sng">
            <a:solidFill>
              <a:schemeClr val="dk1"/>
            </a:solidFill>
            <a:prstDash val="lgDash"/>
            <a:round/>
            <a:headEnd type="none" w="med" len="med"/>
            <a:tailEnd type="triangle" w="med" len="med"/>
          </a:ln>
        </p:spPr>
      </p:cxnSp>
      <p:cxnSp>
        <p:nvCxnSpPr>
          <p:cNvPr id="2194" name="Google Shape;2194;p63"/>
          <p:cNvCxnSpPr>
            <a:stCxn id="2184" idx="3"/>
          </p:cNvCxnSpPr>
          <p:nvPr/>
        </p:nvCxnSpPr>
        <p:spPr>
          <a:xfrm>
            <a:off x="2226234" y="2698101"/>
            <a:ext cx="326700" cy="246600"/>
          </a:xfrm>
          <a:prstGeom prst="curvedConnector3">
            <a:avLst>
              <a:gd name="adj1" fmla="val 50000"/>
            </a:avLst>
          </a:prstGeom>
          <a:noFill/>
          <a:ln w="9525" cap="flat" cmpd="sng">
            <a:solidFill>
              <a:schemeClr val="dk1"/>
            </a:solidFill>
            <a:prstDash val="lgDash"/>
            <a:round/>
            <a:headEnd type="none" w="med" len="med"/>
            <a:tailEnd type="triangle" w="med" len="med"/>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198"/>
        <p:cNvGrpSpPr/>
        <p:nvPr/>
      </p:nvGrpSpPr>
      <p:grpSpPr>
        <a:xfrm>
          <a:off x="0" y="0"/>
          <a:ext cx="0" cy="0"/>
          <a:chOff x="0" y="0"/>
          <a:chExt cx="0" cy="0"/>
        </a:xfrm>
      </p:grpSpPr>
      <p:grpSp>
        <p:nvGrpSpPr>
          <p:cNvPr id="2199" name="Google Shape;2199;p64"/>
          <p:cNvGrpSpPr/>
          <p:nvPr/>
        </p:nvGrpSpPr>
        <p:grpSpPr>
          <a:xfrm>
            <a:off x="7352940" y="2359529"/>
            <a:ext cx="595200" cy="2234019"/>
            <a:chOff x="7458224" y="2359529"/>
            <a:chExt cx="595200" cy="2234019"/>
          </a:xfrm>
        </p:grpSpPr>
        <p:sp>
          <p:nvSpPr>
            <p:cNvPr id="2200" name="Google Shape;2200;p64"/>
            <p:cNvSpPr/>
            <p:nvPr/>
          </p:nvSpPr>
          <p:spPr>
            <a:xfrm>
              <a:off x="7458224" y="2359529"/>
              <a:ext cx="595200" cy="709800"/>
            </a:xfrm>
            <a:prstGeom prst="ellipse">
              <a:avLst/>
            </a:prstGeom>
            <a:solidFill>
              <a:srgbClr val="00113E">
                <a:alpha val="81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201" name="Google Shape;2201;p64"/>
            <p:cNvSpPr/>
            <p:nvPr/>
          </p:nvSpPr>
          <p:spPr>
            <a:xfrm>
              <a:off x="7458224" y="3121749"/>
              <a:ext cx="595200" cy="709800"/>
            </a:xfrm>
            <a:prstGeom prst="ellipse">
              <a:avLst/>
            </a:prstGeom>
            <a:solidFill>
              <a:srgbClr val="00113E">
                <a:alpha val="81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202" name="Google Shape;2202;p64"/>
            <p:cNvSpPr/>
            <p:nvPr/>
          </p:nvSpPr>
          <p:spPr>
            <a:xfrm>
              <a:off x="7458224" y="3883748"/>
              <a:ext cx="595200" cy="709800"/>
            </a:xfrm>
            <a:prstGeom prst="ellipse">
              <a:avLst/>
            </a:prstGeom>
            <a:solidFill>
              <a:srgbClr val="00113E">
                <a:alpha val="81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grpSp>
        <p:nvGrpSpPr>
          <p:cNvPr id="2203" name="Google Shape;2203;p64"/>
          <p:cNvGrpSpPr/>
          <p:nvPr/>
        </p:nvGrpSpPr>
        <p:grpSpPr>
          <a:xfrm>
            <a:off x="1634548" y="1573382"/>
            <a:ext cx="5874894" cy="709800"/>
            <a:chOff x="1508050" y="1620498"/>
            <a:chExt cx="5874894" cy="709800"/>
          </a:xfrm>
        </p:grpSpPr>
        <p:sp>
          <p:nvSpPr>
            <p:cNvPr id="2204" name="Google Shape;2204;p64"/>
            <p:cNvSpPr/>
            <p:nvPr/>
          </p:nvSpPr>
          <p:spPr>
            <a:xfrm>
              <a:off x="5731805" y="1620498"/>
              <a:ext cx="595200" cy="709800"/>
            </a:xfrm>
            <a:prstGeom prst="ellipse">
              <a:avLst/>
            </a:prstGeom>
            <a:solidFill>
              <a:srgbClr val="00113E">
                <a:alpha val="81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205" name="Google Shape;2205;p64"/>
            <p:cNvSpPr/>
            <p:nvPr/>
          </p:nvSpPr>
          <p:spPr>
            <a:xfrm>
              <a:off x="6787744" y="1620498"/>
              <a:ext cx="595200" cy="709800"/>
            </a:xfrm>
            <a:prstGeom prst="ellipse">
              <a:avLst/>
            </a:prstGeom>
            <a:solidFill>
              <a:srgbClr val="00113E">
                <a:alpha val="81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206" name="Google Shape;2206;p64"/>
            <p:cNvSpPr/>
            <p:nvPr/>
          </p:nvSpPr>
          <p:spPr>
            <a:xfrm>
              <a:off x="2563988" y="1620498"/>
              <a:ext cx="595200" cy="709800"/>
            </a:xfrm>
            <a:prstGeom prst="ellipse">
              <a:avLst/>
            </a:prstGeom>
            <a:solidFill>
              <a:srgbClr val="00113E">
                <a:alpha val="81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207" name="Google Shape;2207;p64"/>
            <p:cNvSpPr/>
            <p:nvPr/>
          </p:nvSpPr>
          <p:spPr>
            <a:xfrm>
              <a:off x="3619927" y="1620498"/>
              <a:ext cx="595200" cy="709800"/>
            </a:xfrm>
            <a:prstGeom prst="ellipse">
              <a:avLst/>
            </a:prstGeom>
            <a:solidFill>
              <a:srgbClr val="00113E">
                <a:alpha val="81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208" name="Google Shape;2208;p64"/>
            <p:cNvSpPr/>
            <p:nvPr/>
          </p:nvSpPr>
          <p:spPr>
            <a:xfrm>
              <a:off x="1508050" y="1620498"/>
              <a:ext cx="595200" cy="709800"/>
            </a:xfrm>
            <a:prstGeom prst="ellipse">
              <a:avLst/>
            </a:prstGeom>
            <a:solidFill>
              <a:srgbClr val="00113E">
                <a:alpha val="81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209" name="Google Shape;2209;p64"/>
            <p:cNvSpPr/>
            <p:nvPr/>
          </p:nvSpPr>
          <p:spPr>
            <a:xfrm>
              <a:off x="4675866" y="1620498"/>
              <a:ext cx="595200" cy="709800"/>
            </a:xfrm>
            <a:prstGeom prst="ellipse">
              <a:avLst/>
            </a:prstGeom>
            <a:solidFill>
              <a:srgbClr val="00113E">
                <a:alpha val="81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sp>
        <p:nvSpPr>
          <p:cNvPr id="2210" name="Google Shape;2210;p64"/>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Activity 2 - True or false?</a:t>
            </a:r>
            <a:endParaRPr/>
          </a:p>
        </p:txBody>
      </p:sp>
      <p:sp>
        <p:nvSpPr>
          <p:cNvPr id="2211" name="Google Shape;2211;p64"/>
          <p:cNvSpPr txBox="1"/>
          <p:nvPr/>
        </p:nvSpPr>
        <p:spPr>
          <a:xfrm>
            <a:off x="713225" y="1022525"/>
            <a:ext cx="7717500" cy="484800"/>
          </a:xfrm>
          <a:prstGeom prst="rect">
            <a:avLst/>
          </a:prstGeom>
          <a:noFill/>
          <a:ln>
            <a:noFill/>
          </a:ln>
        </p:spPr>
        <p:txBody>
          <a:bodyPr spcFirstLastPara="1" wrap="square" lIns="91425" tIns="137150"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Figtree"/>
                <a:ea typeface="Figtree"/>
                <a:cs typeface="Figtree"/>
                <a:sym typeface="Figtree"/>
              </a:rPr>
              <a:t>Find which sentence is correct</a:t>
            </a:r>
            <a:r>
              <a:rPr lang="en">
                <a:solidFill>
                  <a:schemeClr val="dk1"/>
                </a:solidFill>
                <a:latin typeface="Figtree"/>
                <a:ea typeface="Figtree"/>
                <a:cs typeface="Figtree"/>
                <a:sym typeface="Figtree"/>
              </a:rPr>
              <a:t> and which one isn’t and </a:t>
            </a:r>
            <a:r>
              <a:rPr lang="en" b="1">
                <a:solidFill>
                  <a:schemeClr val="dk1"/>
                </a:solidFill>
                <a:latin typeface="Figtree"/>
                <a:ea typeface="Figtree"/>
                <a:cs typeface="Figtree"/>
                <a:sym typeface="Figtree"/>
              </a:rPr>
              <a:t>mark it with the corresponding icon</a:t>
            </a:r>
            <a:r>
              <a:rPr lang="en">
                <a:solidFill>
                  <a:schemeClr val="dk1"/>
                </a:solidFill>
                <a:latin typeface="Figtree"/>
                <a:ea typeface="Figtree"/>
                <a:cs typeface="Figtree"/>
                <a:sym typeface="Figtree"/>
              </a:rPr>
              <a:t>:</a:t>
            </a:r>
            <a:endParaRPr>
              <a:solidFill>
                <a:schemeClr val="dk1"/>
              </a:solidFill>
              <a:latin typeface="Figtree"/>
              <a:ea typeface="Figtree"/>
              <a:cs typeface="Figtree"/>
              <a:sym typeface="Figtree"/>
            </a:endParaRPr>
          </a:p>
        </p:txBody>
      </p:sp>
      <p:grpSp>
        <p:nvGrpSpPr>
          <p:cNvPr id="2212" name="Google Shape;2212;p64"/>
          <p:cNvGrpSpPr/>
          <p:nvPr/>
        </p:nvGrpSpPr>
        <p:grpSpPr>
          <a:xfrm>
            <a:off x="7352890" y="3121624"/>
            <a:ext cx="595299" cy="710056"/>
            <a:chOff x="7096550" y="2465463"/>
            <a:chExt cx="722100" cy="861300"/>
          </a:xfrm>
        </p:grpSpPr>
        <p:sp>
          <p:nvSpPr>
            <p:cNvPr id="2213" name="Google Shape;2213;p64"/>
            <p:cNvSpPr/>
            <p:nvPr/>
          </p:nvSpPr>
          <p:spPr>
            <a:xfrm>
              <a:off x="7096550" y="2465463"/>
              <a:ext cx="722100" cy="861300"/>
            </a:xfrm>
            <a:prstGeom prst="ellipse">
              <a:avLst/>
            </a:prstGeom>
            <a:solidFill>
              <a:schemeClr val="lt1"/>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214" name="Google Shape;2214;p64"/>
            <p:cNvSpPr/>
            <p:nvPr/>
          </p:nvSpPr>
          <p:spPr>
            <a:xfrm>
              <a:off x="7273561" y="2725501"/>
              <a:ext cx="368090" cy="364331"/>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5" name="Google Shape;2215;p64"/>
          <p:cNvGrpSpPr/>
          <p:nvPr/>
        </p:nvGrpSpPr>
        <p:grpSpPr>
          <a:xfrm>
            <a:off x="2690461" y="1551477"/>
            <a:ext cx="595299" cy="710056"/>
            <a:chOff x="2422600" y="1570638"/>
            <a:chExt cx="722100" cy="861300"/>
          </a:xfrm>
        </p:grpSpPr>
        <p:sp>
          <p:nvSpPr>
            <p:cNvPr id="2216" name="Google Shape;2216;p64"/>
            <p:cNvSpPr/>
            <p:nvPr/>
          </p:nvSpPr>
          <p:spPr>
            <a:xfrm>
              <a:off x="2422600" y="1570638"/>
              <a:ext cx="722100" cy="861300"/>
            </a:xfrm>
            <a:prstGeom prst="ellipse">
              <a:avLst/>
            </a:prstGeom>
            <a:solidFill>
              <a:schemeClr val="lt1"/>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217" name="Google Shape;2217;p64"/>
            <p:cNvGrpSpPr/>
            <p:nvPr/>
          </p:nvGrpSpPr>
          <p:grpSpPr>
            <a:xfrm>
              <a:off x="2549281" y="1828429"/>
              <a:ext cx="468737" cy="345748"/>
              <a:chOff x="5223609" y="3731112"/>
              <a:chExt cx="371782" cy="274285"/>
            </a:xfrm>
          </p:grpSpPr>
          <p:sp>
            <p:nvSpPr>
              <p:cNvPr id="2218" name="Google Shape;2218;p64"/>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4"/>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00113E">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20" name="Google Shape;2220;p64"/>
          <p:cNvGrpSpPr/>
          <p:nvPr/>
        </p:nvGrpSpPr>
        <p:grpSpPr>
          <a:xfrm>
            <a:off x="3746387" y="1551477"/>
            <a:ext cx="595299" cy="710056"/>
            <a:chOff x="3614825" y="1570638"/>
            <a:chExt cx="722100" cy="861300"/>
          </a:xfrm>
        </p:grpSpPr>
        <p:sp>
          <p:nvSpPr>
            <p:cNvPr id="2221" name="Google Shape;2221;p64"/>
            <p:cNvSpPr/>
            <p:nvPr/>
          </p:nvSpPr>
          <p:spPr>
            <a:xfrm>
              <a:off x="3614825" y="1570638"/>
              <a:ext cx="722100" cy="861300"/>
            </a:xfrm>
            <a:prstGeom prst="ellipse">
              <a:avLst/>
            </a:prstGeom>
            <a:solidFill>
              <a:schemeClr val="lt1"/>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222" name="Google Shape;2222;p64"/>
            <p:cNvGrpSpPr/>
            <p:nvPr/>
          </p:nvGrpSpPr>
          <p:grpSpPr>
            <a:xfrm>
              <a:off x="3741497" y="1828429"/>
              <a:ext cx="468737" cy="345748"/>
              <a:chOff x="5223609" y="3731112"/>
              <a:chExt cx="371782" cy="274285"/>
            </a:xfrm>
          </p:grpSpPr>
          <p:sp>
            <p:nvSpPr>
              <p:cNvPr id="2223" name="Google Shape;2223;p64"/>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4"/>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00113E">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25" name="Google Shape;2225;p64"/>
          <p:cNvGrpSpPr/>
          <p:nvPr/>
        </p:nvGrpSpPr>
        <p:grpSpPr>
          <a:xfrm>
            <a:off x="5858240" y="1551477"/>
            <a:ext cx="595299" cy="710056"/>
            <a:chOff x="5999275" y="1582188"/>
            <a:chExt cx="722100" cy="861300"/>
          </a:xfrm>
        </p:grpSpPr>
        <p:sp>
          <p:nvSpPr>
            <p:cNvPr id="2226" name="Google Shape;2226;p64"/>
            <p:cNvSpPr/>
            <p:nvPr/>
          </p:nvSpPr>
          <p:spPr>
            <a:xfrm>
              <a:off x="5999275" y="1582188"/>
              <a:ext cx="722100" cy="861300"/>
            </a:xfrm>
            <a:prstGeom prst="ellipse">
              <a:avLst/>
            </a:prstGeom>
            <a:solidFill>
              <a:schemeClr val="lt1"/>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227" name="Google Shape;2227;p64"/>
            <p:cNvSpPr/>
            <p:nvPr/>
          </p:nvSpPr>
          <p:spPr>
            <a:xfrm>
              <a:off x="6176302" y="1830676"/>
              <a:ext cx="368090" cy="364331"/>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8" name="Google Shape;2228;p64"/>
          <p:cNvGrpSpPr/>
          <p:nvPr/>
        </p:nvGrpSpPr>
        <p:grpSpPr>
          <a:xfrm>
            <a:off x="6914166" y="1551477"/>
            <a:ext cx="595299" cy="710056"/>
            <a:chOff x="7191500" y="1582188"/>
            <a:chExt cx="722100" cy="861300"/>
          </a:xfrm>
        </p:grpSpPr>
        <p:sp>
          <p:nvSpPr>
            <p:cNvPr id="2229" name="Google Shape;2229;p64"/>
            <p:cNvSpPr/>
            <p:nvPr/>
          </p:nvSpPr>
          <p:spPr>
            <a:xfrm>
              <a:off x="7191500" y="1582188"/>
              <a:ext cx="722100" cy="861300"/>
            </a:xfrm>
            <a:prstGeom prst="ellipse">
              <a:avLst/>
            </a:prstGeom>
            <a:solidFill>
              <a:schemeClr val="lt1"/>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2230" name="Google Shape;2230;p64"/>
            <p:cNvSpPr/>
            <p:nvPr/>
          </p:nvSpPr>
          <p:spPr>
            <a:xfrm>
              <a:off x="7368517" y="1830676"/>
              <a:ext cx="368090" cy="364331"/>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1" name="Google Shape;2231;p64"/>
          <p:cNvGrpSpPr/>
          <p:nvPr/>
        </p:nvGrpSpPr>
        <p:grpSpPr>
          <a:xfrm>
            <a:off x="1634535" y="1551483"/>
            <a:ext cx="595299" cy="710056"/>
            <a:chOff x="1230375" y="1189638"/>
            <a:chExt cx="722100" cy="861300"/>
          </a:xfrm>
        </p:grpSpPr>
        <p:sp>
          <p:nvSpPr>
            <p:cNvPr id="2232" name="Google Shape;2232;p64"/>
            <p:cNvSpPr/>
            <p:nvPr/>
          </p:nvSpPr>
          <p:spPr>
            <a:xfrm>
              <a:off x="1230375" y="1189638"/>
              <a:ext cx="722100" cy="861300"/>
            </a:xfrm>
            <a:prstGeom prst="ellipse">
              <a:avLst/>
            </a:prstGeom>
            <a:solidFill>
              <a:schemeClr val="lt1"/>
            </a:solid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grpSp>
          <p:nvGrpSpPr>
            <p:cNvPr id="2233" name="Google Shape;2233;p64"/>
            <p:cNvGrpSpPr/>
            <p:nvPr/>
          </p:nvGrpSpPr>
          <p:grpSpPr>
            <a:xfrm>
              <a:off x="1357152" y="1447270"/>
              <a:ext cx="468743" cy="345736"/>
              <a:chOff x="5223609" y="3731112"/>
              <a:chExt cx="371782" cy="274285"/>
            </a:xfrm>
          </p:grpSpPr>
          <p:sp>
            <p:nvSpPr>
              <p:cNvPr id="2234" name="Google Shape;2234;p64"/>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4"/>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00113E">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36" name="Google Shape;2236;p64"/>
          <p:cNvSpPr txBox="1"/>
          <p:nvPr/>
        </p:nvSpPr>
        <p:spPr>
          <a:xfrm>
            <a:off x="797150" y="2507950"/>
            <a:ext cx="6488700" cy="4134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Figtree"/>
                <a:ea typeface="Figtree"/>
                <a:cs typeface="Figtree"/>
                <a:sym typeface="Figtree"/>
              </a:rPr>
              <a:t>"Resistance training, such as weightlifting, can increase muscle strength"</a:t>
            </a:r>
            <a:endParaRPr>
              <a:solidFill>
                <a:schemeClr val="dk1"/>
              </a:solidFill>
              <a:latin typeface="Figtree"/>
              <a:ea typeface="Figtree"/>
              <a:cs typeface="Figtree"/>
              <a:sym typeface="Figtree"/>
            </a:endParaRPr>
          </a:p>
        </p:txBody>
      </p:sp>
      <p:sp>
        <p:nvSpPr>
          <p:cNvPr id="2237" name="Google Shape;2237;p64"/>
          <p:cNvSpPr txBox="1"/>
          <p:nvPr/>
        </p:nvSpPr>
        <p:spPr>
          <a:xfrm>
            <a:off x="797150" y="3269950"/>
            <a:ext cx="6488700" cy="4134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Figtree"/>
                <a:ea typeface="Figtree"/>
                <a:cs typeface="Figtree"/>
                <a:sym typeface="Figtree"/>
              </a:rPr>
              <a:t>“You should feel pain during every workout to make significant progress”</a:t>
            </a:r>
            <a:endParaRPr>
              <a:solidFill>
                <a:schemeClr val="dk1"/>
              </a:solidFill>
              <a:latin typeface="Figtree"/>
              <a:ea typeface="Figtree"/>
              <a:cs typeface="Figtree"/>
              <a:sym typeface="Figtree"/>
            </a:endParaRPr>
          </a:p>
        </p:txBody>
      </p:sp>
      <p:sp>
        <p:nvSpPr>
          <p:cNvPr id="2238" name="Google Shape;2238;p64"/>
          <p:cNvSpPr txBox="1"/>
          <p:nvPr/>
        </p:nvSpPr>
        <p:spPr>
          <a:xfrm>
            <a:off x="797150" y="4031950"/>
            <a:ext cx="6488700" cy="4134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Figtree"/>
                <a:ea typeface="Figtree"/>
                <a:cs typeface="Figtree"/>
                <a:sym typeface="Figtree"/>
              </a:rPr>
              <a:t>"Proper rest is essential for muscle growth and overall training progress"</a:t>
            </a:r>
            <a:endParaRPr>
              <a:solidFill>
                <a:schemeClr val="dk1"/>
              </a:solidFill>
              <a:latin typeface="Figtree"/>
              <a:ea typeface="Figtree"/>
              <a:cs typeface="Figtree"/>
              <a:sym typeface="Figtree"/>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242"/>
        <p:cNvGrpSpPr/>
        <p:nvPr/>
      </p:nvGrpSpPr>
      <p:grpSpPr>
        <a:xfrm>
          <a:off x="0" y="0"/>
          <a:ext cx="0" cy="0"/>
          <a:chOff x="0" y="0"/>
          <a:chExt cx="0" cy="0"/>
        </a:xfrm>
      </p:grpSpPr>
      <p:sp>
        <p:nvSpPr>
          <p:cNvPr id="2243" name="Google Shape;2243;p65"/>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Activity 3 - Exercises by discipline</a:t>
            </a:r>
            <a:endParaRPr/>
          </a:p>
        </p:txBody>
      </p:sp>
      <p:sp>
        <p:nvSpPr>
          <p:cNvPr id="2244" name="Google Shape;2244;p65"/>
          <p:cNvSpPr txBox="1"/>
          <p:nvPr/>
        </p:nvSpPr>
        <p:spPr>
          <a:xfrm>
            <a:off x="713225" y="1022525"/>
            <a:ext cx="7717500" cy="484800"/>
          </a:xfrm>
          <a:prstGeom prst="rect">
            <a:avLst/>
          </a:prstGeom>
          <a:noFill/>
          <a:ln>
            <a:noFill/>
          </a:ln>
        </p:spPr>
        <p:txBody>
          <a:bodyPr spcFirstLastPara="1" wrap="square" lIns="91425" tIns="137150"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Figtree"/>
                <a:ea typeface="Figtree"/>
                <a:cs typeface="Figtree"/>
                <a:sym typeface="Figtree"/>
              </a:rPr>
              <a:t>Following the first column</a:t>
            </a:r>
            <a:r>
              <a:rPr lang="en">
                <a:solidFill>
                  <a:schemeClr val="dk1"/>
                </a:solidFill>
                <a:latin typeface="Figtree"/>
                <a:ea typeface="Figtree"/>
                <a:cs typeface="Figtree"/>
                <a:sym typeface="Figtree"/>
              </a:rPr>
              <a:t>, give examples for the other disciplines:</a:t>
            </a:r>
            <a:endParaRPr>
              <a:solidFill>
                <a:schemeClr val="dk1"/>
              </a:solidFill>
              <a:latin typeface="Figtree"/>
              <a:ea typeface="Figtree"/>
              <a:cs typeface="Figtree"/>
              <a:sym typeface="Figtree"/>
            </a:endParaRPr>
          </a:p>
        </p:txBody>
      </p:sp>
      <p:graphicFrame>
        <p:nvGraphicFramePr>
          <p:cNvPr id="2245" name="Google Shape;2245;p65"/>
          <p:cNvGraphicFramePr/>
          <p:nvPr/>
        </p:nvGraphicFramePr>
        <p:xfrm>
          <a:off x="886825" y="1574558"/>
          <a:ext cx="3000000" cy="3000000"/>
        </p:xfrm>
        <a:graphic>
          <a:graphicData uri="http://schemas.openxmlformats.org/drawingml/2006/table">
            <a:tbl>
              <a:tblPr>
                <a:noFill/>
                <a:tableStyleId>{BA7CA293-1308-4ACC-B3B4-B52D9E6BE8C9}</a:tableStyleId>
              </a:tblPr>
              <a:tblGrid>
                <a:gridCol w="1843925">
                  <a:extLst>
                    <a:ext uri="{9D8B030D-6E8A-4147-A177-3AD203B41FA5}">
                      <a16:colId xmlns:a16="http://schemas.microsoft.com/office/drawing/2014/main" val="20000"/>
                    </a:ext>
                  </a:extLst>
                </a:gridCol>
                <a:gridCol w="1843925">
                  <a:extLst>
                    <a:ext uri="{9D8B030D-6E8A-4147-A177-3AD203B41FA5}">
                      <a16:colId xmlns:a16="http://schemas.microsoft.com/office/drawing/2014/main" val="20001"/>
                    </a:ext>
                  </a:extLst>
                </a:gridCol>
                <a:gridCol w="1843925">
                  <a:extLst>
                    <a:ext uri="{9D8B030D-6E8A-4147-A177-3AD203B41FA5}">
                      <a16:colId xmlns:a16="http://schemas.microsoft.com/office/drawing/2014/main" val="20002"/>
                    </a:ext>
                  </a:extLst>
                </a:gridCol>
                <a:gridCol w="1843925">
                  <a:extLst>
                    <a:ext uri="{9D8B030D-6E8A-4147-A177-3AD203B41FA5}">
                      <a16:colId xmlns:a16="http://schemas.microsoft.com/office/drawing/2014/main" val="20003"/>
                    </a:ext>
                  </a:extLst>
                </a:gridCol>
              </a:tblGrid>
              <a:tr h="594325">
                <a:tc>
                  <a:txBody>
                    <a:bodyPr/>
                    <a:lstStyle/>
                    <a:p>
                      <a:pPr marL="0" lvl="0" indent="0" algn="ctr" rtl="0">
                        <a:lnSpc>
                          <a:spcPct val="115000"/>
                        </a:lnSpc>
                        <a:spcBef>
                          <a:spcPts val="0"/>
                        </a:spcBef>
                        <a:spcAft>
                          <a:spcPts val="0"/>
                        </a:spcAft>
                        <a:buNone/>
                      </a:pPr>
                      <a:r>
                        <a:rPr lang="en" sz="2100">
                          <a:solidFill>
                            <a:schemeClr val="dk1"/>
                          </a:solidFill>
                          <a:latin typeface="Geologica SemiBold"/>
                          <a:ea typeface="Geologica SemiBold"/>
                          <a:cs typeface="Geologica SemiBold"/>
                          <a:sym typeface="Geologica SemiBold"/>
                        </a:rPr>
                        <a:t>Strength</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rgbClr val="616F18">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rgbClr val="616F18">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sz="2100">
                          <a:solidFill>
                            <a:schemeClr val="dk1"/>
                          </a:solidFill>
                          <a:latin typeface="Geologica SemiBold"/>
                          <a:ea typeface="Geologica SemiBold"/>
                          <a:cs typeface="Geologica SemiBold"/>
                          <a:sym typeface="Geologica SemiBold"/>
                        </a:rPr>
                        <a:t>Cardio</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rgbClr val="616F18">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sz="2100">
                          <a:solidFill>
                            <a:schemeClr val="dk1"/>
                          </a:solidFill>
                          <a:latin typeface="Geologica SemiBold"/>
                          <a:ea typeface="Geologica SemiBold"/>
                          <a:cs typeface="Geologica SemiBold"/>
                          <a:sym typeface="Geologica SemiBold"/>
                        </a:rPr>
                        <a:t>Flexibility</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rgbClr val="616F18">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sz="2100">
                          <a:solidFill>
                            <a:schemeClr val="dk1"/>
                          </a:solidFill>
                          <a:latin typeface="Geologica SemiBold"/>
                          <a:ea typeface="Geologica SemiBold"/>
                          <a:cs typeface="Geologica SemiBold"/>
                          <a:sym typeface="Geologica SemiBold"/>
                        </a:rPr>
                        <a:t>Functional</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rgbClr val="616F18">
                          <a:alpha val="0"/>
                        </a:srgbClr>
                      </a:solidFill>
                      <a:prstDash val="solid"/>
                      <a:round/>
                      <a:headEnd type="none" w="sm" len="sm"/>
                      <a:tailEnd type="none" w="sm" len="sm"/>
                    </a:lnR>
                    <a:lnT w="9525" cap="flat" cmpd="sng">
                      <a:solidFill>
                        <a:srgbClr val="616F18">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0"/>
                  </a:ext>
                </a:extLst>
              </a:tr>
              <a:tr h="573225">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Calisthenics</a:t>
                      </a:r>
                      <a:endParaRPr>
                        <a:solidFill>
                          <a:schemeClr val="dk1"/>
                        </a:solidFill>
                        <a:latin typeface="Figtree"/>
                        <a:ea typeface="Figtree"/>
                        <a:cs typeface="Figtree"/>
                        <a:sym typeface="Figtree"/>
                      </a:endParaRPr>
                    </a:p>
                  </a:txBody>
                  <a:tcPr marL="91425" marR="91425" marT="91425" marB="91425" anchor="ctr">
                    <a:lnL w="9525" cap="flat" cmpd="sng">
                      <a:solidFill>
                        <a:srgbClr val="616F18">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latin typeface="Figtree"/>
                        <a:ea typeface="Figtree"/>
                        <a:cs typeface="Figtree"/>
                        <a:sym typeface="Figtree"/>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latin typeface="Figtree"/>
                        <a:ea typeface="Figtree"/>
                        <a:cs typeface="Figtree"/>
                        <a:sym typeface="Figtree"/>
                      </a:endParaRPr>
                    </a:p>
                  </a:txBody>
                  <a:tcPr marL="91425" marR="91425" marT="91425" marB="91425" anchor="ctr">
                    <a:lnL w="9525" cap="flat" cmpd="sng">
                      <a:solidFill>
                        <a:schemeClr val="dk1"/>
                      </a:solidFill>
                      <a:prstDash val="lgDash"/>
                      <a:round/>
                      <a:headEnd type="none" w="sm" len="sm"/>
                      <a:tailEnd type="none" w="sm" len="sm"/>
                    </a:lnL>
                    <a:lnR w="9525" cap="flat" cmpd="sng">
                      <a:solidFill>
                        <a:srgbClr val="76861F">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1"/>
                  </a:ext>
                </a:extLst>
              </a:tr>
              <a:tr h="573225">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Weightlifting</a:t>
                      </a:r>
                      <a:endParaRPr>
                        <a:solidFill>
                          <a:schemeClr val="dk1"/>
                        </a:solidFill>
                        <a:latin typeface="Figtree"/>
                        <a:ea typeface="Figtree"/>
                        <a:cs typeface="Figtree"/>
                        <a:sym typeface="Figtree"/>
                      </a:endParaRPr>
                    </a:p>
                  </a:txBody>
                  <a:tcPr marL="91425" marR="91425" marT="91425" marB="91425" anchor="ctr">
                    <a:lnL w="9525" cap="flat" cmpd="sng">
                      <a:solidFill>
                        <a:srgbClr val="616F18">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latin typeface="Figtree"/>
                        <a:ea typeface="Figtree"/>
                        <a:cs typeface="Figtree"/>
                        <a:sym typeface="Figtree"/>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latin typeface="Figtree"/>
                        <a:ea typeface="Figtree"/>
                        <a:cs typeface="Figtree"/>
                        <a:sym typeface="Figtree"/>
                      </a:endParaRPr>
                    </a:p>
                  </a:txBody>
                  <a:tcPr marL="91425" marR="91425" marT="91425" marB="91425" anchor="ctr">
                    <a:lnL w="9525" cap="flat" cmpd="sng">
                      <a:solidFill>
                        <a:schemeClr val="dk1"/>
                      </a:solidFill>
                      <a:prstDash val="lgDash"/>
                      <a:round/>
                      <a:headEnd type="none" w="sm" len="sm"/>
                      <a:tailEnd type="none" w="sm" len="sm"/>
                    </a:lnL>
                    <a:lnR w="9525" cap="flat" cmpd="sng">
                      <a:solidFill>
                        <a:srgbClr val="76861F">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2"/>
                  </a:ext>
                </a:extLst>
              </a:tr>
              <a:tr h="573225">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CrossFit</a:t>
                      </a:r>
                      <a:endParaRPr>
                        <a:solidFill>
                          <a:schemeClr val="dk1"/>
                        </a:solidFill>
                        <a:latin typeface="Figtree"/>
                        <a:ea typeface="Figtree"/>
                        <a:cs typeface="Figtree"/>
                        <a:sym typeface="Figtree"/>
                      </a:endParaRPr>
                    </a:p>
                  </a:txBody>
                  <a:tcPr marL="91425" marR="91425" marT="91425" marB="91425" anchor="ctr">
                    <a:lnL w="9525" cap="flat" cmpd="sng">
                      <a:solidFill>
                        <a:srgbClr val="616F18">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latin typeface="Figtree"/>
                        <a:ea typeface="Figtree"/>
                        <a:cs typeface="Figtree"/>
                        <a:sym typeface="Figtree"/>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latin typeface="Figtree"/>
                        <a:ea typeface="Figtree"/>
                        <a:cs typeface="Figtree"/>
                        <a:sym typeface="Figtree"/>
                      </a:endParaRPr>
                    </a:p>
                  </a:txBody>
                  <a:tcPr marL="91425" marR="91425" marT="91425" marB="91425" anchor="ctr">
                    <a:lnL w="9525" cap="flat" cmpd="sng">
                      <a:solidFill>
                        <a:schemeClr val="dk1"/>
                      </a:solidFill>
                      <a:prstDash val="lgDash"/>
                      <a:round/>
                      <a:headEnd type="none" w="sm" len="sm"/>
                      <a:tailEnd type="none" w="sm" len="sm"/>
                    </a:lnL>
                    <a:lnR w="9525" cap="flat" cmpd="sng">
                      <a:solidFill>
                        <a:srgbClr val="76861F">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3"/>
                  </a:ext>
                </a:extLst>
              </a:tr>
              <a:tr h="573225">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Bodybuilding</a:t>
                      </a:r>
                      <a:endParaRPr>
                        <a:solidFill>
                          <a:schemeClr val="dk1"/>
                        </a:solidFill>
                        <a:latin typeface="Figtree"/>
                        <a:ea typeface="Figtree"/>
                        <a:cs typeface="Figtree"/>
                        <a:sym typeface="Figtree"/>
                      </a:endParaRPr>
                    </a:p>
                  </a:txBody>
                  <a:tcPr marL="91425" marR="91425" marT="91425" marB="91425" anchor="ctr">
                    <a:lnL w="9525" cap="flat" cmpd="sng">
                      <a:solidFill>
                        <a:srgbClr val="616F18">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rgbClr val="76861F">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rgbClr val="76861F">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latin typeface="Figtree"/>
                        <a:ea typeface="Figtree"/>
                        <a:cs typeface="Figtree"/>
                        <a:sym typeface="Figtree"/>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rgbClr val="76861F">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Figtree"/>
                          <a:ea typeface="Figtree"/>
                          <a:cs typeface="Figtree"/>
                          <a:sym typeface="Figtree"/>
                        </a:rPr>
                        <a:t>Add your example!</a:t>
                      </a:r>
                      <a:endParaRPr>
                        <a:solidFill>
                          <a:schemeClr val="dk1"/>
                        </a:solidFill>
                        <a:latin typeface="Figtree"/>
                        <a:ea typeface="Figtree"/>
                        <a:cs typeface="Figtree"/>
                        <a:sym typeface="Figtree"/>
                      </a:endParaRPr>
                    </a:p>
                  </a:txBody>
                  <a:tcPr marL="91425" marR="91425" marT="91425" marB="91425" anchor="ctr">
                    <a:lnL w="9525" cap="flat" cmpd="sng">
                      <a:solidFill>
                        <a:schemeClr val="dk1"/>
                      </a:solidFill>
                      <a:prstDash val="lgDash"/>
                      <a:round/>
                      <a:headEnd type="none" w="sm" len="sm"/>
                      <a:tailEnd type="none" w="sm" len="sm"/>
                    </a:lnL>
                    <a:lnR w="9525" cap="flat" cmpd="sng">
                      <a:solidFill>
                        <a:srgbClr val="76861F">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rgbClr val="76861F">
                          <a:alpha val="0"/>
                        </a:srgb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249"/>
        <p:cNvGrpSpPr/>
        <p:nvPr/>
      </p:nvGrpSpPr>
      <p:grpSpPr>
        <a:xfrm>
          <a:off x="0" y="0"/>
          <a:ext cx="0" cy="0"/>
          <a:chOff x="0" y="0"/>
          <a:chExt cx="0" cy="0"/>
        </a:xfrm>
      </p:grpSpPr>
      <p:sp>
        <p:nvSpPr>
          <p:cNvPr id="2250" name="Google Shape;2250;p66"/>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Activity 4 - Hidden sports</a:t>
            </a:r>
            <a:endParaRPr/>
          </a:p>
        </p:txBody>
      </p:sp>
      <p:sp>
        <p:nvSpPr>
          <p:cNvPr id="2251" name="Google Shape;2251;p66"/>
          <p:cNvSpPr txBox="1"/>
          <p:nvPr/>
        </p:nvSpPr>
        <p:spPr>
          <a:xfrm>
            <a:off x="713225" y="1022525"/>
            <a:ext cx="7717500" cy="484800"/>
          </a:xfrm>
          <a:prstGeom prst="rect">
            <a:avLst/>
          </a:prstGeom>
          <a:noFill/>
          <a:ln>
            <a:noFill/>
          </a:ln>
        </p:spPr>
        <p:txBody>
          <a:bodyPr spcFirstLastPara="1" wrap="square" lIns="91425" tIns="137150"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Figtree"/>
                <a:ea typeface="Figtree"/>
                <a:cs typeface="Figtree"/>
                <a:sym typeface="Figtree"/>
              </a:rPr>
              <a:t>Now try to discover all the hidden disciplines </a:t>
            </a:r>
            <a:r>
              <a:rPr lang="en">
                <a:solidFill>
                  <a:schemeClr val="dk1"/>
                </a:solidFill>
                <a:latin typeface="Figtree"/>
                <a:ea typeface="Figtree"/>
                <a:cs typeface="Figtree"/>
                <a:sym typeface="Figtree"/>
              </a:rPr>
              <a:t>within the following crossword puzzle</a:t>
            </a:r>
            <a:r>
              <a:rPr lang="en" b="1">
                <a:solidFill>
                  <a:schemeClr val="dk1"/>
                </a:solidFill>
                <a:latin typeface="Figtree"/>
                <a:ea typeface="Figtree"/>
                <a:cs typeface="Figtree"/>
                <a:sym typeface="Figtree"/>
              </a:rPr>
              <a:t>:</a:t>
            </a:r>
            <a:endParaRPr>
              <a:solidFill>
                <a:schemeClr val="dk1"/>
              </a:solidFill>
              <a:latin typeface="Figtree"/>
              <a:ea typeface="Figtree"/>
              <a:cs typeface="Figtree"/>
              <a:sym typeface="Figtree"/>
            </a:endParaRPr>
          </a:p>
        </p:txBody>
      </p:sp>
      <p:graphicFrame>
        <p:nvGraphicFramePr>
          <p:cNvPr id="2252" name="Google Shape;2252;p66"/>
          <p:cNvGraphicFramePr/>
          <p:nvPr/>
        </p:nvGraphicFramePr>
        <p:xfrm>
          <a:off x="3809313" y="1629884"/>
          <a:ext cx="3000000" cy="3000000"/>
        </p:xfrm>
        <a:graphic>
          <a:graphicData uri="http://schemas.openxmlformats.org/drawingml/2006/table">
            <a:tbl>
              <a:tblPr>
                <a:noFill/>
                <a:tableStyleId>{BA7CA293-1308-4ACC-B3B4-B52D9E6BE8C9}</a:tableStyleId>
              </a:tblPr>
              <a:tblGrid>
                <a:gridCol w="722725">
                  <a:extLst>
                    <a:ext uri="{9D8B030D-6E8A-4147-A177-3AD203B41FA5}">
                      <a16:colId xmlns:a16="http://schemas.microsoft.com/office/drawing/2014/main" val="20000"/>
                    </a:ext>
                  </a:extLst>
                </a:gridCol>
                <a:gridCol w="722725">
                  <a:extLst>
                    <a:ext uri="{9D8B030D-6E8A-4147-A177-3AD203B41FA5}">
                      <a16:colId xmlns:a16="http://schemas.microsoft.com/office/drawing/2014/main" val="20001"/>
                    </a:ext>
                  </a:extLst>
                </a:gridCol>
                <a:gridCol w="722725">
                  <a:extLst>
                    <a:ext uri="{9D8B030D-6E8A-4147-A177-3AD203B41FA5}">
                      <a16:colId xmlns:a16="http://schemas.microsoft.com/office/drawing/2014/main" val="20002"/>
                    </a:ext>
                  </a:extLst>
                </a:gridCol>
                <a:gridCol w="722725">
                  <a:extLst>
                    <a:ext uri="{9D8B030D-6E8A-4147-A177-3AD203B41FA5}">
                      <a16:colId xmlns:a16="http://schemas.microsoft.com/office/drawing/2014/main" val="20003"/>
                    </a:ext>
                  </a:extLst>
                </a:gridCol>
                <a:gridCol w="722725">
                  <a:extLst>
                    <a:ext uri="{9D8B030D-6E8A-4147-A177-3AD203B41FA5}">
                      <a16:colId xmlns:a16="http://schemas.microsoft.com/office/drawing/2014/main" val="20004"/>
                    </a:ext>
                  </a:extLst>
                </a:gridCol>
                <a:gridCol w="722725">
                  <a:extLst>
                    <a:ext uri="{9D8B030D-6E8A-4147-A177-3AD203B41FA5}">
                      <a16:colId xmlns:a16="http://schemas.microsoft.com/office/drawing/2014/main" val="20005"/>
                    </a:ext>
                  </a:extLst>
                </a:gridCol>
              </a:tblGrid>
              <a:tr h="714575">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Z</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rgbClr val="EEE1D0">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rgbClr val="EEE1D0">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E</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rgbClr val="EEE1D0">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H</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rgbClr val="EEE1D0">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A</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rgbClr val="EEE1D0">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Y</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rgbClr val="EEE1D0">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O</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rgbClr val="EEE1D0">
                          <a:alpha val="0"/>
                        </a:srgbClr>
                      </a:solidFill>
                      <a:prstDash val="solid"/>
                      <a:round/>
                      <a:headEnd type="none" w="sm" len="sm"/>
                      <a:tailEnd type="none" w="sm" len="sm"/>
                    </a:lnR>
                    <a:lnT w="9525" cap="flat" cmpd="sng">
                      <a:solidFill>
                        <a:srgbClr val="EEE1D0">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0"/>
                  </a:ext>
                </a:extLst>
              </a:tr>
              <a:tr h="714575">
                <a:tc>
                  <a:txBody>
                    <a:bodyPr/>
                    <a:lstStyle/>
                    <a:p>
                      <a:pPr marL="0" lvl="0" indent="0" algn="ctr" rtl="0">
                        <a:spcBef>
                          <a:spcPts val="0"/>
                        </a:spcBef>
                        <a:spcAft>
                          <a:spcPts val="0"/>
                        </a:spcAft>
                        <a:buNone/>
                      </a:pPr>
                      <a:r>
                        <a:rPr lang="en" sz="2100">
                          <a:solidFill>
                            <a:schemeClr val="accent1"/>
                          </a:solidFill>
                          <a:latin typeface="Geologica SemiBold"/>
                          <a:ea typeface="Geologica SemiBold"/>
                          <a:cs typeface="Geologica SemiBold"/>
                          <a:sym typeface="Geologica SemiBold"/>
                        </a:rPr>
                        <a:t>S</a:t>
                      </a:r>
                      <a:endParaRPr sz="2100">
                        <a:solidFill>
                          <a:schemeClr val="accent1"/>
                        </a:solidFill>
                        <a:latin typeface="Geologica SemiBold"/>
                        <a:ea typeface="Geologica SemiBold"/>
                        <a:cs typeface="Geologica SemiBold"/>
                        <a:sym typeface="Geologica SemiBold"/>
                      </a:endParaRPr>
                    </a:p>
                  </a:txBody>
                  <a:tcPr marL="91425" marR="91425" marT="91425" marB="91425" anchor="ctr">
                    <a:lnL w="9525" cap="flat" cmpd="sng">
                      <a:solidFill>
                        <a:srgbClr val="EEE1D0">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accent1"/>
                          </a:solidFill>
                          <a:latin typeface="Geologica SemiBold"/>
                          <a:ea typeface="Geologica SemiBold"/>
                          <a:cs typeface="Geologica SemiBold"/>
                          <a:sym typeface="Geologica SemiBold"/>
                        </a:rPr>
                        <a:t>W</a:t>
                      </a:r>
                      <a:endParaRPr sz="2100">
                        <a:solidFill>
                          <a:schemeClr val="accent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accent1"/>
                          </a:solidFill>
                          <a:latin typeface="Geologica SemiBold"/>
                          <a:ea typeface="Geologica SemiBold"/>
                          <a:cs typeface="Geologica SemiBold"/>
                          <a:sym typeface="Geologica SemiBold"/>
                        </a:rPr>
                        <a:t>I</a:t>
                      </a:r>
                      <a:endParaRPr sz="2100">
                        <a:solidFill>
                          <a:schemeClr val="accent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accent1"/>
                          </a:solidFill>
                          <a:latin typeface="Geologica SemiBold"/>
                          <a:ea typeface="Geologica SemiBold"/>
                          <a:cs typeface="Geologica SemiBold"/>
                          <a:sym typeface="Geologica SemiBold"/>
                        </a:rPr>
                        <a:t>M</a:t>
                      </a:r>
                      <a:endParaRPr sz="2100">
                        <a:solidFill>
                          <a:schemeClr val="accent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O</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R</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1"/>
                  </a:ext>
                </a:extLst>
              </a:tr>
              <a:tr h="714575">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G</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rgbClr val="EEE1D0">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V</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K</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A</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G</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U</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2"/>
                  </a:ext>
                </a:extLst>
              </a:tr>
              <a:tr h="714575">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A</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rgbClr val="EEE1D0">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S</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E</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W</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A</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N</a:t>
                      </a:r>
                      <a:endParaRPr sz="2100">
                        <a:solidFill>
                          <a:schemeClr val="dk1"/>
                        </a:solidFill>
                        <a:latin typeface="Geologica SemiBold"/>
                        <a:ea typeface="Geologica SemiBold"/>
                        <a:cs typeface="Geologica SemiBold"/>
                        <a:sym typeface="Geologica SemiBold"/>
                      </a:endParaRPr>
                    </a:p>
                  </a:txBody>
                  <a:tcPr marL="91425" marR="91425" marT="91425" marB="91425" anchor="ctr">
                    <a:lnL w="9525" cap="flat" cmpd="sng">
                      <a:solidFill>
                        <a:schemeClr val="dk1"/>
                      </a:solidFill>
                      <a:prstDash val="lgDash"/>
                      <a:round/>
                      <a:headEnd type="none" w="sm" len="sm"/>
                      <a:tailEnd type="none" w="sm" len="sm"/>
                    </a:lnL>
                    <a:lnR w="9525" cap="flat" cmpd="sng">
                      <a:solidFill>
                        <a:srgbClr val="EEE1D0">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rgbClr val="434343">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2253" name="Google Shape;2253;p66"/>
          <p:cNvSpPr txBox="1"/>
          <p:nvPr/>
        </p:nvSpPr>
        <p:spPr>
          <a:xfrm>
            <a:off x="998360" y="2508595"/>
            <a:ext cx="2326800" cy="4662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64000" anchor="b" anchorCtr="0">
            <a:noAutofit/>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a:t>
            </a:r>
            <a:endParaRPr sz="2100">
              <a:solidFill>
                <a:schemeClr val="dk1"/>
              </a:solidFill>
              <a:latin typeface="Geologica SemiBold"/>
              <a:ea typeface="Geologica SemiBold"/>
              <a:cs typeface="Geologica SemiBold"/>
              <a:sym typeface="Geologica SemiBold"/>
            </a:endParaRPr>
          </a:p>
        </p:txBody>
      </p:sp>
      <p:sp>
        <p:nvSpPr>
          <p:cNvPr id="2254" name="Google Shape;2254;p66"/>
          <p:cNvSpPr txBox="1"/>
          <p:nvPr/>
        </p:nvSpPr>
        <p:spPr>
          <a:xfrm>
            <a:off x="998337" y="3937295"/>
            <a:ext cx="2326800" cy="4662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64000" anchor="b" anchorCtr="0">
            <a:noAutofit/>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a:t>
            </a:r>
            <a:endParaRPr sz="2100">
              <a:solidFill>
                <a:schemeClr val="dk1"/>
              </a:solidFill>
              <a:latin typeface="Geologica SemiBold"/>
              <a:ea typeface="Geologica SemiBold"/>
              <a:cs typeface="Geologica SemiBold"/>
              <a:sym typeface="Geologica SemiBold"/>
            </a:endParaRPr>
          </a:p>
        </p:txBody>
      </p:sp>
      <p:sp>
        <p:nvSpPr>
          <p:cNvPr id="2255" name="Google Shape;2255;p66"/>
          <p:cNvSpPr txBox="1"/>
          <p:nvPr/>
        </p:nvSpPr>
        <p:spPr>
          <a:xfrm>
            <a:off x="998367" y="3222945"/>
            <a:ext cx="2326800" cy="4662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64000" anchor="b" anchorCtr="0">
            <a:noAutofit/>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a:t>
            </a:r>
            <a:endParaRPr sz="2100">
              <a:solidFill>
                <a:schemeClr val="dk1"/>
              </a:solidFill>
              <a:latin typeface="Geologica SemiBold"/>
              <a:ea typeface="Geologica SemiBold"/>
              <a:cs typeface="Geologica SemiBold"/>
              <a:sym typeface="Geologica SemiBold"/>
            </a:endParaRPr>
          </a:p>
        </p:txBody>
      </p:sp>
      <p:sp>
        <p:nvSpPr>
          <p:cNvPr id="2256" name="Google Shape;2256;p66"/>
          <p:cNvSpPr txBox="1"/>
          <p:nvPr/>
        </p:nvSpPr>
        <p:spPr>
          <a:xfrm>
            <a:off x="998337" y="1794245"/>
            <a:ext cx="2326800" cy="466200"/>
          </a:xfrm>
          <a:prstGeom prst="rect">
            <a:avLst/>
          </a:prstGeom>
          <a:noFill/>
          <a:ln w="9525" cap="flat" cmpd="sng">
            <a:solidFill>
              <a:schemeClr val="dk1"/>
            </a:solidFill>
            <a:prstDash val="lgDash"/>
            <a:round/>
            <a:headEnd type="none" w="sm" len="sm"/>
            <a:tailEnd type="none" w="sm" len="sm"/>
          </a:ln>
        </p:spPr>
        <p:txBody>
          <a:bodyPr spcFirstLastPara="1" wrap="square" lIns="91425" tIns="91425" rIns="91425" bIns="64000" anchor="b" anchorCtr="0">
            <a:noAutofit/>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Swim</a:t>
            </a:r>
            <a:endParaRPr sz="2100">
              <a:solidFill>
                <a:schemeClr val="dk1"/>
              </a:solidFill>
              <a:latin typeface="Geologica SemiBold"/>
              <a:ea typeface="Geologica SemiBold"/>
              <a:cs typeface="Geologica SemiBold"/>
              <a:sym typeface="Geologica SemiBo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260"/>
        <p:cNvGrpSpPr/>
        <p:nvPr/>
      </p:nvGrpSpPr>
      <p:grpSpPr>
        <a:xfrm>
          <a:off x="0" y="0"/>
          <a:ext cx="0" cy="0"/>
          <a:chOff x="0" y="0"/>
          <a:chExt cx="0" cy="0"/>
        </a:xfrm>
      </p:grpSpPr>
      <p:sp>
        <p:nvSpPr>
          <p:cNvPr id="2261" name="Google Shape;2261;p67"/>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Additional discipline details</a:t>
            </a:r>
            <a:endParaRPr/>
          </a:p>
        </p:txBody>
      </p:sp>
      <p:cxnSp>
        <p:nvCxnSpPr>
          <p:cNvPr id="2262" name="Google Shape;2262;p67"/>
          <p:cNvCxnSpPr>
            <a:stCxn id="2263" idx="3"/>
            <a:endCxn id="2264" idx="1"/>
          </p:cNvCxnSpPr>
          <p:nvPr/>
        </p:nvCxnSpPr>
        <p:spPr>
          <a:xfrm rot="10800000" flipH="1">
            <a:off x="2158038" y="1655262"/>
            <a:ext cx="1115100" cy="1164900"/>
          </a:xfrm>
          <a:prstGeom prst="bentConnector3">
            <a:avLst>
              <a:gd name="adj1" fmla="val 49995"/>
            </a:avLst>
          </a:prstGeom>
          <a:noFill/>
          <a:ln w="9525" cap="flat" cmpd="sng">
            <a:solidFill>
              <a:schemeClr val="dk1"/>
            </a:solidFill>
            <a:prstDash val="lgDash"/>
            <a:round/>
            <a:headEnd type="none" w="med" len="med"/>
            <a:tailEnd type="none" w="med" len="med"/>
          </a:ln>
        </p:spPr>
      </p:cxnSp>
      <p:cxnSp>
        <p:nvCxnSpPr>
          <p:cNvPr id="2265" name="Google Shape;2265;p67"/>
          <p:cNvCxnSpPr>
            <a:stCxn id="2263" idx="3"/>
            <a:endCxn id="2266" idx="1"/>
          </p:cNvCxnSpPr>
          <p:nvPr/>
        </p:nvCxnSpPr>
        <p:spPr>
          <a:xfrm>
            <a:off x="2158038" y="2820162"/>
            <a:ext cx="1115700" cy="600"/>
          </a:xfrm>
          <a:prstGeom prst="bentConnector3">
            <a:avLst>
              <a:gd name="adj1" fmla="val 49999"/>
            </a:avLst>
          </a:prstGeom>
          <a:noFill/>
          <a:ln w="9525" cap="flat" cmpd="sng">
            <a:solidFill>
              <a:schemeClr val="dk1"/>
            </a:solidFill>
            <a:prstDash val="lgDash"/>
            <a:round/>
            <a:headEnd type="none" w="med" len="med"/>
            <a:tailEnd type="none" w="med" len="med"/>
          </a:ln>
        </p:spPr>
      </p:cxnSp>
      <p:cxnSp>
        <p:nvCxnSpPr>
          <p:cNvPr id="2267" name="Google Shape;2267;p67"/>
          <p:cNvCxnSpPr>
            <a:stCxn id="2263" idx="3"/>
            <a:endCxn id="2268" idx="1"/>
          </p:cNvCxnSpPr>
          <p:nvPr/>
        </p:nvCxnSpPr>
        <p:spPr>
          <a:xfrm>
            <a:off x="2158038" y="2820162"/>
            <a:ext cx="1115700" cy="1235700"/>
          </a:xfrm>
          <a:prstGeom prst="bentConnector3">
            <a:avLst>
              <a:gd name="adj1" fmla="val 49999"/>
            </a:avLst>
          </a:prstGeom>
          <a:noFill/>
          <a:ln w="9525" cap="flat" cmpd="sng">
            <a:solidFill>
              <a:schemeClr val="dk1"/>
            </a:solidFill>
            <a:prstDash val="lgDash"/>
            <a:round/>
            <a:headEnd type="none" w="med" len="med"/>
            <a:tailEnd type="none" w="med" len="med"/>
          </a:ln>
        </p:spPr>
      </p:cxnSp>
      <p:cxnSp>
        <p:nvCxnSpPr>
          <p:cNvPr id="2269" name="Google Shape;2269;p67"/>
          <p:cNvCxnSpPr>
            <a:stCxn id="2264" idx="3"/>
            <a:endCxn id="2270" idx="1"/>
          </p:cNvCxnSpPr>
          <p:nvPr/>
        </p:nvCxnSpPr>
        <p:spPr>
          <a:xfrm rot="10800000" flipH="1">
            <a:off x="5566238" y="1367125"/>
            <a:ext cx="729900" cy="288000"/>
          </a:xfrm>
          <a:prstGeom prst="bentConnector3">
            <a:avLst>
              <a:gd name="adj1" fmla="val 49997"/>
            </a:avLst>
          </a:prstGeom>
          <a:noFill/>
          <a:ln w="9525" cap="flat" cmpd="sng">
            <a:solidFill>
              <a:schemeClr val="dk1"/>
            </a:solidFill>
            <a:prstDash val="lgDash"/>
            <a:round/>
            <a:headEnd type="none" w="med" len="med"/>
            <a:tailEnd type="triangle" w="med" len="med"/>
          </a:ln>
        </p:spPr>
      </p:cxnSp>
      <p:cxnSp>
        <p:nvCxnSpPr>
          <p:cNvPr id="2271" name="Google Shape;2271;p67"/>
          <p:cNvCxnSpPr>
            <a:stCxn id="2264" idx="3"/>
            <a:endCxn id="2272" idx="1"/>
          </p:cNvCxnSpPr>
          <p:nvPr/>
        </p:nvCxnSpPr>
        <p:spPr>
          <a:xfrm>
            <a:off x="5566238" y="1655125"/>
            <a:ext cx="729900" cy="288000"/>
          </a:xfrm>
          <a:prstGeom prst="bentConnector3">
            <a:avLst>
              <a:gd name="adj1" fmla="val 49997"/>
            </a:avLst>
          </a:prstGeom>
          <a:noFill/>
          <a:ln w="9525" cap="flat" cmpd="sng">
            <a:solidFill>
              <a:schemeClr val="dk1"/>
            </a:solidFill>
            <a:prstDash val="lgDash"/>
            <a:round/>
            <a:headEnd type="none" w="med" len="med"/>
            <a:tailEnd type="triangle" w="med" len="med"/>
          </a:ln>
        </p:spPr>
      </p:cxnSp>
      <p:cxnSp>
        <p:nvCxnSpPr>
          <p:cNvPr id="2273" name="Google Shape;2273;p67"/>
          <p:cNvCxnSpPr>
            <a:stCxn id="2266" idx="3"/>
            <a:endCxn id="2274" idx="1"/>
          </p:cNvCxnSpPr>
          <p:nvPr/>
        </p:nvCxnSpPr>
        <p:spPr>
          <a:xfrm rot="10800000" flipH="1">
            <a:off x="5566935" y="2532190"/>
            <a:ext cx="729300" cy="288000"/>
          </a:xfrm>
          <a:prstGeom prst="bentConnector3">
            <a:avLst>
              <a:gd name="adj1" fmla="val 49990"/>
            </a:avLst>
          </a:prstGeom>
          <a:noFill/>
          <a:ln w="9525" cap="flat" cmpd="sng">
            <a:solidFill>
              <a:schemeClr val="dk1"/>
            </a:solidFill>
            <a:prstDash val="lgDash"/>
            <a:round/>
            <a:headEnd type="none" w="med" len="med"/>
            <a:tailEnd type="triangle" w="med" len="med"/>
          </a:ln>
        </p:spPr>
      </p:cxnSp>
      <p:cxnSp>
        <p:nvCxnSpPr>
          <p:cNvPr id="2275" name="Google Shape;2275;p67"/>
          <p:cNvCxnSpPr>
            <a:stCxn id="2266" idx="3"/>
            <a:endCxn id="2276" idx="1"/>
          </p:cNvCxnSpPr>
          <p:nvPr/>
        </p:nvCxnSpPr>
        <p:spPr>
          <a:xfrm>
            <a:off x="5566935" y="2820190"/>
            <a:ext cx="729300" cy="288000"/>
          </a:xfrm>
          <a:prstGeom prst="bentConnector3">
            <a:avLst>
              <a:gd name="adj1" fmla="val 49990"/>
            </a:avLst>
          </a:prstGeom>
          <a:noFill/>
          <a:ln w="9525" cap="flat" cmpd="sng">
            <a:solidFill>
              <a:schemeClr val="dk1"/>
            </a:solidFill>
            <a:prstDash val="lgDash"/>
            <a:round/>
            <a:headEnd type="none" w="med" len="med"/>
            <a:tailEnd type="triangle" w="med" len="med"/>
          </a:ln>
        </p:spPr>
      </p:cxnSp>
      <p:cxnSp>
        <p:nvCxnSpPr>
          <p:cNvPr id="2277" name="Google Shape;2277;p67"/>
          <p:cNvCxnSpPr>
            <a:stCxn id="2268" idx="3"/>
            <a:endCxn id="2278" idx="1"/>
          </p:cNvCxnSpPr>
          <p:nvPr/>
        </p:nvCxnSpPr>
        <p:spPr>
          <a:xfrm rot="10800000" flipH="1">
            <a:off x="5566935" y="3767830"/>
            <a:ext cx="729300" cy="288000"/>
          </a:xfrm>
          <a:prstGeom prst="bentConnector3">
            <a:avLst>
              <a:gd name="adj1" fmla="val 49990"/>
            </a:avLst>
          </a:prstGeom>
          <a:noFill/>
          <a:ln w="9525" cap="flat" cmpd="sng">
            <a:solidFill>
              <a:schemeClr val="dk1"/>
            </a:solidFill>
            <a:prstDash val="lgDash"/>
            <a:round/>
            <a:headEnd type="none" w="med" len="med"/>
            <a:tailEnd type="triangle" w="med" len="med"/>
          </a:ln>
        </p:spPr>
      </p:cxnSp>
      <p:cxnSp>
        <p:nvCxnSpPr>
          <p:cNvPr id="2279" name="Google Shape;2279;p67"/>
          <p:cNvCxnSpPr>
            <a:stCxn id="2268" idx="3"/>
            <a:endCxn id="2280" idx="1"/>
          </p:cNvCxnSpPr>
          <p:nvPr/>
        </p:nvCxnSpPr>
        <p:spPr>
          <a:xfrm>
            <a:off x="5566935" y="4055830"/>
            <a:ext cx="729300" cy="288000"/>
          </a:xfrm>
          <a:prstGeom prst="bentConnector3">
            <a:avLst>
              <a:gd name="adj1" fmla="val 49990"/>
            </a:avLst>
          </a:prstGeom>
          <a:noFill/>
          <a:ln w="9525" cap="flat" cmpd="sng">
            <a:solidFill>
              <a:schemeClr val="dk1"/>
            </a:solidFill>
            <a:prstDash val="lgDash"/>
            <a:round/>
            <a:headEnd type="none" w="med" len="med"/>
            <a:tailEnd type="triangle" w="med" len="med"/>
          </a:ln>
        </p:spPr>
      </p:cxnSp>
      <p:sp>
        <p:nvSpPr>
          <p:cNvPr id="2281" name="Google Shape;2281;p67"/>
          <p:cNvSpPr txBox="1"/>
          <p:nvPr/>
        </p:nvSpPr>
        <p:spPr>
          <a:xfrm>
            <a:off x="773113" y="3750098"/>
            <a:ext cx="1853100" cy="5994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Figtree"/>
                <a:ea typeface="Figtree"/>
                <a:cs typeface="Figtree"/>
                <a:sym typeface="Figtree"/>
              </a:rPr>
              <a:t>Earth is the place where we live on</a:t>
            </a:r>
            <a:endParaRPr>
              <a:solidFill>
                <a:schemeClr val="dk1"/>
              </a:solidFill>
              <a:latin typeface="Figtree"/>
              <a:ea typeface="Figtree"/>
              <a:cs typeface="Figtree"/>
              <a:sym typeface="Figtree"/>
            </a:endParaRPr>
          </a:p>
        </p:txBody>
      </p:sp>
      <p:sp>
        <p:nvSpPr>
          <p:cNvPr id="2282" name="Google Shape;2282;p67"/>
          <p:cNvSpPr txBox="1"/>
          <p:nvPr/>
        </p:nvSpPr>
        <p:spPr>
          <a:xfrm>
            <a:off x="773687" y="1355429"/>
            <a:ext cx="1853100" cy="599400"/>
          </a:xfrm>
          <a:prstGeom prst="rect">
            <a:avLst/>
          </a:prstGeom>
          <a:noFill/>
          <a:ln>
            <a:noFill/>
          </a:ln>
        </p:spPr>
        <p:txBody>
          <a:bodyPr spcFirstLastPara="1" wrap="square" lIns="91425" tIns="91425" rIns="91425" bIns="146300" anchor="b" anchorCtr="0">
            <a:noAutofit/>
          </a:bodyPr>
          <a:lstStyle/>
          <a:p>
            <a:pPr marL="0" marR="0" lvl="0" indent="0" algn="ctr"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Training</a:t>
            </a:r>
            <a:endParaRPr sz="2100">
              <a:solidFill>
                <a:schemeClr val="dk1"/>
              </a:solidFill>
              <a:latin typeface="Geologica SemiBold"/>
              <a:ea typeface="Geologica SemiBold"/>
              <a:cs typeface="Geologica SemiBold"/>
              <a:sym typeface="Geologica SemiBold"/>
            </a:endParaRPr>
          </a:p>
        </p:txBody>
      </p:sp>
      <p:sp>
        <p:nvSpPr>
          <p:cNvPr id="2264" name="Google Shape;2264;p67"/>
          <p:cNvSpPr/>
          <p:nvPr/>
        </p:nvSpPr>
        <p:spPr>
          <a:xfrm>
            <a:off x="3273038" y="1355425"/>
            <a:ext cx="2293200" cy="599400"/>
          </a:xfrm>
          <a:prstGeom prst="roundRect">
            <a:avLst>
              <a:gd name="adj" fmla="val 0"/>
            </a:avLst>
          </a:prstGeom>
          <a:noFill/>
          <a:ln w="9525" cap="flat" cmpd="sng">
            <a:solidFill>
              <a:schemeClr val="dk1"/>
            </a:solidFill>
            <a:prstDash val="lgDash"/>
            <a:round/>
            <a:headEnd type="none" w="sm" len="sm"/>
            <a:tailEnd type="none" w="sm" len="sm"/>
          </a:ln>
        </p:spPr>
        <p:txBody>
          <a:bodyPr spcFirstLastPara="1" wrap="square" lIns="91425" tIns="91425" rIns="91425" bIns="137150" anchor="b" anchorCtr="0">
            <a:noAutofit/>
          </a:bodyPr>
          <a:lstStyle/>
          <a:p>
            <a:pPr marL="0" marR="0" lvl="0" indent="0" algn="ctr"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High intensity</a:t>
            </a:r>
            <a:endParaRPr sz="2100">
              <a:solidFill>
                <a:schemeClr val="dk1"/>
              </a:solidFill>
              <a:latin typeface="Geologica SemiBold"/>
              <a:ea typeface="Geologica SemiBold"/>
              <a:cs typeface="Geologica SemiBold"/>
              <a:sym typeface="Geologica SemiBold"/>
            </a:endParaRPr>
          </a:p>
        </p:txBody>
      </p:sp>
      <p:sp>
        <p:nvSpPr>
          <p:cNvPr id="2270" name="Google Shape;2270;p67"/>
          <p:cNvSpPr/>
          <p:nvPr/>
        </p:nvSpPr>
        <p:spPr>
          <a:xfrm>
            <a:off x="6296087" y="1154100"/>
            <a:ext cx="2074800" cy="426000"/>
          </a:xfrm>
          <a:prstGeom prst="roundRect">
            <a:avLst>
              <a:gd name="adj" fmla="val 0"/>
            </a:avLst>
          </a:prstGeom>
          <a:noFill/>
          <a:ln>
            <a:noFill/>
          </a:ln>
        </p:spPr>
        <p:txBody>
          <a:bodyPr spcFirstLastPara="1" wrap="square" lIns="118850"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Neptune is an ice giant</a:t>
            </a:r>
            <a:endParaRPr>
              <a:solidFill>
                <a:schemeClr val="dk1"/>
              </a:solidFill>
              <a:latin typeface="Figtree"/>
              <a:ea typeface="Figtree"/>
              <a:cs typeface="Figtree"/>
              <a:sym typeface="Figtree"/>
            </a:endParaRPr>
          </a:p>
        </p:txBody>
      </p:sp>
      <p:sp>
        <p:nvSpPr>
          <p:cNvPr id="2272" name="Google Shape;2272;p67"/>
          <p:cNvSpPr/>
          <p:nvPr/>
        </p:nvSpPr>
        <p:spPr>
          <a:xfrm>
            <a:off x="6296087" y="1730203"/>
            <a:ext cx="2074800" cy="426000"/>
          </a:xfrm>
          <a:prstGeom prst="roundRect">
            <a:avLst>
              <a:gd name="adj" fmla="val 0"/>
            </a:avLst>
          </a:prstGeom>
          <a:noFill/>
          <a:ln>
            <a:noFill/>
          </a:ln>
        </p:spPr>
        <p:txBody>
          <a:bodyPr spcFirstLastPara="1" wrap="square" lIns="118850"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Saturn is a gas giant</a:t>
            </a:r>
            <a:endParaRPr>
              <a:solidFill>
                <a:schemeClr val="dk1"/>
              </a:solidFill>
              <a:latin typeface="Figtree"/>
              <a:ea typeface="Figtree"/>
              <a:cs typeface="Figtree"/>
              <a:sym typeface="Figtree"/>
            </a:endParaRPr>
          </a:p>
        </p:txBody>
      </p:sp>
      <p:sp>
        <p:nvSpPr>
          <p:cNvPr id="2266" name="Google Shape;2266;p67"/>
          <p:cNvSpPr/>
          <p:nvPr/>
        </p:nvSpPr>
        <p:spPr>
          <a:xfrm>
            <a:off x="3273735" y="2520490"/>
            <a:ext cx="2293200" cy="599400"/>
          </a:xfrm>
          <a:prstGeom prst="roundRect">
            <a:avLst>
              <a:gd name="adj" fmla="val 0"/>
            </a:avLst>
          </a:prstGeom>
          <a:noFill/>
          <a:ln w="9525" cap="flat" cmpd="sng">
            <a:solidFill>
              <a:schemeClr val="dk1"/>
            </a:solidFill>
            <a:prstDash val="lgDash"/>
            <a:round/>
            <a:headEnd type="none" w="sm" len="sm"/>
            <a:tailEnd type="none" w="sm" len="sm"/>
          </a:ln>
        </p:spPr>
        <p:txBody>
          <a:bodyPr spcFirstLastPara="1" wrap="square" lIns="91425" tIns="91425" rIns="91425" bIns="137150" anchor="b" anchorCtr="0">
            <a:noAutofit/>
          </a:bodyPr>
          <a:lstStyle/>
          <a:p>
            <a:pPr marL="0" marR="0" lvl="0" indent="0" algn="ctr"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Mobility</a:t>
            </a:r>
            <a:endParaRPr sz="2100">
              <a:solidFill>
                <a:schemeClr val="dk1"/>
              </a:solidFill>
              <a:latin typeface="Geologica SemiBold"/>
              <a:ea typeface="Geologica SemiBold"/>
              <a:cs typeface="Geologica SemiBold"/>
              <a:sym typeface="Geologica SemiBold"/>
            </a:endParaRPr>
          </a:p>
        </p:txBody>
      </p:sp>
      <p:sp>
        <p:nvSpPr>
          <p:cNvPr id="2274" name="Google Shape;2274;p67"/>
          <p:cNvSpPr/>
          <p:nvPr/>
        </p:nvSpPr>
        <p:spPr>
          <a:xfrm>
            <a:off x="6296087" y="2319162"/>
            <a:ext cx="2074800" cy="426000"/>
          </a:xfrm>
          <a:prstGeom prst="roundRect">
            <a:avLst>
              <a:gd name="adj" fmla="val 0"/>
            </a:avLst>
          </a:prstGeom>
          <a:noFill/>
          <a:ln>
            <a:noFill/>
          </a:ln>
        </p:spPr>
        <p:txBody>
          <a:bodyPr spcFirstLastPara="1" wrap="square" lIns="118850"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Jupiter is a big planet</a:t>
            </a:r>
            <a:endParaRPr>
              <a:solidFill>
                <a:schemeClr val="dk1"/>
              </a:solidFill>
              <a:latin typeface="Figtree"/>
              <a:ea typeface="Figtree"/>
              <a:cs typeface="Figtree"/>
              <a:sym typeface="Figtree"/>
            </a:endParaRPr>
          </a:p>
        </p:txBody>
      </p:sp>
      <p:sp>
        <p:nvSpPr>
          <p:cNvPr id="2276" name="Google Shape;2276;p67"/>
          <p:cNvSpPr/>
          <p:nvPr/>
        </p:nvSpPr>
        <p:spPr>
          <a:xfrm>
            <a:off x="6296087" y="2895265"/>
            <a:ext cx="2074800" cy="426000"/>
          </a:xfrm>
          <a:prstGeom prst="roundRect">
            <a:avLst>
              <a:gd name="adj" fmla="val 0"/>
            </a:avLst>
          </a:prstGeom>
          <a:noFill/>
          <a:ln>
            <a:noFill/>
          </a:ln>
        </p:spPr>
        <p:txBody>
          <a:bodyPr spcFirstLastPara="1" wrap="square" lIns="118850"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Mars is a cold planet</a:t>
            </a:r>
            <a:endParaRPr>
              <a:solidFill>
                <a:schemeClr val="dk1"/>
              </a:solidFill>
              <a:latin typeface="Figtree"/>
              <a:ea typeface="Figtree"/>
              <a:cs typeface="Figtree"/>
              <a:sym typeface="Figtree"/>
            </a:endParaRPr>
          </a:p>
        </p:txBody>
      </p:sp>
      <p:sp>
        <p:nvSpPr>
          <p:cNvPr id="2268" name="Google Shape;2268;p67"/>
          <p:cNvSpPr/>
          <p:nvPr/>
        </p:nvSpPr>
        <p:spPr>
          <a:xfrm>
            <a:off x="3273735" y="3756130"/>
            <a:ext cx="2293200" cy="599400"/>
          </a:xfrm>
          <a:prstGeom prst="roundRect">
            <a:avLst>
              <a:gd name="adj" fmla="val 0"/>
            </a:avLst>
          </a:prstGeom>
          <a:noFill/>
          <a:ln w="9525" cap="flat" cmpd="sng">
            <a:solidFill>
              <a:schemeClr val="dk1"/>
            </a:solidFill>
            <a:prstDash val="lgDash"/>
            <a:round/>
            <a:headEnd type="none" w="sm" len="sm"/>
            <a:tailEnd type="none" w="sm" len="sm"/>
          </a:ln>
        </p:spPr>
        <p:txBody>
          <a:bodyPr spcFirstLastPara="1" wrap="square" lIns="91425" tIns="91425" rIns="91425" bIns="137150" anchor="b" anchorCtr="0">
            <a:noAutofit/>
          </a:bodyPr>
          <a:lstStyle/>
          <a:p>
            <a:pPr marL="0" marR="0" lvl="0" indent="0" algn="ctr"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Martial arts</a:t>
            </a:r>
            <a:endParaRPr sz="2100">
              <a:solidFill>
                <a:schemeClr val="dk1"/>
              </a:solidFill>
              <a:latin typeface="Geologica SemiBold"/>
              <a:ea typeface="Geologica SemiBold"/>
              <a:cs typeface="Geologica SemiBold"/>
              <a:sym typeface="Geologica SemiBold"/>
            </a:endParaRPr>
          </a:p>
        </p:txBody>
      </p:sp>
      <p:sp>
        <p:nvSpPr>
          <p:cNvPr id="2278" name="Google Shape;2278;p67"/>
          <p:cNvSpPr/>
          <p:nvPr/>
        </p:nvSpPr>
        <p:spPr>
          <a:xfrm>
            <a:off x="6296088" y="3554798"/>
            <a:ext cx="2074800" cy="426000"/>
          </a:xfrm>
          <a:prstGeom prst="roundRect">
            <a:avLst>
              <a:gd name="adj" fmla="val 0"/>
            </a:avLst>
          </a:prstGeom>
          <a:noFill/>
          <a:ln>
            <a:noFill/>
          </a:ln>
        </p:spPr>
        <p:txBody>
          <a:bodyPr spcFirstLastPara="1" wrap="square" lIns="118850"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We all live on Earth</a:t>
            </a:r>
            <a:endParaRPr>
              <a:solidFill>
                <a:schemeClr val="dk1"/>
              </a:solidFill>
              <a:latin typeface="Figtree"/>
              <a:ea typeface="Figtree"/>
              <a:cs typeface="Figtree"/>
              <a:sym typeface="Figtree"/>
            </a:endParaRPr>
          </a:p>
        </p:txBody>
      </p:sp>
      <p:sp>
        <p:nvSpPr>
          <p:cNvPr id="2280" name="Google Shape;2280;p67"/>
          <p:cNvSpPr/>
          <p:nvPr/>
        </p:nvSpPr>
        <p:spPr>
          <a:xfrm>
            <a:off x="6296087" y="4130900"/>
            <a:ext cx="2074800" cy="426000"/>
          </a:xfrm>
          <a:prstGeom prst="roundRect">
            <a:avLst>
              <a:gd name="adj" fmla="val 0"/>
            </a:avLst>
          </a:prstGeom>
          <a:noFill/>
          <a:ln>
            <a:noFill/>
          </a:ln>
        </p:spPr>
        <p:txBody>
          <a:bodyPr spcFirstLastPara="1" wrap="square" lIns="118850"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Venus is a hot planet</a:t>
            </a:r>
            <a:endParaRPr>
              <a:solidFill>
                <a:schemeClr val="dk1"/>
              </a:solidFill>
              <a:latin typeface="Figtree"/>
              <a:ea typeface="Figtree"/>
              <a:cs typeface="Figtree"/>
              <a:sym typeface="Figtree"/>
            </a:endParaRPr>
          </a:p>
        </p:txBody>
      </p:sp>
      <p:sp>
        <p:nvSpPr>
          <p:cNvPr id="2263" name="Google Shape;2263;p67"/>
          <p:cNvSpPr/>
          <p:nvPr/>
        </p:nvSpPr>
        <p:spPr>
          <a:xfrm>
            <a:off x="1241838" y="2479662"/>
            <a:ext cx="916200" cy="681000"/>
          </a:xfrm>
          <a:prstGeom prst="rect">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endParaRPr>
              <a:solidFill>
                <a:schemeClr val="dk1"/>
              </a:solidFill>
              <a:latin typeface="Figtree"/>
              <a:ea typeface="Figtree"/>
              <a:cs typeface="Figtree"/>
              <a:sym typeface="Figtree"/>
            </a:endParaRPr>
          </a:p>
        </p:txBody>
      </p:sp>
      <p:grpSp>
        <p:nvGrpSpPr>
          <p:cNvPr id="2283" name="Google Shape;2283;p67"/>
          <p:cNvGrpSpPr/>
          <p:nvPr/>
        </p:nvGrpSpPr>
        <p:grpSpPr>
          <a:xfrm>
            <a:off x="1462902" y="2495287"/>
            <a:ext cx="473510" cy="497222"/>
            <a:chOff x="3966258" y="3684751"/>
            <a:chExt cx="342280" cy="359420"/>
          </a:xfrm>
        </p:grpSpPr>
        <p:grpSp>
          <p:nvGrpSpPr>
            <p:cNvPr id="2284" name="Google Shape;2284;p67"/>
            <p:cNvGrpSpPr/>
            <p:nvPr/>
          </p:nvGrpSpPr>
          <p:grpSpPr>
            <a:xfrm>
              <a:off x="4001045" y="3700555"/>
              <a:ext cx="307493" cy="343616"/>
              <a:chOff x="4965097" y="3922354"/>
              <a:chExt cx="237080" cy="264931"/>
            </a:xfrm>
          </p:grpSpPr>
          <p:sp>
            <p:nvSpPr>
              <p:cNvPr id="2285" name="Google Shape;2285;p67"/>
              <p:cNvSpPr/>
              <p:nvPr/>
            </p:nvSpPr>
            <p:spPr>
              <a:xfrm>
                <a:off x="5175443" y="3925082"/>
                <a:ext cx="26734" cy="37763"/>
              </a:xfrm>
              <a:custGeom>
                <a:avLst/>
                <a:gdLst/>
                <a:ahLst/>
                <a:cxnLst/>
                <a:rect l="l" t="t" r="r" b="b"/>
                <a:pathLst>
                  <a:path w="26734" h="37763" extrusionOk="0">
                    <a:moveTo>
                      <a:pt x="17795" y="32551"/>
                    </a:moveTo>
                    <a:cubicBezTo>
                      <a:pt x="18299" y="32035"/>
                      <a:pt x="18663" y="31398"/>
                      <a:pt x="18851" y="30702"/>
                    </a:cubicBezTo>
                    <a:lnTo>
                      <a:pt x="26665" y="1646"/>
                    </a:lnTo>
                    <a:cubicBezTo>
                      <a:pt x="26892" y="1003"/>
                      <a:pt x="26554" y="297"/>
                      <a:pt x="25910" y="70"/>
                    </a:cubicBezTo>
                    <a:cubicBezTo>
                      <a:pt x="25462" y="-88"/>
                      <a:pt x="24962" y="26"/>
                      <a:pt x="24626" y="362"/>
                    </a:cubicBezTo>
                    <a:lnTo>
                      <a:pt x="5780" y="19095"/>
                    </a:lnTo>
                    <a:lnTo>
                      <a:pt x="1" y="24874"/>
                    </a:lnTo>
                    <a:lnTo>
                      <a:pt x="12693" y="37763"/>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67"/>
              <p:cNvSpPr/>
              <p:nvPr/>
            </p:nvSpPr>
            <p:spPr>
              <a:xfrm>
                <a:off x="5138731" y="4044293"/>
                <a:ext cx="42791" cy="37161"/>
              </a:xfrm>
              <a:custGeom>
                <a:avLst/>
                <a:gdLst/>
                <a:ahLst/>
                <a:cxnLst/>
                <a:rect l="l" t="t" r="r" b="b"/>
                <a:pathLst>
                  <a:path w="42791" h="37161" extrusionOk="0">
                    <a:moveTo>
                      <a:pt x="28716" y="37161"/>
                    </a:moveTo>
                    <a:lnTo>
                      <a:pt x="14078" y="37161"/>
                    </a:lnTo>
                    <a:cubicBezTo>
                      <a:pt x="6313" y="37138"/>
                      <a:pt x="24" y="30849"/>
                      <a:pt x="1" y="23084"/>
                    </a:cubicBezTo>
                    <a:lnTo>
                      <a:pt x="1" y="14077"/>
                    </a:lnTo>
                    <a:cubicBezTo>
                      <a:pt x="24" y="6312"/>
                      <a:pt x="6313" y="23"/>
                      <a:pt x="14078" y="0"/>
                    </a:cubicBezTo>
                    <a:lnTo>
                      <a:pt x="28716" y="0"/>
                    </a:lnTo>
                    <a:cubicBezTo>
                      <a:pt x="36481" y="23"/>
                      <a:pt x="42770" y="6312"/>
                      <a:pt x="42792" y="14077"/>
                    </a:cubicBezTo>
                    <a:lnTo>
                      <a:pt x="42792" y="23084"/>
                    </a:lnTo>
                    <a:cubicBezTo>
                      <a:pt x="42770" y="30849"/>
                      <a:pt x="36481" y="37138"/>
                      <a:pt x="28716" y="37161"/>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67"/>
              <p:cNvSpPr/>
              <p:nvPr/>
            </p:nvSpPr>
            <p:spPr>
              <a:xfrm>
                <a:off x="5054645" y="4091612"/>
                <a:ext cx="17204" cy="80711"/>
              </a:xfrm>
              <a:custGeom>
                <a:avLst/>
                <a:gdLst/>
                <a:ahLst/>
                <a:cxnLst/>
                <a:rect l="l" t="t" r="r" b="b"/>
                <a:pathLst>
                  <a:path w="17204" h="80711" extrusionOk="0">
                    <a:moveTo>
                      <a:pt x="17205" y="80711"/>
                    </a:moveTo>
                    <a:lnTo>
                      <a:pt x="0" y="78445"/>
                    </a:lnTo>
                    <a:lnTo>
                      <a:pt x="0" y="0"/>
                    </a:lnTo>
                    <a:lnTo>
                      <a:pt x="17205" y="0"/>
                    </a:lnTo>
                    <a:lnTo>
                      <a:pt x="17205" y="80711"/>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67"/>
              <p:cNvSpPr/>
              <p:nvPr/>
            </p:nvSpPr>
            <p:spPr>
              <a:xfrm>
                <a:off x="4965097" y="3922354"/>
                <a:ext cx="113190" cy="96311"/>
              </a:xfrm>
              <a:custGeom>
                <a:avLst/>
                <a:gdLst/>
                <a:ahLst/>
                <a:cxnLst/>
                <a:rect l="l" t="t" r="r" b="b"/>
                <a:pathLst>
                  <a:path w="113190" h="96311" extrusionOk="0">
                    <a:moveTo>
                      <a:pt x="1" y="7149"/>
                    </a:moveTo>
                    <a:lnTo>
                      <a:pt x="14918" y="0"/>
                    </a:lnTo>
                    <a:lnTo>
                      <a:pt x="33860" y="47794"/>
                    </a:lnTo>
                    <a:lnTo>
                      <a:pt x="33860" y="47794"/>
                    </a:lnTo>
                    <a:lnTo>
                      <a:pt x="113191" y="82618"/>
                    </a:lnTo>
                    <a:lnTo>
                      <a:pt x="75209" y="96311"/>
                    </a:lnTo>
                    <a:lnTo>
                      <a:pt x="17139" y="63135"/>
                    </a:lnTo>
                    <a:cubicBezTo>
                      <a:pt x="16363" y="62692"/>
                      <a:pt x="15791" y="61963"/>
                      <a:pt x="15543" y="61105"/>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67"/>
              <p:cNvSpPr/>
              <p:nvPr/>
            </p:nvSpPr>
            <p:spPr>
              <a:xfrm>
                <a:off x="5105108" y="4150634"/>
                <a:ext cx="41331" cy="36651"/>
              </a:xfrm>
              <a:custGeom>
                <a:avLst/>
                <a:gdLst/>
                <a:ahLst/>
                <a:cxnLst/>
                <a:rect l="l" t="t" r="r" b="b"/>
                <a:pathLst>
                  <a:path w="41331" h="36651" extrusionOk="0">
                    <a:moveTo>
                      <a:pt x="20006" y="19836"/>
                    </a:moveTo>
                    <a:lnTo>
                      <a:pt x="41331" y="36652"/>
                    </a:lnTo>
                    <a:lnTo>
                      <a:pt x="2210" y="36652"/>
                    </a:lnTo>
                    <a:lnTo>
                      <a:pt x="2105" y="19909"/>
                    </a:lnTo>
                    <a:lnTo>
                      <a:pt x="2162" y="14120"/>
                    </a:lnTo>
                    <a:lnTo>
                      <a:pt x="0" y="0"/>
                    </a:lnTo>
                    <a:lnTo>
                      <a:pt x="19285" y="10728"/>
                    </a:lnTo>
                    <a:lnTo>
                      <a:pt x="20006" y="19836"/>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90" name="Google Shape;2290;p67"/>
            <p:cNvSpPr/>
            <p:nvPr/>
          </p:nvSpPr>
          <p:spPr>
            <a:xfrm>
              <a:off x="4138127" y="3730120"/>
              <a:ext cx="158763" cy="292499"/>
            </a:xfrm>
            <a:custGeom>
              <a:avLst/>
              <a:gdLst/>
              <a:ahLst/>
              <a:cxnLst/>
              <a:rect l="l" t="t" r="r" b="b"/>
              <a:pathLst>
                <a:path w="122361" h="225433" extrusionOk="0">
                  <a:moveTo>
                    <a:pt x="73102" y="99869"/>
                  </a:moveTo>
                  <a:lnTo>
                    <a:pt x="87930" y="47917"/>
                  </a:lnTo>
                  <a:lnTo>
                    <a:pt x="122363" y="12737"/>
                  </a:lnTo>
                  <a:lnTo>
                    <a:pt x="109626" y="0"/>
                  </a:lnTo>
                  <a:lnTo>
                    <a:pt x="70808" y="38751"/>
                  </a:lnTo>
                  <a:lnTo>
                    <a:pt x="70499" y="39324"/>
                  </a:lnTo>
                  <a:lnTo>
                    <a:pt x="58052" y="81399"/>
                  </a:lnTo>
                  <a:lnTo>
                    <a:pt x="1" y="56574"/>
                  </a:lnTo>
                  <a:lnTo>
                    <a:pt x="1143" y="105591"/>
                  </a:lnTo>
                  <a:lnTo>
                    <a:pt x="44862" y="129259"/>
                  </a:lnTo>
                  <a:lnTo>
                    <a:pt x="31296" y="171841"/>
                  </a:lnTo>
                  <a:cubicBezTo>
                    <a:pt x="31017" y="172717"/>
                    <a:pt x="30924" y="173641"/>
                    <a:pt x="31024" y="174554"/>
                  </a:cubicBezTo>
                  <a:lnTo>
                    <a:pt x="36568" y="225434"/>
                  </a:lnTo>
                  <a:lnTo>
                    <a:pt x="54469" y="225362"/>
                  </a:lnTo>
                  <a:lnTo>
                    <a:pt x="49855" y="171296"/>
                  </a:lnTo>
                  <a:lnTo>
                    <a:pt x="49995" y="171282"/>
                  </a:lnTo>
                  <a:lnTo>
                    <a:pt x="67357" y="120001"/>
                  </a:lnTo>
                  <a:lnTo>
                    <a:pt x="67357" y="120001"/>
                  </a:lnTo>
                  <a:lnTo>
                    <a:pt x="68029" y="118017"/>
                  </a:lnTo>
                  <a:lnTo>
                    <a:pt x="67933" y="117985"/>
                  </a:lnTo>
                  <a:lnTo>
                    <a:pt x="72431" y="102224"/>
                  </a:lnTo>
                  <a:cubicBezTo>
                    <a:pt x="72724" y="101460"/>
                    <a:pt x="72948" y="100672"/>
                    <a:pt x="73103" y="9986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91" name="Google Shape;2291;p67"/>
            <p:cNvGrpSpPr/>
            <p:nvPr/>
          </p:nvGrpSpPr>
          <p:grpSpPr>
            <a:xfrm>
              <a:off x="3966258" y="3684751"/>
              <a:ext cx="203945" cy="359373"/>
              <a:chOff x="4938280" y="3910165"/>
              <a:chExt cx="157244" cy="277080"/>
            </a:xfrm>
          </p:grpSpPr>
          <p:sp>
            <p:nvSpPr>
              <p:cNvPr id="2292" name="Google Shape;2292;p67"/>
              <p:cNvSpPr/>
              <p:nvPr/>
            </p:nvSpPr>
            <p:spPr>
              <a:xfrm>
                <a:off x="5054648" y="4168746"/>
                <a:ext cx="40876" cy="18499"/>
              </a:xfrm>
              <a:custGeom>
                <a:avLst/>
                <a:gdLst/>
                <a:ahLst/>
                <a:cxnLst/>
                <a:rect l="l" t="t" r="r" b="b"/>
                <a:pathLst>
                  <a:path w="40876" h="18499" extrusionOk="0">
                    <a:moveTo>
                      <a:pt x="1" y="0"/>
                    </a:moveTo>
                    <a:lnTo>
                      <a:pt x="34638" y="6921"/>
                    </a:lnTo>
                    <a:cubicBezTo>
                      <a:pt x="38249" y="7643"/>
                      <a:pt x="40852" y="10807"/>
                      <a:pt x="40864" y="14490"/>
                    </a:cubicBezTo>
                    <a:lnTo>
                      <a:pt x="40877" y="18499"/>
                    </a:lnTo>
                    <a:lnTo>
                      <a:pt x="48" y="1848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67"/>
              <p:cNvSpPr/>
              <p:nvPr/>
            </p:nvSpPr>
            <p:spPr>
              <a:xfrm>
                <a:off x="4938280" y="3910165"/>
                <a:ext cx="41733" cy="27818"/>
              </a:xfrm>
              <a:custGeom>
                <a:avLst/>
                <a:gdLst/>
                <a:ahLst/>
                <a:cxnLst/>
                <a:rect l="l" t="t" r="r" b="b"/>
                <a:pathLst>
                  <a:path w="41733" h="27818" extrusionOk="0">
                    <a:moveTo>
                      <a:pt x="41734" y="12189"/>
                    </a:moveTo>
                    <a:lnTo>
                      <a:pt x="10977" y="27133"/>
                    </a:lnTo>
                    <a:cubicBezTo>
                      <a:pt x="7837" y="28658"/>
                      <a:pt x="4052" y="27563"/>
                      <a:pt x="2211" y="24597"/>
                    </a:cubicBezTo>
                    <a:lnTo>
                      <a:pt x="1" y="21033"/>
                    </a:lnTo>
                    <a:lnTo>
                      <a:pt x="34173"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94" name="Google Shape;2294;p67"/>
            <p:cNvSpPr/>
            <p:nvPr/>
          </p:nvSpPr>
          <p:spPr>
            <a:xfrm>
              <a:off x="4250564" y="3859112"/>
              <a:ext cx="31327" cy="47626"/>
            </a:xfrm>
            <a:custGeom>
              <a:avLst/>
              <a:gdLst/>
              <a:ahLst/>
              <a:cxnLst/>
              <a:rect l="l" t="t" r="r" b="b"/>
              <a:pathLst>
                <a:path w="24144" h="36706" extrusionOk="0">
                  <a:moveTo>
                    <a:pt x="10114" y="33"/>
                  </a:moveTo>
                  <a:lnTo>
                    <a:pt x="1" y="0"/>
                  </a:lnTo>
                  <a:cubicBezTo>
                    <a:pt x="2004" y="13043"/>
                    <a:pt x="6662" y="25536"/>
                    <a:pt x="13688" y="36707"/>
                  </a:cubicBezTo>
                  <a:cubicBezTo>
                    <a:pt x="19810" y="35045"/>
                    <a:pt x="24075" y="29506"/>
                    <a:pt x="24116" y="23162"/>
                  </a:cubicBezTo>
                  <a:lnTo>
                    <a:pt x="24146" y="14155"/>
                  </a:lnTo>
                  <a:cubicBezTo>
                    <a:pt x="24147" y="6390"/>
                    <a:pt x="17879" y="81"/>
                    <a:pt x="10114" y="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67"/>
            <p:cNvSpPr/>
            <p:nvPr/>
          </p:nvSpPr>
          <p:spPr>
            <a:xfrm>
              <a:off x="4061347" y="3779249"/>
              <a:ext cx="88486" cy="157929"/>
            </a:xfrm>
            <a:custGeom>
              <a:avLst/>
              <a:gdLst/>
              <a:ahLst/>
              <a:cxnLst/>
              <a:rect l="l" t="t" r="r" b="b"/>
              <a:pathLst>
                <a:path w="68197" h="121718" extrusionOk="0">
                  <a:moveTo>
                    <a:pt x="66781" y="22025"/>
                  </a:moveTo>
                  <a:lnTo>
                    <a:pt x="66781" y="22025"/>
                  </a:lnTo>
                  <a:lnTo>
                    <a:pt x="16605" y="0"/>
                  </a:lnTo>
                  <a:lnTo>
                    <a:pt x="1" y="19266"/>
                  </a:lnTo>
                  <a:lnTo>
                    <a:pt x="13999" y="27263"/>
                  </a:lnTo>
                  <a:cubicBezTo>
                    <a:pt x="25515" y="38175"/>
                    <a:pt x="33967" y="51918"/>
                    <a:pt x="38511" y="67118"/>
                  </a:cubicBezTo>
                  <a:lnTo>
                    <a:pt x="43142" y="121718"/>
                  </a:lnTo>
                  <a:lnTo>
                    <a:pt x="60341" y="121718"/>
                  </a:lnTo>
                  <a:lnTo>
                    <a:pt x="68198" y="6008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67"/>
            <p:cNvSpPr/>
            <p:nvPr/>
          </p:nvSpPr>
          <p:spPr>
            <a:xfrm>
              <a:off x="4139005" y="3841522"/>
              <a:ext cx="81569" cy="181058"/>
            </a:xfrm>
            <a:custGeom>
              <a:avLst/>
              <a:gdLst/>
              <a:ahLst/>
              <a:cxnLst/>
              <a:rect l="l" t="t" r="r" b="b"/>
              <a:pathLst>
                <a:path w="62866" h="139544" extrusionOk="0">
                  <a:moveTo>
                    <a:pt x="62868" y="45355"/>
                  </a:moveTo>
                  <a:lnTo>
                    <a:pt x="1" y="0"/>
                  </a:lnTo>
                  <a:lnTo>
                    <a:pt x="461" y="19702"/>
                  </a:lnTo>
                  <a:lnTo>
                    <a:pt x="44180" y="43370"/>
                  </a:lnTo>
                  <a:lnTo>
                    <a:pt x="30613" y="85952"/>
                  </a:lnTo>
                  <a:cubicBezTo>
                    <a:pt x="30334" y="86827"/>
                    <a:pt x="30241" y="87751"/>
                    <a:pt x="30341" y="88664"/>
                  </a:cubicBezTo>
                  <a:lnTo>
                    <a:pt x="35885" y="139544"/>
                  </a:lnTo>
                  <a:lnTo>
                    <a:pt x="53786" y="139473"/>
                  </a:lnTo>
                  <a:lnTo>
                    <a:pt x="49172" y="85406"/>
                  </a:lnTo>
                  <a:lnTo>
                    <a:pt x="49313" y="85393"/>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67"/>
            <p:cNvSpPr/>
            <p:nvPr/>
          </p:nvSpPr>
          <p:spPr>
            <a:xfrm>
              <a:off x="4117304" y="3937118"/>
              <a:ext cx="22314" cy="7243"/>
            </a:xfrm>
            <a:custGeom>
              <a:avLst/>
              <a:gdLst/>
              <a:ahLst/>
              <a:cxnLst/>
              <a:rect l="l" t="t" r="r" b="b"/>
              <a:pathLst>
                <a:path w="17198" h="5582" extrusionOk="0">
                  <a:moveTo>
                    <a:pt x="0" y="0"/>
                  </a:moveTo>
                  <a:lnTo>
                    <a:pt x="17198" y="0"/>
                  </a:lnTo>
                  <a:lnTo>
                    <a:pt x="17198" y="5582"/>
                  </a:lnTo>
                  <a:lnTo>
                    <a:pt x="0" y="5582"/>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cxnSp>
        <p:nvCxnSpPr>
          <p:cNvPr id="2298" name="Google Shape;2298;p67"/>
          <p:cNvCxnSpPr>
            <a:stCxn id="2282" idx="2"/>
            <a:endCxn id="2263" idx="0"/>
          </p:cNvCxnSpPr>
          <p:nvPr/>
        </p:nvCxnSpPr>
        <p:spPr>
          <a:xfrm flipH="1">
            <a:off x="1699937" y="1954829"/>
            <a:ext cx="300" cy="524700"/>
          </a:xfrm>
          <a:prstGeom prst="straightConnector1">
            <a:avLst/>
          </a:prstGeom>
          <a:noFill/>
          <a:ln w="9525" cap="flat" cmpd="sng">
            <a:solidFill>
              <a:schemeClr val="dk1"/>
            </a:solidFill>
            <a:prstDash val="lgDash"/>
            <a:round/>
            <a:headEnd type="none" w="med" len="med"/>
            <a:tailEnd type="triangle" w="med" len="med"/>
          </a:ln>
        </p:spPr>
      </p:cxnSp>
      <p:cxnSp>
        <p:nvCxnSpPr>
          <p:cNvPr id="2299" name="Google Shape;2299;p67"/>
          <p:cNvCxnSpPr>
            <a:stCxn id="2263" idx="2"/>
            <a:endCxn id="2281" idx="0"/>
          </p:cNvCxnSpPr>
          <p:nvPr/>
        </p:nvCxnSpPr>
        <p:spPr>
          <a:xfrm flipH="1">
            <a:off x="1699638" y="3160662"/>
            <a:ext cx="300" cy="589500"/>
          </a:xfrm>
          <a:prstGeom prst="straightConnector1">
            <a:avLst/>
          </a:prstGeom>
          <a:noFill/>
          <a:ln w="9525" cap="flat" cmpd="sng">
            <a:solidFill>
              <a:schemeClr val="dk1"/>
            </a:solidFill>
            <a:prstDash val="lgDash"/>
            <a:round/>
            <a:headEnd type="triangle" w="med" len="med"/>
            <a:tailEnd type="none"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303"/>
        <p:cNvGrpSpPr/>
        <p:nvPr/>
      </p:nvGrpSpPr>
      <p:grpSpPr>
        <a:xfrm>
          <a:off x="0" y="0"/>
          <a:ext cx="0" cy="0"/>
          <a:chOff x="0" y="0"/>
          <a:chExt cx="0" cy="0"/>
        </a:xfrm>
      </p:grpSpPr>
      <p:sp>
        <p:nvSpPr>
          <p:cNvPr id="2304" name="Google Shape;2304;p68"/>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Activity schedule</a:t>
            </a:r>
            <a:endParaRPr/>
          </a:p>
        </p:txBody>
      </p:sp>
      <p:sp>
        <p:nvSpPr>
          <p:cNvPr id="2305" name="Google Shape;2305;p68"/>
          <p:cNvSpPr txBox="1"/>
          <p:nvPr/>
        </p:nvSpPr>
        <p:spPr>
          <a:xfrm>
            <a:off x="4361350" y="1122645"/>
            <a:ext cx="4022700" cy="5265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Relevance levels</a:t>
            </a:r>
            <a:endParaRPr sz="2100">
              <a:solidFill>
                <a:schemeClr val="dk1"/>
              </a:solidFill>
              <a:latin typeface="Geologica SemiBold"/>
              <a:ea typeface="Geologica SemiBold"/>
              <a:cs typeface="Geologica SemiBold"/>
              <a:sym typeface="Geologica SemiBold"/>
            </a:endParaRPr>
          </a:p>
        </p:txBody>
      </p:sp>
      <p:sp>
        <p:nvSpPr>
          <p:cNvPr id="2306" name="Google Shape;2306;p68"/>
          <p:cNvSpPr txBox="1"/>
          <p:nvPr/>
        </p:nvSpPr>
        <p:spPr>
          <a:xfrm>
            <a:off x="7416499" y="1916435"/>
            <a:ext cx="967500" cy="421800"/>
          </a:xfrm>
          <a:prstGeom prst="rect">
            <a:avLst/>
          </a:prstGeom>
          <a:noFill/>
          <a:ln>
            <a:noFill/>
          </a:ln>
        </p:spPr>
        <p:txBody>
          <a:bodyPr spcFirstLastPara="1" wrap="square" lIns="91425" tIns="91425" rIns="91425" bIns="45700" anchor="b" anchorCtr="0">
            <a:noAutofit/>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30%</a:t>
            </a:r>
            <a:endParaRPr sz="2100">
              <a:solidFill>
                <a:schemeClr val="dk1"/>
              </a:solidFill>
              <a:latin typeface="Geologica SemiBold"/>
              <a:ea typeface="Geologica SemiBold"/>
              <a:cs typeface="Geologica SemiBold"/>
              <a:sym typeface="Geologica SemiBold"/>
            </a:endParaRPr>
          </a:p>
        </p:txBody>
      </p:sp>
      <p:sp>
        <p:nvSpPr>
          <p:cNvPr id="2307" name="Google Shape;2307;p68"/>
          <p:cNvSpPr txBox="1"/>
          <p:nvPr/>
        </p:nvSpPr>
        <p:spPr>
          <a:xfrm>
            <a:off x="4361339" y="1916445"/>
            <a:ext cx="1232400" cy="421800"/>
          </a:xfrm>
          <a:prstGeom prst="rect">
            <a:avLst/>
          </a:prstGeom>
          <a:noFill/>
          <a:ln>
            <a:noFill/>
          </a:ln>
        </p:spPr>
        <p:txBody>
          <a:bodyPr spcFirstLastPara="1" wrap="square" lIns="91425" tIns="91425" rIns="91425" bIns="45700"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Yoga</a:t>
            </a:r>
            <a:endParaRPr sz="2100">
              <a:solidFill>
                <a:schemeClr val="dk1"/>
              </a:solidFill>
              <a:latin typeface="Geologica SemiBold"/>
              <a:ea typeface="Geologica SemiBold"/>
              <a:cs typeface="Geologica SemiBold"/>
              <a:sym typeface="Geologica SemiBold"/>
            </a:endParaRPr>
          </a:p>
        </p:txBody>
      </p:sp>
      <p:sp>
        <p:nvSpPr>
          <p:cNvPr id="2308" name="Google Shape;2308;p68"/>
          <p:cNvSpPr/>
          <p:nvPr/>
        </p:nvSpPr>
        <p:spPr>
          <a:xfrm>
            <a:off x="5626424" y="1916445"/>
            <a:ext cx="1769100" cy="421800"/>
          </a:xfrm>
          <a:prstGeom prst="roundRect">
            <a:avLst>
              <a:gd name="adj" fmla="val 0"/>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sp>
        <p:nvSpPr>
          <p:cNvPr id="2309" name="Google Shape;2309;p68"/>
          <p:cNvSpPr/>
          <p:nvPr/>
        </p:nvSpPr>
        <p:spPr>
          <a:xfrm>
            <a:off x="5626424" y="1916445"/>
            <a:ext cx="569700" cy="421800"/>
          </a:xfrm>
          <a:prstGeom prst="roundRect">
            <a:avLst>
              <a:gd name="adj" fmla="val 0"/>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sp>
        <p:nvSpPr>
          <p:cNvPr id="2310" name="Google Shape;2310;p68"/>
          <p:cNvSpPr txBox="1"/>
          <p:nvPr/>
        </p:nvSpPr>
        <p:spPr>
          <a:xfrm>
            <a:off x="7416499" y="2608763"/>
            <a:ext cx="967500" cy="421800"/>
          </a:xfrm>
          <a:prstGeom prst="rect">
            <a:avLst/>
          </a:prstGeom>
          <a:noFill/>
          <a:ln>
            <a:noFill/>
          </a:ln>
        </p:spPr>
        <p:txBody>
          <a:bodyPr spcFirstLastPara="1" wrap="square" lIns="91425" tIns="91425" rIns="91425" bIns="45700" anchor="b" anchorCtr="0">
            <a:noAutofit/>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45%</a:t>
            </a:r>
            <a:endParaRPr sz="2100">
              <a:solidFill>
                <a:schemeClr val="dk1"/>
              </a:solidFill>
              <a:latin typeface="Geologica SemiBold"/>
              <a:ea typeface="Geologica SemiBold"/>
              <a:cs typeface="Geologica SemiBold"/>
              <a:sym typeface="Geologica SemiBold"/>
            </a:endParaRPr>
          </a:p>
        </p:txBody>
      </p:sp>
      <p:sp>
        <p:nvSpPr>
          <p:cNvPr id="2311" name="Google Shape;2311;p68"/>
          <p:cNvSpPr txBox="1"/>
          <p:nvPr/>
        </p:nvSpPr>
        <p:spPr>
          <a:xfrm>
            <a:off x="4361335" y="2608770"/>
            <a:ext cx="1232400" cy="421800"/>
          </a:xfrm>
          <a:prstGeom prst="rect">
            <a:avLst/>
          </a:prstGeom>
          <a:noFill/>
          <a:ln>
            <a:noFill/>
          </a:ln>
        </p:spPr>
        <p:txBody>
          <a:bodyPr spcFirstLastPara="1" wrap="square" lIns="91425" tIns="91425" rIns="91425" bIns="45700"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Fitness</a:t>
            </a:r>
            <a:endParaRPr sz="2100">
              <a:solidFill>
                <a:schemeClr val="dk1"/>
              </a:solidFill>
              <a:latin typeface="Geologica SemiBold"/>
              <a:ea typeface="Geologica SemiBold"/>
              <a:cs typeface="Geologica SemiBold"/>
              <a:sym typeface="Geologica SemiBold"/>
            </a:endParaRPr>
          </a:p>
        </p:txBody>
      </p:sp>
      <p:sp>
        <p:nvSpPr>
          <p:cNvPr id="2312" name="Google Shape;2312;p68"/>
          <p:cNvSpPr/>
          <p:nvPr/>
        </p:nvSpPr>
        <p:spPr>
          <a:xfrm>
            <a:off x="5626424" y="2608770"/>
            <a:ext cx="1769100" cy="421800"/>
          </a:xfrm>
          <a:prstGeom prst="roundRect">
            <a:avLst>
              <a:gd name="adj" fmla="val 0"/>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sp>
        <p:nvSpPr>
          <p:cNvPr id="2313" name="Google Shape;2313;p68"/>
          <p:cNvSpPr/>
          <p:nvPr/>
        </p:nvSpPr>
        <p:spPr>
          <a:xfrm>
            <a:off x="5626424" y="2608770"/>
            <a:ext cx="780600" cy="421800"/>
          </a:xfrm>
          <a:prstGeom prst="roundRect">
            <a:avLst>
              <a:gd name="adj" fmla="val 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sp>
        <p:nvSpPr>
          <p:cNvPr id="2314" name="Google Shape;2314;p68"/>
          <p:cNvSpPr txBox="1"/>
          <p:nvPr/>
        </p:nvSpPr>
        <p:spPr>
          <a:xfrm>
            <a:off x="7416499" y="3301091"/>
            <a:ext cx="967500" cy="421800"/>
          </a:xfrm>
          <a:prstGeom prst="rect">
            <a:avLst/>
          </a:prstGeom>
          <a:noFill/>
          <a:ln>
            <a:noFill/>
          </a:ln>
        </p:spPr>
        <p:txBody>
          <a:bodyPr spcFirstLastPara="1" wrap="square" lIns="91425" tIns="91425" rIns="91425" bIns="45700" anchor="b" anchorCtr="0">
            <a:noAutofit/>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55%</a:t>
            </a:r>
            <a:endParaRPr sz="2100">
              <a:solidFill>
                <a:schemeClr val="dk1"/>
              </a:solidFill>
              <a:latin typeface="Geologica SemiBold"/>
              <a:ea typeface="Geologica SemiBold"/>
              <a:cs typeface="Geologica SemiBold"/>
              <a:sym typeface="Geologica SemiBold"/>
            </a:endParaRPr>
          </a:p>
        </p:txBody>
      </p:sp>
      <p:sp>
        <p:nvSpPr>
          <p:cNvPr id="2315" name="Google Shape;2315;p68"/>
          <p:cNvSpPr txBox="1"/>
          <p:nvPr/>
        </p:nvSpPr>
        <p:spPr>
          <a:xfrm>
            <a:off x="4361335" y="3301095"/>
            <a:ext cx="1232400" cy="421800"/>
          </a:xfrm>
          <a:prstGeom prst="rect">
            <a:avLst/>
          </a:prstGeom>
          <a:noFill/>
          <a:ln>
            <a:noFill/>
          </a:ln>
        </p:spPr>
        <p:txBody>
          <a:bodyPr spcFirstLastPara="1" wrap="square" lIns="91425" tIns="91425" rIns="91425" bIns="45700"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Food</a:t>
            </a:r>
            <a:endParaRPr sz="2100">
              <a:solidFill>
                <a:schemeClr val="dk1"/>
              </a:solidFill>
              <a:latin typeface="Geologica SemiBold"/>
              <a:ea typeface="Geologica SemiBold"/>
              <a:cs typeface="Geologica SemiBold"/>
              <a:sym typeface="Geologica SemiBold"/>
            </a:endParaRPr>
          </a:p>
        </p:txBody>
      </p:sp>
      <p:sp>
        <p:nvSpPr>
          <p:cNvPr id="2316" name="Google Shape;2316;p68"/>
          <p:cNvSpPr/>
          <p:nvPr/>
        </p:nvSpPr>
        <p:spPr>
          <a:xfrm>
            <a:off x="5626424" y="3301095"/>
            <a:ext cx="1769100" cy="421800"/>
          </a:xfrm>
          <a:prstGeom prst="roundRect">
            <a:avLst>
              <a:gd name="adj" fmla="val 0"/>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sp>
        <p:nvSpPr>
          <p:cNvPr id="2317" name="Google Shape;2317;p68"/>
          <p:cNvSpPr/>
          <p:nvPr/>
        </p:nvSpPr>
        <p:spPr>
          <a:xfrm>
            <a:off x="5626424" y="3301095"/>
            <a:ext cx="967500" cy="421800"/>
          </a:xfrm>
          <a:prstGeom prst="roundRect">
            <a:avLst>
              <a:gd name="adj" fmla="val 0"/>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sp>
        <p:nvSpPr>
          <p:cNvPr id="2318" name="Google Shape;2318;p68"/>
          <p:cNvSpPr txBox="1"/>
          <p:nvPr/>
        </p:nvSpPr>
        <p:spPr>
          <a:xfrm>
            <a:off x="7416499" y="3993419"/>
            <a:ext cx="967500" cy="421800"/>
          </a:xfrm>
          <a:prstGeom prst="rect">
            <a:avLst/>
          </a:prstGeom>
          <a:noFill/>
          <a:ln>
            <a:noFill/>
          </a:ln>
        </p:spPr>
        <p:txBody>
          <a:bodyPr spcFirstLastPara="1" wrap="square" lIns="91425" tIns="91425" rIns="91425" bIns="45700" anchor="b" anchorCtr="0">
            <a:noAutofit/>
          </a:bodyPr>
          <a:lstStyle/>
          <a:p>
            <a:pPr marL="0" lvl="0" indent="0" algn="ctr" rtl="0">
              <a:spcBef>
                <a:spcPts val="0"/>
              </a:spcBef>
              <a:spcAft>
                <a:spcPts val="0"/>
              </a:spcAft>
              <a:buNone/>
            </a:pPr>
            <a:r>
              <a:rPr lang="en" sz="2100">
                <a:solidFill>
                  <a:schemeClr val="dk1"/>
                </a:solidFill>
                <a:latin typeface="Geologica SemiBold"/>
                <a:ea typeface="Geologica SemiBold"/>
                <a:cs typeface="Geologica SemiBold"/>
                <a:sym typeface="Geologica SemiBold"/>
              </a:rPr>
              <a:t>50%</a:t>
            </a:r>
            <a:endParaRPr sz="2100">
              <a:solidFill>
                <a:schemeClr val="dk1"/>
              </a:solidFill>
              <a:latin typeface="Geologica SemiBold"/>
              <a:ea typeface="Geologica SemiBold"/>
              <a:cs typeface="Geologica SemiBold"/>
              <a:sym typeface="Geologica SemiBold"/>
            </a:endParaRPr>
          </a:p>
        </p:txBody>
      </p:sp>
      <p:sp>
        <p:nvSpPr>
          <p:cNvPr id="2319" name="Google Shape;2319;p68"/>
          <p:cNvSpPr txBox="1"/>
          <p:nvPr/>
        </p:nvSpPr>
        <p:spPr>
          <a:xfrm>
            <a:off x="4361335" y="3993420"/>
            <a:ext cx="1232400" cy="421800"/>
          </a:xfrm>
          <a:prstGeom prst="rect">
            <a:avLst/>
          </a:prstGeom>
          <a:noFill/>
          <a:ln>
            <a:noFill/>
          </a:ln>
        </p:spPr>
        <p:txBody>
          <a:bodyPr spcFirstLastPara="1" wrap="square" lIns="91425" tIns="91425" rIns="91425" bIns="45700" anchor="b" anchorCtr="0">
            <a:noAutofit/>
          </a:bodyPr>
          <a:lstStyle/>
          <a:p>
            <a:pPr marL="0" lvl="0" indent="0" algn="l" rtl="0">
              <a:spcBef>
                <a:spcPts val="0"/>
              </a:spcBef>
              <a:spcAft>
                <a:spcPts val="0"/>
              </a:spcAft>
              <a:buNone/>
            </a:pPr>
            <a:r>
              <a:rPr lang="en" sz="2100">
                <a:solidFill>
                  <a:schemeClr val="dk1"/>
                </a:solidFill>
                <a:latin typeface="Geologica SemiBold"/>
                <a:ea typeface="Geologica SemiBold"/>
                <a:cs typeface="Geologica SemiBold"/>
                <a:sym typeface="Geologica SemiBold"/>
              </a:rPr>
              <a:t>Nap</a:t>
            </a:r>
            <a:endParaRPr sz="2100">
              <a:solidFill>
                <a:schemeClr val="dk1"/>
              </a:solidFill>
              <a:latin typeface="Geologica SemiBold"/>
              <a:ea typeface="Geologica SemiBold"/>
              <a:cs typeface="Geologica SemiBold"/>
              <a:sym typeface="Geologica SemiBold"/>
            </a:endParaRPr>
          </a:p>
        </p:txBody>
      </p:sp>
      <p:sp>
        <p:nvSpPr>
          <p:cNvPr id="2320" name="Google Shape;2320;p68"/>
          <p:cNvSpPr/>
          <p:nvPr/>
        </p:nvSpPr>
        <p:spPr>
          <a:xfrm>
            <a:off x="5626424" y="3993420"/>
            <a:ext cx="1769100" cy="421800"/>
          </a:xfrm>
          <a:prstGeom prst="roundRect">
            <a:avLst>
              <a:gd name="adj" fmla="val 0"/>
            </a:avLst>
          </a:prstGeom>
          <a:noFill/>
          <a:ln w="9525" cap="flat" cmpd="sng">
            <a:solidFill>
              <a:schemeClr val="dk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sp>
        <p:nvSpPr>
          <p:cNvPr id="2321" name="Google Shape;2321;p68"/>
          <p:cNvSpPr/>
          <p:nvPr/>
        </p:nvSpPr>
        <p:spPr>
          <a:xfrm>
            <a:off x="5626424" y="3993411"/>
            <a:ext cx="876000" cy="421800"/>
          </a:xfrm>
          <a:prstGeom prst="roundRect">
            <a:avLst>
              <a:gd name="adj" fmla="val 0"/>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Figtree"/>
              <a:ea typeface="Figtree"/>
              <a:cs typeface="Figtree"/>
              <a:sym typeface="Figtree"/>
            </a:endParaRPr>
          </a:p>
        </p:txBody>
      </p:sp>
      <p:graphicFrame>
        <p:nvGraphicFramePr>
          <p:cNvPr id="2322" name="Google Shape;2322;p68"/>
          <p:cNvGraphicFramePr/>
          <p:nvPr/>
        </p:nvGraphicFramePr>
        <p:xfrm>
          <a:off x="759950" y="1724917"/>
          <a:ext cx="3000000" cy="3000000"/>
        </p:xfrm>
        <a:graphic>
          <a:graphicData uri="http://schemas.openxmlformats.org/drawingml/2006/table">
            <a:tbl>
              <a:tblPr>
                <a:noFill/>
                <a:tableStyleId>{BA7CA293-1308-4ACC-B3B4-B52D9E6BE8C9}</a:tableStyleId>
              </a:tblPr>
              <a:tblGrid>
                <a:gridCol w="1713900">
                  <a:extLst>
                    <a:ext uri="{9D8B030D-6E8A-4147-A177-3AD203B41FA5}">
                      <a16:colId xmlns:a16="http://schemas.microsoft.com/office/drawing/2014/main" val="20000"/>
                    </a:ext>
                  </a:extLst>
                </a:gridCol>
                <a:gridCol w="1713900">
                  <a:extLst>
                    <a:ext uri="{9D8B030D-6E8A-4147-A177-3AD203B41FA5}">
                      <a16:colId xmlns:a16="http://schemas.microsoft.com/office/drawing/2014/main" val="20001"/>
                    </a:ext>
                  </a:extLst>
                </a:gridCol>
              </a:tblGrid>
              <a:tr h="578775">
                <a:tc>
                  <a:txBody>
                    <a:bodyPr/>
                    <a:lstStyle/>
                    <a:p>
                      <a:pPr marL="0" lvl="0" indent="0" algn="ctr"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Interest</a:t>
                      </a:r>
                      <a:endParaRPr sz="2100">
                        <a:solidFill>
                          <a:schemeClr val="dk1"/>
                        </a:solidFill>
                        <a:latin typeface="Geologica SemiBold"/>
                        <a:ea typeface="Geologica SemiBold"/>
                        <a:cs typeface="Geologica SemiBold"/>
                        <a:sym typeface="Geologica SemiBold"/>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Time</a:t>
                      </a:r>
                      <a:endParaRPr sz="2100">
                        <a:solidFill>
                          <a:schemeClr val="dk1"/>
                        </a:solidFill>
                        <a:latin typeface="Geologica SemiBold"/>
                        <a:ea typeface="Geologica SemiBold"/>
                        <a:cs typeface="Geologica SemiBold"/>
                        <a:sym typeface="Geologica SemiBold"/>
                      </a:endParaRPr>
                    </a:p>
                  </a:txBody>
                  <a:tcPr marL="91425" marR="91425" marT="0" marB="0" anchor="ctr">
                    <a:lnL w="9525" cap="flat" cmpd="sng">
                      <a:solidFill>
                        <a:schemeClr val="dk1"/>
                      </a:solidFill>
                      <a:prstDash val="lgDash"/>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0"/>
                  </a:ext>
                </a:extLst>
              </a:tr>
              <a:tr h="540525">
                <a:tc>
                  <a:txBody>
                    <a:bodyPr/>
                    <a:lstStyle/>
                    <a:p>
                      <a:pPr marL="0" lvl="0" indent="0" algn="ctr" rtl="0">
                        <a:lnSpc>
                          <a:spcPct val="100000"/>
                        </a:lnSpc>
                        <a:spcBef>
                          <a:spcPts val="0"/>
                        </a:spcBef>
                        <a:spcAft>
                          <a:spcPts val="0"/>
                        </a:spcAft>
                        <a:buNone/>
                      </a:pPr>
                      <a:r>
                        <a:rPr lang="en">
                          <a:solidFill>
                            <a:schemeClr val="dk1"/>
                          </a:solidFill>
                          <a:latin typeface="Figtree"/>
                          <a:ea typeface="Figtree"/>
                          <a:cs typeface="Figtree"/>
                          <a:sym typeface="Figtree"/>
                        </a:rPr>
                        <a:t>Yoga</a:t>
                      </a:r>
                      <a:endParaRPr>
                        <a:solidFill>
                          <a:schemeClr val="dk1"/>
                        </a:solidFill>
                        <a:latin typeface="Figtree"/>
                        <a:ea typeface="Figtree"/>
                        <a:cs typeface="Figtree"/>
                        <a:sym typeface="Figtree"/>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Figtree"/>
                          <a:ea typeface="Figtree"/>
                          <a:cs typeface="Figtree"/>
                          <a:sym typeface="Figtree"/>
                        </a:rPr>
                        <a:t>07 - 09 am</a:t>
                      </a:r>
                      <a:endParaRPr>
                        <a:solidFill>
                          <a:schemeClr val="dk1"/>
                        </a:solidFill>
                        <a:latin typeface="Figtree"/>
                        <a:ea typeface="Figtree"/>
                        <a:cs typeface="Figtree"/>
                        <a:sym typeface="Figtree"/>
                      </a:endParaRPr>
                    </a:p>
                  </a:txBody>
                  <a:tcPr marL="91425" marR="91425" marT="0" marB="0" anchor="ctr">
                    <a:lnL w="9525" cap="flat" cmpd="sng">
                      <a:solidFill>
                        <a:schemeClr val="dk1"/>
                      </a:solidFill>
                      <a:prstDash val="lgDash"/>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1"/>
                  </a:ext>
                </a:extLst>
              </a:tr>
              <a:tr h="523675">
                <a:tc>
                  <a:txBody>
                    <a:bodyPr/>
                    <a:lstStyle/>
                    <a:p>
                      <a:pPr marL="0" lvl="0" indent="0" algn="ctr" rtl="0">
                        <a:lnSpc>
                          <a:spcPct val="100000"/>
                        </a:lnSpc>
                        <a:spcBef>
                          <a:spcPts val="0"/>
                        </a:spcBef>
                        <a:spcAft>
                          <a:spcPts val="0"/>
                        </a:spcAft>
                        <a:buNone/>
                      </a:pPr>
                      <a:r>
                        <a:rPr lang="en">
                          <a:solidFill>
                            <a:schemeClr val="dk1"/>
                          </a:solidFill>
                          <a:latin typeface="Figtree"/>
                          <a:ea typeface="Figtree"/>
                          <a:cs typeface="Figtree"/>
                          <a:sym typeface="Figtree"/>
                        </a:rPr>
                        <a:t>Fitness</a:t>
                      </a:r>
                      <a:endParaRPr>
                        <a:solidFill>
                          <a:schemeClr val="dk1"/>
                        </a:solidFill>
                        <a:latin typeface="Figtree"/>
                        <a:ea typeface="Figtree"/>
                        <a:cs typeface="Figtree"/>
                        <a:sym typeface="Figtree"/>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Figtree"/>
                          <a:ea typeface="Figtree"/>
                          <a:cs typeface="Figtree"/>
                          <a:sym typeface="Figtree"/>
                        </a:rPr>
                        <a:t>09 - 10 am</a:t>
                      </a:r>
                      <a:endParaRPr>
                        <a:solidFill>
                          <a:schemeClr val="dk1"/>
                        </a:solidFill>
                        <a:latin typeface="Figtree"/>
                        <a:ea typeface="Figtree"/>
                        <a:cs typeface="Figtree"/>
                        <a:sym typeface="Figtree"/>
                      </a:endParaRPr>
                    </a:p>
                  </a:txBody>
                  <a:tcPr marL="91425" marR="91425" marT="0" marB="0" anchor="ctr">
                    <a:lnL w="9525" cap="flat" cmpd="sng">
                      <a:solidFill>
                        <a:schemeClr val="dk1"/>
                      </a:solidFill>
                      <a:prstDash val="lgDash"/>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2"/>
                  </a:ext>
                </a:extLst>
              </a:tr>
              <a:tr h="523675">
                <a:tc>
                  <a:txBody>
                    <a:bodyPr/>
                    <a:lstStyle/>
                    <a:p>
                      <a:pPr marL="0" lvl="0" indent="0" algn="ctr" rtl="0">
                        <a:lnSpc>
                          <a:spcPct val="100000"/>
                        </a:lnSpc>
                        <a:spcBef>
                          <a:spcPts val="0"/>
                        </a:spcBef>
                        <a:spcAft>
                          <a:spcPts val="0"/>
                        </a:spcAft>
                        <a:buNone/>
                      </a:pPr>
                      <a:r>
                        <a:rPr lang="en">
                          <a:solidFill>
                            <a:schemeClr val="dk1"/>
                          </a:solidFill>
                          <a:latin typeface="Figtree"/>
                          <a:ea typeface="Figtree"/>
                          <a:cs typeface="Figtree"/>
                          <a:sym typeface="Figtree"/>
                        </a:rPr>
                        <a:t>Food</a:t>
                      </a:r>
                      <a:endParaRPr>
                        <a:solidFill>
                          <a:schemeClr val="dk1"/>
                        </a:solidFill>
                        <a:latin typeface="Figtree"/>
                        <a:ea typeface="Figtree"/>
                        <a:cs typeface="Figtree"/>
                        <a:sym typeface="Figtree"/>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Figtree"/>
                          <a:ea typeface="Figtree"/>
                          <a:cs typeface="Figtree"/>
                          <a:sym typeface="Figtree"/>
                        </a:rPr>
                        <a:t>10 - 11 am</a:t>
                      </a:r>
                      <a:endParaRPr>
                        <a:solidFill>
                          <a:schemeClr val="dk1"/>
                        </a:solidFill>
                        <a:latin typeface="Figtree"/>
                        <a:ea typeface="Figtree"/>
                        <a:cs typeface="Figtree"/>
                        <a:sym typeface="Figtree"/>
                      </a:endParaRPr>
                    </a:p>
                  </a:txBody>
                  <a:tcPr marL="91425" marR="91425" marT="0" marB="0" anchor="ctr">
                    <a:lnL w="9525" cap="flat" cmpd="sng">
                      <a:solidFill>
                        <a:schemeClr val="dk1"/>
                      </a:solidFill>
                      <a:prstDash val="lgDash"/>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3"/>
                  </a:ext>
                </a:extLst>
              </a:tr>
              <a:tr h="523675">
                <a:tc>
                  <a:txBody>
                    <a:bodyPr/>
                    <a:lstStyle/>
                    <a:p>
                      <a:pPr marL="0" lvl="0" indent="0" algn="ctr" rtl="0">
                        <a:lnSpc>
                          <a:spcPct val="100000"/>
                        </a:lnSpc>
                        <a:spcBef>
                          <a:spcPts val="0"/>
                        </a:spcBef>
                        <a:spcAft>
                          <a:spcPts val="0"/>
                        </a:spcAft>
                        <a:buNone/>
                      </a:pPr>
                      <a:r>
                        <a:rPr lang="en">
                          <a:solidFill>
                            <a:schemeClr val="dk1"/>
                          </a:solidFill>
                          <a:latin typeface="Figtree"/>
                          <a:ea typeface="Figtree"/>
                          <a:cs typeface="Figtree"/>
                          <a:sym typeface="Figtree"/>
                        </a:rPr>
                        <a:t>Nap</a:t>
                      </a:r>
                      <a:endParaRPr>
                        <a:solidFill>
                          <a:schemeClr val="dk1"/>
                        </a:solidFill>
                        <a:latin typeface="Figtree"/>
                        <a:ea typeface="Figtree"/>
                        <a:cs typeface="Figtree"/>
                        <a:sym typeface="Figtree"/>
                      </a:endParaRPr>
                    </a:p>
                  </a:txBody>
                  <a:tcPr marL="91425" marR="91425" marT="0" marB="0" anchor="ctr">
                    <a:lnL w="9525" cap="flat" cmpd="sng">
                      <a:solidFill>
                        <a:srgbClr val="9E9E9E">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Figtree"/>
                          <a:ea typeface="Figtree"/>
                          <a:cs typeface="Figtree"/>
                          <a:sym typeface="Figtree"/>
                        </a:rPr>
                        <a:t>12 - 13 pm</a:t>
                      </a:r>
                      <a:endParaRPr>
                        <a:solidFill>
                          <a:schemeClr val="dk1"/>
                        </a:solidFill>
                        <a:latin typeface="Figtree"/>
                        <a:ea typeface="Figtree"/>
                        <a:cs typeface="Figtree"/>
                        <a:sym typeface="Figtree"/>
                      </a:endParaRPr>
                    </a:p>
                  </a:txBody>
                  <a:tcPr marL="91425" marR="91425" marT="0" marB="0" anchor="ctr">
                    <a:lnL w="9525" cap="flat" cmpd="sng">
                      <a:solidFill>
                        <a:schemeClr val="dk1"/>
                      </a:solidFill>
                      <a:prstDash val="lgDash"/>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2323" name="Google Shape;2323;p68"/>
          <p:cNvSpPr txBox="1"/>
          <p:nvPr/>
        </p:nvSpPr>
        <p:spPr>
          <a:xfrm>
            <a:off x="759950" y="1122645"/>
            <a:ext cx="3427800" cy="5265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2100">
                <a:solidFill>
                  <a:schemeClr val="dk1"/>
                </a:solidFill>
                <a:latin typeface="Geologica SemiBold"/>
                <a:ea typeface="Geologica SemiBold"/>
                <a:cs typeface="Geologica SemiBold"/>
                <a:sym typeface="Geologica SemiBold"/>
              </a:rPr>
              <a:t>Time to progress!</a:t>
            </a:r>
            <a:endParaRPr sz="2100">
              <a:solidFill>
                <a:schemeClr val="dk1"/>
              </a:solidFill>
              <a:latin typeface="Geologica SemiBold"/>
              <a:ea typeface="Geologica SemiBold"/>
              <a:cs typeface="Geologica SemiBold"/>
              <a:sym typeface="Geologica SemiBold"/>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327"/>
        <p:cNvGrpSpPr/>
        <p:nvPr/>
      </p:nvGrpSpPr>
      <p:grpSpPr>
        <a:xfrm>
          <a:off x="0" y="0"/>
          <a:ext cx="0" cy="0"/>
          <a:chOff x="0" y="0"/>
          <a:chExt cx="0" cy="0"/>
        </a:xfrm>
      </p:grpSpPr>
      <p:sp>
        <p:nvSpPr>
          <p:cNvPr id="2328" name="Google Shape;2328;p69"/>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Final reminders to your training</a:t>
            </a:r>
            <a:endParaRPr/>
          </a:p>
        </p:txBody>
      </p:sp>
      <p:sp>
        <p:nvSpPr>
          <p:cNvPr id="2329" name="Google Shape;2329;p69"/>
          <p:cNvSpPr txBox="1">
            <a:spLocks noGrp="1"/>
          </p:cNvSpPr>
          <p:nvPr>
            <p:ph type="subTitle" idx="1"/>
          </p:nvPr>
        </p:nvSpPr>
        <p:spPr>
          <a:xfrm>
            <a:off x="1959720" y="3002853"/>
            <a:ext cx="5224500" cy="3654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a:t>Don’ts</a:t>
            </a:r>
            <a:endParaRPr/>
          </a:p>
        </p:txBody>
      </p:sp>
      <p:sp>
        <p:nvSpPr>
          <p:cNvPr id="2330" name="Google Shape;2330;p69"/>
          <p:cNvSpPr txBox="1">
            <a:spLocks noGrp="1"/>
          </p:cNvSpPr>
          <p:nvPr>
            <p:ph type="subTitle" idx="2"/>
          </p:nvPr>
        </p:nvSpPr>
        <p:spPr>
          <a:xfrm>
            <a:off x="1959755" y="1284950"/>
            <a:ext cx="5224500" cy="3654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a:t>Do’s</a:t>
            </a:r>
            <a:endParaRPr/>
          </a:p>
        </p:txBody>
      </p:sp>
      <p:sp>
        <p:nvSpPr>
          <p:cNvPr id="2331" name="Google Shape;2331;p69"/>
          <p:cNvSpPr txBox="1">
            <a:spLocks noGrp="1"/>
          </p:cNvSpPr>
          <p:nvPr>
            <p:ph type="body" idx="3"/>
          </p:nvPr>
        </p:nvSpPr>
        <p:spPr>
          <a:xfrm>
            <a:off x="1959780" y="1650350"/>
            <a:ext cx="5224500" cy="1134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Figtree"/>
              <a:buChar char="●"/>
            </a:pPr>
            <a:r>
              <a:rPr lang="en"/>
              <a:t>Add here all the useful tips to apply to your training</a:t>
            </a:r>
            <a:endParaRPr/>
          </a:p>
          <a:p>
            <a:pPr marL="457200" lvl="0" indent="-317500" algn="l" rtl="0">
              <a:spcBef>
                <a:spcPts val="0"/>
              </a:spcBef>
              <a:spcAft>
                <a:spcPts val="0"/>
              </a:spcAft>
              <a:buSzPts val="1400"/>
              <a:buFont typeface="Figtree"/>
              <a:buChar char="●"/>
            </a:pPr>
            <a:r>
              <a:rPr lang="en"/>
              <a:t>Add here all the useful tips to apply to your training</a:t>
            </a:r>
            <a:endParaRPr/>
          </a:p>
          <a:p>
            <a:pPr marL="457200" lvl="0" indent="-317500" algn="l" rtl="0">
              <a:spcBef>
                <a:spcPts val="0"/>
              </a:spcBef>
              <a:spcAft>
                <a:spcPts val="0"/>
              </a:spcAft>
              <a:buSzPts val="1400"/>
              <a:buFont typeface="Figtree"/>
              <a:buChar char="●"/>
            </a:pPr>
            <a:r>
              <a:rPr lang="en"/>
              <a:t>Add here all the useful tips to apply to your training</a:t>
            </a:r>
            <a:endParaRPr/>
          </a:p>
          <a:p>
            <a:pPr marL="457200" lvl="0" indent="-317500" algn="l" rtl="0">
              <a:spcBef>
                <a:spcPts val="0"/>
              </a:spcBef>
              <a:spcAft>
                <a:spcPts val="0"/>
              </a:spcAft>
              <a:buSzPts val="1400"/>
              <a:buFont typeface="Figtree"/>
              <a:buChar char="●"/>
            </a:pPr>
            <a:r>
              <a:rPr lang="en"/>
              <a:t>Add here all the useful tips to apply to your training</a:t>
            </a:r>
            <a:endParaRPr/>
          </a:p>
        </p:txBody>
      </p:sp>
      <p:sp>
        <p:nvSpPr>
          <p:cNvPr id="2332" name="Google Shape;2332;p69"/>
          <p:cNvSpPr txBox="1">
            <a:spLocks noGrp="1"/>
          </p:cNvSpPr>
          <p:nvPr>
            <p:ph type="body" idx="4"/>
          </p:nvPr>
        </p:nvSpPr>
        <p:spPr>
          <a:xfrm>
            <a:off x="1959780" y="3363953"/>
            <a:ext cx="5224500" cy="1134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Figtree"/>
              <a:buChar char="●"/>
            </a:pPr>
            <a:r>
              <a:rPr lang="en"/>
              <a:t>Add here the things you should avoid to train correctly</a:t>
            </a:r>
            <a:endParaRPr/>
          </a:p>
          <a:p>
            <a:pPr marL="457200" lvl="0" indent="-317500" algn="l" rtl="0">
              <a:spcBef>
                <a:spcPts val="0"/>
              </a:spcBef>
              <a:spcAft>
                <a:spcPts val="0"/>
              </a:spcAft>
              <a:buSzPts val="1400"/>
              <a:buFont typeface="Figtree"/>
              <a:buChar char="●"/>
            </a:pPr>
            <a:r>
              <a:rPr lang="en"/>
              <a:t>Add here the things you should avoid to train correctly</a:t>
            </a:r>
            <a:endParaRPr/>
          </a:p>
          <a:p>
            <a:pPr marL="457200" lvl="0" indent="-317500" algn="l" rtl="0">
              <a:spcBef>
                <a:spcPts val="0"/>
              </a:spcBef>
              <a:spcAft>
                <a:spcPts val="0"/>
              </a:spcAft>
              <a:buSzPts val="1400"/>
              <a:buFont typeface="Figtree"/>
              <a:buChar char="●"/>
            </a:pPr>
            <a:r>
              <a:rPr lang="en"/>
              <a:t>Add here the things you should avoid to train correctly</a:t>
            </a:r>
            <a:endParaRPr/>
          </a:p>
          <a:p>
            <a:pPr marL="457200" lvl="0" indent="-317500" algn="l" rtl="0">
              <a:spcBef>
                <a:spcPts val="0"/>
              </a:spcBef>
              <a:spcAft>
                <a:spcPts val="0"/>
              </a:spcAft>
              <a:buSzPts val="1400"/>
              <a:buFont typeface="Figtree"/>
              <a:buChar char="●"/>
            </a:pPr>
            <a:r>
              <a:rPr lang="en"/>
              <a:t>Add here the things you should avoid to train correctly</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336"/>
        <p:cNvGrpSpPr/>
        <p:nvPr/>
      </p:nvGrpSpPr>
      <p:grpSpPr>
        <a:xfrm>
          <a:off x="0" y="0"/>
          <a:ext cx="0" cy="0"/>
          <a:chOff x="0" y="0"/>
          <a:chExt cx="0" cy="0"/>
        </a:xfrm>
      </p:grpSpPr>
      <p:sp>
        <p:nvSpPr>
          <p:cNvPr id="2337" name="Google Shape;2337;p70"/>
          <p:cNvSpPr txBox="1">
            <a:spLocks noGrp="1"/>
          </p:cNvSpPr>
          <p:nvPr>
            <p:ph type="title"/>
          </p:nvPr>
        </p:nvSpPr>
        <p:spPr>
          <a:xfrm>
            <a:off x="1065375" y="673233"/>
            <a:ext cx="2914200" cy="7560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Thanks</a:t>
            </a:r>
            <a:endParaRPr/>
          </a:p>
        </p:txBody>
      </p:sp>
      <p:sp>
        <p:nvSpPr>
          <p:cNvPr id="2338" name="Google Shape;2338;p70"/>
          <p:cNvSpPr txBox="1">
            <a:spLocks noGrp="1"/>
          </p:cNvSpPr>
          <p:nvPr>
            <p:ph type="subTitle" idx="1"/>
          </p:nvPr>
        </p:nvSpPr>
        <p:spPr>
          <a:xfrm>
            <a:off x="1065375" y="1439336"/>
            <a:ext cx="2914200" cy="112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have any questions?</a:t>
            </a:r>
            <a:endParaRPr/>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2339" name="Google Shape;2339;p70"/>
          <p:cNvSpPr txBox="1"/>
          <p:nvPr/>
        </p:nvSpPr>
        <p:spPr>
          <a:xfrm>
            <a:off x="1065375" y="4003823"/>
            <a:ext cx="2914200" cy="3333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dk1"/>
                </a:solidFill>
                <a:latin typeface="Figtree"/>
                <a:ea typeface="Figtree"/>
                <a:cs typeface="Figtree"/>
                <a:sym typeface="Figtree"/>
              </a:rPr>
              <a:t>Please keep this slide for attribution</a:t>
            </a:r>
            <a:endParaRPr sz="1000">
              <a:solidFill>
                <a:schemeClr val="dk1"/>
              </a:solidFill>
              <a:latin typeface="Figtree"/>
              <a:ea typeface="Figtree"/>
              <a:cs typeface="Figtree"/>
              <a:sym typeface="Figtree"/>
            </a:endParaRPr>
          </a:p>
        </p:txBody>
      </p:sp>
      <p:grpSp>
        <p:nvGrpSpPr>
          <p:cNvPr id="2340" name="Google Shape;2340;p70"/>
          <p:cNvGrpSpPr/>
          <p:nvPr/>
        </p:nvGrpSpPr>
        <p:grpSpPr>
          <a:xfrm>
            <a:off x="2551723" y="2701497"/>
            <a:ext cx="506459" cy="497032"/>
            <a:chOff x="3763184" y="3817357"/>
            <a:chExt cx="363314" cy="356576"/>
          </a:xfrm>
        </p:grpSpPr>
        <p:sp>
          <p:nvSpPr>
            <p:cNvPr id="2341" name="Google Shape;2341;p70"/>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0"/>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00113E">
                <a:alpha val="10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0"/>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0"/>
            <p:cNvSpPr/>
            <p:nvPr/>
          </p:nvSpPr>
          <p:spPr>
            <a:xfrm>
              <a:off x="383553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0"/>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6" name="Google Shape;2346;p70"/>
          <p:cNvGrpSpPr/>
          <p:nvPr/>
        </p:nvGrpSpPr>
        <p:grpSpPr>
          <a:xfrm>
            <a:off x="1850406" y="2701497"/>
            <a:ext cx="505911" cy="497434"/>
            <a:chOff x="3314750" y="3817357"/>
            <a:chExt cx="362920" cy="356865"/>
          </a:xfrm>
        </p:grpSpPr>
        <p:grpSp>
          <p:nvGrpSpPr>
            <p:cNvPr id="2347" name="Google Shape;2347;p70"/>
            <p:cNvGrpSpPr/>
            <p:nvPr/>
          </p:nvGrpSpPr>
          <p:grpSpPr>
            <a:xfrm>
              <a:off x="3314750" y="3817357"/>
              <a:ext cx="362920" cy="356865"/>
              <a:chOff x="3314750" y="3817357"/>
              <a:chExt cx="362920" cy="356865"/>
            </a:xfrm>
          </p:grpSpPr>
          <p:sp>
            <p:nvSpPr>
              <p:cNvPr id="2348" name="Google Shape;2348;p70"/>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0"/>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00113E">
                  <a:alpha val="10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0" name="Google Shape;2350;p70"/>
            <p:cNvGrpSpPr/>
            <p:nvPr/>
          </p:nvGrpSpPr>
          <p:grpSpPr>
            <a:xfrm>
              <a:off x="3394986" y="3894612"/>
              <a:ext cx="202339" cy="202323"/>
              <a:chOff x="935197" y="1793977"/>
              <a:chExt cx="256451" cy="256430"/>
            </a:xfrm>
          </p:grpSpPr>
          <p:sp>
            <p:nvSpPr>
              <p:cNvPr id="2351" name="Google Shape;2351;p7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53" name="Google Shape;2353;p70"/>
          <p:cNvGrpSpPr/>
          <p:nvPr/>
        </p:nvGrpSpPr>
        <p:grpSpPr>
          <a:xfrm>
            <a:off x="1149089" y="2701497"/>
            <a:ext cx="505911" cy="497434"/>
            <a:chOff x="2866317" y="3817357"/>
            <a:chExt cx="362920" cy="356865"/>
          </a:xfrm>
        </p:grpSpPr>
        <p:sp>
          <p:nvSpPr>
            <p:cNvPr id="2354" name="Google Shape;2354;p70"/>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0"/>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00113E">
                <a:alpha val="10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0"/>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 name="Google Shape;2357;p70"/>
          <p:cNvGrpSpPr/>
          <p:nvPr/>
        </p:nvGrpSpPr>
        <p:grpSpPr>
          <a:xfrm>
            <a:off x="5463691" y="770397"/>
            <a:ext cx="2560927" cy="1735880"/>
            <a:chOff x="5463691" y="770397"/>
            <a:chExt cx="2560927" cy="1735880"/>
          </a:xfrm>
        </p:grpSpPr>
        <p:sp>
          <p:nvSpPr>
            <p:cNvPr id="2358" name="Google Shape;2358;p70"/>
            <p:cNvSpPr/>
            <p:nvPr/>
          </p:nvSpPr>
          <p:spPr>
            <a:xfrm>
              <a:off x="7583424" y="1100822"/>
              <a:ext cx="441194" cy="187862"/>
            </a:xfrm>
            <a:custGeom>
              <a:avLst/>
              <a:gdLst/>
              <a:ahLst/>
              <a:cxnLst/>
              <a:rect l="l" t="t" r="r" b="b"/>
              <a:pathLst>
                <a:path w="162652" h="69258" extrusionOk="0">
                  <a:moveTo>
                    <a:pt x="160440" y="69256"/>
                  </a:moveTo>
                  <a:cubicBezTo>
                    <a:pt x="166761" y="55033"/>
                    <a:pt x="160345" y="38383"/>
                    <a:pt x="146110" y="32067"/>
                  </a:cubicBezTo>
                  <a:cubicBezTo>
                    <a:pt x="135988" y="27576"/>
                    <a:pt x="124173" y="29421"/>
                    <a:pt x="115905" y="36783"/>
                  </a:cubicBezTo>
                  <a:cubicBezTo>
                    <a:pt x="115704" y="16268"/>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70"/>
            <p:cNvSpPr/>
            <p:nvPr/>
          </p:nvSpPr>
          <p:spPr>
            <a:xfrm>
              <a:off x="5463691" y="770397"/>
              <a:ext cx="441194" cy="187860"/>
            </a:xfrm>
            <a:custGeom>
              <a:avLst/>
              <a:gdLst/>
              <a:ahLst/>
              <a:cxnLst/>
              <a:rect l="l" t="t" r="r" b="b"/>
              <a:pathLst>
                <a:path w="162652" h="69257" extrusionOk="0">
                  <a:moveTo>
                    <a:pt x="160440" y="69256"/>
                  </a:moveTo>
                  <a:cubicBezTo>
                    <a:pt x="166761" y="55032"/>
                    <a:pt x="160345" y="38382"/>
                    <a:pt x="146110" y="32067"/>
                  </a:cubicBezTo>
                  <a:cubicBezTo>
                    <a:pt x="135988" y="27576"/>
                    <a:pt x="124173" y="29421"/>
                    <a:pt x="115904" y="36783"/>
                  </a:cubicBezTo>
                  <a:cubicBezTo>
                    <a:pt x="115703" y="16267"/>
                    <a:pt x="98897" y="-201"/>
                    <a:pt x="78365" y="0"/>
                  </a:cubicBezTo>
                  <a:cubicBezTo>
                    <a:pt x="58313" y="196"/>
                    <a:pt x="42030" y="16247"/>
                    <a:pt x="41562" y="36279"/>
                  </a:cubicBezTo>
                  <a:cubicBezTo>
                    <a:pt x="32091" y="32263"/>
                    <a:pt x="21234" y="33271"/>
                    <a:pt x="12665" y="38961"/>
                  </a:cubicBezTo>
                  <a:cubicBezTo>
                    <a:pt x="4314" y="44632"/>
                    <a:pt x="-3058" y="60127"/>
                    <a:pt x="1739"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70"/>
            <p:cNvSpPr/>
            <p:nvPr/>
          </p:nvSpPr>
          <p:spPr>
            <a:xfrm>
              <a:off x="7184869" y="2318417"/>
              <a:ext cx="441194" cy="187860"/>
            </a:xfrm>
            <a:custGeom>
              <a:avLst/>
              <a:gdLst/>
              <a:ahLst/>
              <a:cxnLst/>
              <a:rect l="l" t="t" r="r" b="b"/>
              <a:pathLst>
                <a:path w="162652" h="69257" extrusionOk="0">
                  <a:moveTo>
                    <a:pt x="160440" y="69256"/>
                  </a:moveTo>
                  <a:cubicBezTo>
                    <a:pt x="166760" y="55032"/>
                    <a:pt x="160345" y="38382"/>
                    <a:pt x="146110" y="32067"/>
                  </a:cubicBezTo>
                  <a:cubicBezTo>
                    <a:pt x="135988" y="27576"/>
                    <a:pt x="124173" y="29421"/>
                    <a:pt x="115904" y="36783"/>
                  </a:cubicBezTo>
                  <a:cubicBezTo>
                    <a:pt x="115703" y="16267"/>
                    <a:pt x="98896" y="-201"/>
                    <a:pt x="78365" y="0"/>
                  </a:cubicBezTo>
                  <a:cubicBezTo>
                    <a:pt x="58313" y="196"/>
                    <a:pt x="42030" y="16247"/>
                    <a:pt x="41562" y="36279"/>
                  </a:cubicBezTo>
                  <a:cubicBezTo>
                    <a:pt x="32091" y="32263"/>
                    <a:pt x="21234" y="33271"/>
                    <a:pt x="12665" y="38961"/>
                  </a:cubicBezTo>
                  <a:cubicBezTo>
                    <a:pt x="4314" y="44632"/>
                    <a:pt x="-3058" y="60127"/>
                    <a:pt x="1739"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61" name="Google Shape;2361;p70"/>
          <p:cNvGrpSpPr/>
          <p:nvPr/>
        </p:nvGrpSpPr>
        <p:grpSpPr>
          <a:xfrm>
            <a:off x="3708699" y="792435"/>
            <a:ext cx="4569227" cy="3819370"/>
            <a:chOff x="3708699" y="792435"/>
            <a:chExt cx="4569227" cy="3819370"/>
          </a:xfrm>
        </p:grpSpPr>
        <p:grpSp>
          <p:nvGrpSpPr>
            <p:cNvPr id="2362" name="Google Shape;2362;p70"/>
            <p:cNvGrpSpPr/>
            <p:nvPr/>
          </p:nvGrpSpPr>
          <p:grpSpPr>
            <a:xfrm>
              <a:off x="4752168" y="3031053"/>
              <a:ext cx="2197656" cy="1572689"/>
              <a:chOff x="2499516" y="2797776"/>
              <a:chExt cx="809748" cy="579494"/>
            </a:xfrm>
          </p:grpSpPr>
          <p:sp>
            <p:nvSpPr>
              <p:cNvPr id="2363" name="Google Shape;2363;p70"/>
              <p:cNvSpPr/>
              <p:nvPr/>
            </p:nvSpPr>
            <p:spPr>
              <a:xfrm>
                <a:off x="2499516" y="3027247"/>
                <a:ext cx="809748" cy="43844"/>
              </a:xfrm>
              <a:custGeom>
                <a:avLst/>
                <a:gdLst/>
                <a:ahLst/>
                <a:cxnLst/>
                <a:rect l="l" t="t" r="r" b="b"/>
                <a:pathLst>
                  <a:path w="809748" h="43844" extrusionOk="0">
                    <a:moveTo>
                      <a:pt x="0" y="0"/>
                    </a:moveTo>
                    <a:lnTo>
                      <a:pt x="809748" y="0"/>
                    </a:lnTo>
                    <a:lnTo>
                      <a:pt x="809748" y="43845"/>
                    </a:lnTo>
                    <a:lnTo>
                      <a:pt x="0" y="4384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70"/>
              <p:cNvSpPr/>
              <p:nvPr/>
            </p:nvSpPr>
            <p:spPr>
              <a:xfrm>
                <a:off x="2499516" y="2819909"/>
                <a:ext cx="809748" cy="109291"/>
              </a:xfrm>
              <a:custGeom>
                <a:avLst/>
                <a:gdLst/>
                <a:ahLst/>
                <a:cxnLst/>
                <a:rect l="l" t="t" r="r" b="b"/>
                <a:pathLst>
                  <a:path w="809748" h="109291" extrusionOk="0">
                    <a:moveTo>
                      <a:pt x="0" y="0"/>
                    </a:moveTo>
                    <a:lnTo>
                      <a:pt x="809748" y="0"/>
                    </a:lnTo>
                    <a:lnTo>
                      <a:pt x="809748" y="109292"/>
                    </a:lnTo>
                    <a:lnTo>
                      <a:pt x="0" y="10929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70"/>
              <p:cNvSpPr/>
              <p:nvPr/>
            </p:nvSpPr>
            <p:spPr>
              <a:xfrm>
                <a:off x="2561047" y="3071092"/>
                <a:ext cx="27552" cy="306178"/>
              </a:xfrm>
              <a:custGeom>
                <a:avLst/>
                <a:gdLst/>
                <a:ahLst/>
                <a:cxnLst/>
                <a:rect l="l" t="t" r="r" b="b"/>
                <a:pathLst>
                  <a:path w="27552" h="306178" extrusionOk="0">
                    <a:moveTo>
                      <a:pt x="0" y="0"/>
                    </a:moveTo>
                    <a:lnTo>
                      <a:pt x="27553" y="0"/>
                    </a:lnTo>
                    <a:lnTo>
                      <a:pt x="27553" y="306179"/>
                    </a:lnTo>
                    <a:lnTo>
                      <a:pt x="0" y="30617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70"/>
              <p:cNvSpPr/>
              <p:nvPr/>
            </p:nvSpPr>
            <p:spPr>
              <a:xfrm>
                <a:off x="2561047" y="2797776"/>
                <a:ext cx="27552" cy="257145"/>
              </a:xfrm>
              <a:custGeom>
                <a:avLst/>
                <a:gdLst/>
                <a:ahLst/>
                <a:cxnLst/>
                <a:rect l="l" t="t" r="r" b="b"/>
                <a:pathLst>
                  <a:path w="27552" h="257145" extrusionOk="0">
                    <a:moveTo>
                      <a:pt x="0" y="0"/>
                    </a:moveTo>
                    <a:lnTo>
                      <a:pt x="27553" y="0"/>
                    </a:lnTo>
                    <a:lnTo>
                      <a:pt x="27553" y="257145"/>
                    </a:lnTo>
                    <a:lnTo>
                      <a:pt x="0" y="25714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70"/>
              <p:cNvSpPr/>
              <p:nvPr/>
            </p:nvSpPr>
            <p:spPr>
              <a:xfrm>
                <a:off x="3220614" y="2797776"/>
                <a:ext cx="27552" cy="257145"/>
              </a:xfrm>
              <a:custGeom>
                <a:avLst/>
                <a:gdLst/>
                <a:ahLst/>
                <a:cxnLst/>
                <a:rect l="l" t="t" r="r" b="b"/>
                <a:pathLst>
                  <a:path w="27552" h="257145" extrusionOk="0">
                    <a:moveTo>
                      <a:pt x="0" y="0"/>
                    </a:moveTo>
                    <a:lnTo>
                      <a:pt x="27553" y="0"/>
                    </a:lnTo>
                    <a:lnTo>
                      <a:pt x="27553" y="257145"/>
                    </a:lnTo>
                    <a:lnTo>
                      <a:pt x="0" y="25714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70"/>
              <p:cNvSpPr/>
              <p:nvPr/>
            </p:nvSpPr>
            <p:spPr>
              <a:xfrm>
                <a:off x="3237150" y="3071092"/>
                <a:ext cx="27552" cy="306178"/>
              </a:xfrm>
              <a:custGeom>
                <a:avLst/>
                <a:gdLst/>
                <a:ahLst/>
                <a:cxnLst/>
                <a:rect l="l" t="t" r="r" b="b"/>
                <a:pathLst>
                  <a:path w="27552" h="306178" extrusionOk="0">
                    <a:moveTo>
                      <a:pt x="0" y="0"/>
                    </a:moveTo>
                    <a:lnTo>
                      <a:pt x="27553" y="0"/>
                    </a:lnTo>
                    <a:lnTo>
                      <a:pt x="27553" y="306179"/>
                    </a:lnTo>
                    <a:lnTo>
                      <a:pt x="0" y="30617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69" name="Google Shape;2369;p70"/>
            <p:cNvGrpSpPr/>
            <p:nvPr/>
          </p:nvGrpSpPr>
          <p:grpSpPr>
            <a:xfrm>
              <a:off x="4583724" y="1619893"/>
              <a:ext cx="2741536" cy="1233036"/>
              <a:chOff x="4583724" y="1619893"/>
              <a:chExt cx="2741536" cy="1233036"/>
            </a:xfrm>
          </p:grpSpPr>
          <p:sp>
            <p:nvSpPr>
              <p:cNvPr id="2370" name="Google Shape;2370;p70"/>
              <p:cNvSpPr/>
              <p:nvPr/>
            </p:nvSpPr>
            <p:spPr>
              <a:xfrm>
                <a:off x="4583724" y="2843664"/>
                <a:ext cx="2741536" cy="8961"/>
              </a:xfrm>
              <a:custGeom>
                <a:avLst/>
                <a:gdLst/>
                <a:ahLst/>
                <a:cxnLst/>
                <a:rect l="l" t="t" r="r" b="b"/>
                <a:pathLst>
                  <a:path w="2648827" h="3460" extrusionOk="0">
                    <a:moveTo>
                      <a:pt x="221" y="-2"/>
                    </a:moveTo>
                    <a:lnTo>
                      <a:pt x="264904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71" name="Google Shape;2371;p70"/>
              <p:cNvGrpSpPr/>
              <p:nvPr/>
            </p:nvGrpSpPr>
            <p:grpSpPr>
              <a:xfrm>
                <a:off x="5123174" y="1619893"/>
                <a:ext cx="870545" cy="1233036"/>
                <a:chOff x="1733830" y="2277801"/>
                <a:chExt cx="320761" cy="454341"/>
              </a:xfrm>
            </p:grpSpPr>
            <p:sp>
              <p:nvSpPr>
                <p:cNvPr id="2372" name="Google Shape;2372;p70"/>
                <p:cNvSpPr/>
                <p:nvPr/>
              </p:nvSpPr>
              <p:spPr>
                <a:xfrm>
                  <a:off x="1858897" y="2540072"/>
                  <a:ext cx="46068" cy="192070"/>
                </a:xfrm>
                <a:custGeom>
                  <a:avLst/>
                  <a:gdLst/>
                  <a:ahLst/>
                  <a:cxnLst/>
                  <a:rect l="l" t="t" r="r" b="b"/>
                  <a:pathLst>
                    <a:path w="46068" h="192070" extrusionOk="0">
                      <a:moveTo>
                        <a:pt x="221" y="-2"/>
                      </a:moveTo>
                      <a:lnTo>
                        <a:pt x="221" y="192068"/>
                      </a:lnTo>
                      <a:lnTo>
                        <a:pt x="46289" y="192068"/>
                      </a:lnTo>
                      <a:lnTo>
                        <a:pt x="46289" y="-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3" name="Google Shape;2373;p70"/>
                <p:cNvSpPr/>
                <p:nvPr/>
              </p:nvSpPr>
              <p:spPr>
                <a:xfrm>
                  <a:off x="1733830" y="2277801"/>
                  <a:ext cx="320761" cy="309584"/>
                </a:xfrm>
                <a:custGeom>
                  <a:avLst/>
                  <a:gdLst/>
                  <a:ahLst/>
                  <a:cxnLst/>
                  <a:rect l="l" t="t" r="r" b="b"/>
                  <a:pathLst>
                    <a:path w="320761" h="309584" extrusionOk="0">
                      <a:moveTo>
                        <a:pt x="320734" y="131028"/>
                      </a:moveTo>
                      <a:cubicBezTo>
                        <a:pt x="317427" y="91388"/>
                        <a:pt x="281242" y="57223"/>
                        <a:pt x="241447" y="56167"/>
                      </a:cubicBezTo>
                      <a:cubicBezTo>
                        <a:pt x="244492" y="45886"/>
                        <a:pt x="242484" y="34771"/>
                        <a:pt x="236034" y="26202"/>
                      </a:cubicBezTo>
                      <a:cubicBezTo>
                        <a:pt x="229568" y="17792"/>
                        <a:pt x="220927" y="11306"/>
                        <a:pt x="211043" y="7443"/>
                      </a:cubicBezTo>
                      <a:cubicBezTo>
                        <a:pt x="164412" y="-12525"/>
                        <a:pt x="110410" y="9060"/>
                        <a:pt x="90427" y="55654"/>
                      </a:cubicBezTo>
                      <a:cubicBezTo>
                        <a:pt x="82683" y="73709"/>
                        <a:pt x="80941" y="93772"/>
                        <a:pt x="85456" y="112891"/>
                      </a:cubicBezTo>
                      <a:cubicBezTo>
                        <a:pt x="71952" y="100171"/>
                        <a:pt x="49450" y="102970"/>
                        <a:pt x="33794" y="112927"/>
                      </a:cubicBezTo>
                      <a:cubicBezTo>
                        <a:pt x="23" y="134404"/>
                        <a:pt x="-9929" y="179170"/>
                        <a:pt x="11565" y="212915"/>
                      </a:cubicBezTo>
                      <a:cubicBezTo>
                        <a:pt x="24501" y="233223"/>
                        <a:pt x="46690" y="245782"/>
                        <a:pt x="70773" y="246427"/>
                      </a:cubicBezTo>
                      <a:cubicBezTo>
                        <a:pt x="68098" y="262199"/>
                        <a:pt x="72951" y="278314"/>
                        <a:pt x="83892" y="289992"/>
                      </a:cubicBezTo>
                      <a:cubicBezTo>
                        <a:pt x="94748" y="301389"/>
                        <a:pt x="136902" y="300438"/>
                        <a:pt x="153846" y="286763"/>
                      </a:cubicBezTo>
                      <a:lnTo>
                        <a:pt x="154580" y="287687"/>
                      </a:lnTo>
                      <a:cubicBezTo>
                        <a:pt x="174312" y="312647"/>
                        <a:pt x="210559" y="316898"/>
                        <a:pt x="235539" y="297181"/>
                      </a:cubicBezTo>
                      <a:cubicBezTo>
                        <a:pt x="238016" y="295225"/>
                        <a:pt x="240329" y="293069"/>
                        <a:pt x="242453" y="290735"/>
                      </a:cubicBezTo>
                      <a:cubicBezTo>
                        <a:pt x="242625" y="290544"/>
                        <a:pt x="242797" y="290353"/>
                        <a:pt x="242968" y="290161"/>
                      </a:cubicBezTo>
                      <a:cubicBezTo>
                        <a:pt x="260216" y="270258"/>
                        <a:pt x="264843" y="242373"/>
                        <a:pt x="254945" y="217974"/>
                      </a:cubicBezTo>
                      <a:cubicBezTo>
                        <a:pt x="294016" y="210349"/>
                        <a:pt x="324041" y="170669"/>
                        <a:pt x="320734" y="1310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70"/>
                <p:cNvSpPr/>
                <p:nvPr/>
              </p:nvSpPr>
              <p:spPr>
                <a:xfrm>
                  <a:off x="1821276" y="2491047"/>
                  <a:ext cx="119443" cy="52290"/>
                </a:xfrm>
                <a:custGeom>
                  <a:avLst/>
                  <a:gdLst/>
                  <a:ahLst/>
                  <a:cxnLst/>
                  <a:rect l="l" t="t" r="r" b="b"/>
                  <a:pathLst>
                    <a:path w="119443" h="52290" extrusionOk="0">
                      <a:moveTo>
                        <a:pt x="221" y="-2"/>
                      </a:moveTo>
                      <a:cubicBezTo>
                        <a:pt x="2817" y="24644"/>
                        <a:pt x="24916" y="42521"/>
                        <a:pt x="49581" y="39927"/>
                      </a:cubicBezTo>
                      <a:cubicBezTo>
                        <a:pt x="55254" y="39331"/>
                        <a:pt x="60761" y="37660"/>
                        <a:pt x="65808" y="35004"/>
                      </a:cubicBezTo>
                      <a:cubicBezTo>
                        <a:pt x="78569" y="51270"/>
                        <a:pt x="100759" y="56791"/>
                        <a:pt x="119665" y="4840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70"/>
                <p:cNvSpPr/>
                <p:nvPr/>
              </p:nvSpPr>
              <p:spPr>
                <a:xfrm>
                  <a:off x="1918567" y="2407528"/>
                  <a:ext cx="38474" cy="51855"/>
                </a:xfrm>
                <a:custGeom>
                  <a:avLst/>
                  <a:gdLst/>
                  <a:ahLst/>
                  <a:cxnLst/>
                  <a:rect l="l" t="t" r="r" b="b"/>
                  <a:pathLst>
                    <a:path w="38474" h="51855" extrusionOk="0">
                      <a:moveTo>
                        <a:pt x="221" y="50312"/>
                      </a:moveTo>
                      <a:cubicBezTo>
                        <a:pt x="10187" y="54511"/>
                        <a:pt x="21673" y="49842"/>
                        <a:pt x="25875" y="39883"/>
                      </a:cubicBezTo>
                      <a:cubicBezTo>
                        <a:pt x="27520" y="35987"/>
                        <a:pt x="27856" y="31664"/>
                        <a:pt x="26836" y="27560"/>
                      </a:cubicBezTo>
                      <a:cubicBezTo>
                        <a:pt x="34625" y="26203"/>
                        <a:pt x="39839" y="18793"/>
                        <a:pt x="38481" y="11010"/>
                      </a:cubicBezTo>
                      <a:cubicBezTo>
                        <a:pt x="37596" y="5939"/>
                        <a:pt x="34052" y="1733"/>
                        <a:pt x="2920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376" name="Google Shape;2376;p70"/>
            <p:cNvSpPr/>
            <p:nvPr/>
          </p:nvSpPr>
          <p:spPr>
            <a:xfrm rot="-4977607">
              <a:off x="4769139" y="1305861"/>
              <a:ext cx="297087" cy="296854"/>
            </a:xfrm>
            <a:custGeom>
              <a:avLst/>
              <a:gdLst/>
              <a:ahLst/>
              <a:cxnLst/>
              <a:rect l="l" t="t" r="r" b="b"/>
              <a:pathLst>
                <a:path w="109507" h="109421" extrusionOk="0">
                  <a:moveTo>
                    <a:pt x="109729" y="54709"/>
                  </a:moveTo>
                  <a:cubicBezTo>
                    <a:pt x="109729" y="84925"/>
                    <a:pt x="85215" y="109420"/>
                    <a:pt x="54975" y="109420"/>
                  </a:cubicBezTo>
                  <a:cubicBezTo>
                    <a:pt x="24735" y="109420"/>
                    <a:pt x="221" y="84925"/>
                    <a:pt x="221" y="54709"/>
                  </a:cubicBezTo>
                  <a:cubicBezTo>
                    <a:pt x="221" y="24493"/>
                    <a:pt x="24735" y="-2"/>
                    <a:pt x="54975" y="-2"/>
                  </a:cubicBezTo>
                  <a:cubicBezTo>
                    <a:pt x="85215" y="-2"/>
                    <a:pt x="109729" y="24493"/>
                    <a:pt x="109729" y="5470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77" name="Google Shape;2377;p70"/>
            <p:cNvGrpSpPr/>
            <p:nvPr/>
          </p:nvGrpSpPr>
          <p:grpSpPr>
            <a:xfrm>
              <a:off x="3708699" y="4097371"/>
              <a:ext cx="4569227" cy="514434"/>
              <a:chOff x="3708699" y="4097371"/>
              <a:chExt cx="4569227" cy="514434"/>
            </a:xfrm>
          </p:grpSpPr>
          <p:grpSp>
            <p:nvGrpSpPr>
              <p:cNvPr id="2378" name="Google Shape;2378;p70"/>
              <p:cNvGrpSpPr/>
              <p:nvPr/>
            </p:nvGrpSpPr>
            <p:grpSpPr>
              <a:xfrm>
                <a:off x="7214354" y="4097371"/>
                <a:ext cx="272659" cy="504335"/>
                <a:chOff x="1858583" y="3190686"/>
                <a:chExt cx="100464" cy="185834"/>
              </a:xfrm>
            </p:grpSpPr>
            <p:sp>
              <p:nvSpPr>
                <p:cNvPr id="2379" name="Google Shape;2379;p70"/>
                <p:cNvSpPr/>
                <p:nvPr/>
              </p:nvSpPr>
              <p:spPr>
                <a:xfrm>
                  <a:off x="1893897" y="3190686"/>
                  <a:ext cx="65150" cy="81402"/>
                </a:xfrm>
                <a:custGeom>
                  <a:avLst/>
                  <a:gdLst/>
                  <a:ahLst/>
                  <a:cxnLst/>
                  <a:rect l="l" t="t" r="r" b="b"/>
                  <a:pathLst>
                    <a:path w="65150" h="81402" extrusionOk="0">
                      <a:moveTo>
                        <a:pt x="1048" y="81401"/>
                      </a:moveTo>
                      <a:cubicBezTo>
                        <a:pt x="39399" y="73438"/>
                        <a:pt x="66501" y="39121"/>
                        <a:pt x="65336" y="-2"/>
                      </a:cubicBezTo>
                      <a:cubicBezTo>
                        <a:pt x="47802" y="6046"/>
                        <a:pt x="30324" y="13887"/>
                        <a:pt x="17357" y="27141"/>
                      </a:cubicBezTo>
                      <a:cubicBezTo>
                        <a:pt x="4391" y="40394"/>
                        <a:pt x="-3309" y="60061"/>
                        <a:pt x="1831" y="77869"/>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70"/>
                <p:cNvSpPr/>
                <p:nvPr/>
              </p:nvSpPr>
              <p:spPr>
                <a:xfrm>
                  <a:off x="1867075" y="3224280"/>
                  <a:ext cx="60062" cy="152240"/>
                </a:xfrm>
                <a:custGeom>
                  <a:avLst/>
                  <a:gdLst/>
                  <a:ahLst/>
                  <a:cxnLst/>
                  <a:rect l="l" t="t" r="r" b="b"/>
                  <a:pathLst>
                    <a:path w="60062" h="152240" extrusionOk="0">
                      <a:moveTo>
                        <a:pt x="221" y="152239"/>
                      </a:moveTo>
                      <a:cubicBezTo>
                        <a:pt x="2763" y="96235"/>
                        <a:pt x="23896" y="42671"/>
                        <a:pt x="60284"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1" name="Google Shape;2381;p70"/>
                <p:cNvSpPr/>
                <p:nvPr/>
              </p:nvSpPr>
              <p:spPr>
                <a:xfrm>
                  <a:off x="1858583" y="3305709"/>
                  <a:ext cx="8169" cy="70090"/>
                </a:xfrm>
                <a:custGeom>
                  <a:avLst/>
                  <a:gdLst/>
                  <a:ahLst/>
                  <a:cxnLst/>
                  <a:rect l="l" t="t" r="r" b="b"/>
                  <a:pathLst>
                    <a:path w="8169" h="70090" extrusionOk="0">
                      <a:moveTo>
                        <a:pt x="8390" y="70089"/>
                      </a:moveTo>
                      <a:cubicBezTo>
                        <a:pt x="1435" y="47418"/>
                        <a:pt x="-1115" y="23627"/>
                        <a:pt x="87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2" name="Google Shape;2382;p70"/>
                <p:cNvSpPr/>
                <p:nvPr/>
              </p:nvSpPr>
              <p:spPr>
                <a:xfrm>
                  <a:off x="1873282" y="3287860"/>
                  <a:ext cx="42080" cy="48642"/>
                </a:xfrm>
                <a:custGeom>
                  <a:avLst/>
                  <a:gdLst/>
                  <a:ahLst/>
                  <a:cxnLst/>
                  <a:rect l="l" t="t" r="r" b="b"/>
                  <a:pathLst>
                    <a:path w="42080" h="48642" extrusionOk="0">
                      <a:moveTo>
                        <a:pt x="221" y="48641"/>
                      </a:moveTo>
                      <a:cubicBezTo>
                        <a:pt x="9007" y="28551"/>
                        <a:pt x="23679" y="11592"/>
                        <a:pt x="42302"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83" name="Google Shape;2383;p70"/>
              <p:cNvSpPr/>
              <p:nvPr/>
            </p:nvSpPr>
            <p:spPr>
              <a:xfrm>
                <a:off x="3708699" y="4602844"/>
                <a:ext cx="4569227" cy="8961"/>
              </a:xfrm>
              <a:custGeom>
                <a:avLst/>
                <a:gdLst/>
                <a:ahLst/>
                <a:cxnLst/>
                <a:rect l="l" t="t" r="r" b="b"/>
                <a:pathLst>
                  <a:path w="2648827" h="3460" extrusionOk="0">
                    <a:moveTo>
                      <a:pt x="221" y="-2"/>
                    </a:moveTo>
                    <a:lnTo>
                      <a:pt x="264904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4" name="Google Shape;2384;p70"/>
            <p:cNvGrpSpPr/>
            <p:nvPr/>
          </p:nvGrpSpPr>
          <p:grpSpPr>
            <a:xfrm>
              <a:off x="5765403" y="792435"/>
              <a:ext cx="1718229" cy="3804220"/>
              <a:chOff x="5765403" y="792435"/>
              <a:chExt cx="1718229" cy="3804220"/>
            </a:xfrm>
          </p:grpSpPr>
          <p:sp>
            <p:nvSpPr>
              <p:cNvPr id="2385" name="Google Shape;2385;p70"/>
              <p:cNvSpPr/>
              <p:nvPr/>
            </p:nvSpPr>
            <p:spPr>
              <a:xfrm>
                <a:off x="6753981" y="1358707"/>
                <a:ext cx="719535" cy="260379"/>
              </a:xfrm>
              <a:custGeom>
                <a:avLst/>
                <a:gdLst/>
                <a:ahLst/>
                <a:cxnLst/>
                <a:rect l="l" t="t" r="r" b="b"/>
                <a:pathLst>
                  <a:path w="265022" h="95904" extrusionOk="0">
                    <a:moveTo>
                      <a:pt x="265208" y="92712"/>
                    </a:moveTo>
                    <a:cubicBezTo>
                      <a:pt x="264703" y="93317"/>
                      <a:pt x="261416" y="89970"/>
                      <a:pt x="253873" y="88380"/>
                    </a:cubicBezTo>
                    <a:cubicBezTo>
                      <a:pt x="249288" y="87495"/>
                      <a:pt x="244588" y="87373"/>
                      <a:pt x="239964" y="88018"/>
                    </a:cubicBezTo>
                    <a:cubicBezTo>
                      <a:pt x="233687" y="89036"/>
                      <a:pt x="227491" y="90500"/>
                      <a:pt x="221423" y="92398"/>
                    </a:cubicBezTo>
                    <a:cubicBezTo>
                      <a:pt x="213539" y="94972"/>
                      <a:pt x="205264" y="96144"/>
                      <a:pt x="196975" y="95861"/>
                    </a:cubicBezTo>
                    <a:cubicBezTo>
                      <a:pt x="192046" y="95540"/>
                      <a:pt x="187237" y="94205"/>
                      <a:pt x="182848" y="91941"/>
                    </a:cubicBezTo>
                    <a:cubicBezTo>
                      <a:pt x="178081" y="89319"/>
                      <a:pt x="174183" y="85365"/>
                      <a:pt x="171632" y="80562"/>
                    </a:cubicBezTo>
                    <a:cubicBezTo>
                      <a:pt x="169063" y="76002"/>
                      <a:pt x="167370" y="71406"/>
                      <a:pt x="165055" y="67658"/>
                    </a:cubicBezTo>
                    <a:cubicBezTo>
                      <a:pt x="162790" y="63978"/>
                      <a:pt x="159534" y="61010"/>
                      <a:pt x="155660" y="59093"/>
                    </a:cubicBezTo>
                    <a:cubicBezTo>
                      <a:pt x="146688" y="55177"/>
                      <a:pt x="136668" y="54352"/>
                      <a:pt x="127176" y="56748"/>
                    </a:cubicBezTo>
                    <a:cubicBezTo>
                      <a:pt x="116933" y="58892"/>
                      <a:pt x="106940" y="62966"/>
                      <a:pt x="96478" y="65602"/>
                    </a:cubicBezTo>
                    <a:cubicBezTo>
                      <a:pt x="86258" y="68313"/>
                      <a:pt x="75600" y="68954"/>
                      <a:pt x="65129" y="67487"/>
                    </a:cubicBezTo>
                    <a:cubicBezTo>
                      <a:pt x="47360" y="65064"/>
                      <a:pt x="30989" y="56538"/>
                      <a:pt x="18823" y="43373"/>
                    </a:cubicBezTo>
                    <a:cubicBezTo>
                      <a:pt x="10786" y="34669"/>
                      <a:pt x="4973" y="24152"/>
                      <a:pt x="1881" y="12719"/>
                    </a:cubicBezTo>
                    <a:cubicBezTo>
                      <a:pt x="-206" y="4689"/>
                      <a:pt x="77" y="59"/>
                      <a:pt x="586" y="1"/>
                    </a:cubicBezTo>
                    <a:cubicBezTo>
                      <a:pt x="1303" y="-118"/>
                      <a:pt x="2214" y="4290"/>
                      <a:pt x="5212" y="11611"/>
                    </a:cubicBezTo>
                    <a:cubicBezTo>
                      <a:pt x="9339" y="21874"/>
                      <a:pt x="15534" y="31180"/>
                      <a:pt x="23413" y="38949"/>
                    </a:cubicBezTo>
                    <a:cubicBezTo>
                      <a:pt x="42124" y="57150"/>
                      <a:pt x="69105" y="64045"/>
                      <a:pt x="94264" y="57055"/>
                    </a:cubicBezTo>
                    <a:cubicBezTo>
                      <a:pt x="103942" y="54531"/>
                      <a:pt x="113967" y="50344"/>
                      <a:pt x="125330" y="47927"/>
                    </a:cubicBezTo>
                    <a:cubicBezTo>
                      <a:pt x="136835" y="45089"/>
                      <a:pt x="148964" y="46260"/>
                      <a:pt x="159712" y="51248"/>
                    </a:cubicBezTo>
                    <a:cubicBezTo>
                      <a:pt x="164992" y="53962"/>
                      <a:pt x="169401" y="58109"/>
                      <a:pt x="172431" y="63213"/>
                    </a:cubicBezTo>
                    <a:cubicBezTo>
                      <a:pt x="175250" y="68057"/>
                      <a:pt x="176843" y="72752"/>
                      <a:pt x="178904" y="76543"/>
                    </a:cubicBezTo>
                    <a:cubicBezTo>
                      <a:pt x="180614" y="80077"/>
                      <a:pt x="183331" y="83027"/>
                      <a:pt x="186714" y="85022"/>
                    </a:cubicBezTo>
                    <a:cubicBezTo>
                      <a:pt x="190104" y="86878"/>
                      <a:pt x="193833" y="88034"/>
                      <a:pt x="197679" y="88421"/>
                    </a:cubicBezTo>
                    <a:cubicBezTo>
                      <a:pt x="205156" y="88910"/>
                      <a:pt x="212663" y="88163"/>
                      <a:pt x="219898" y="86211"/>
                    </a:cubicBezTo>
                    <a:cubicBezTo>
                      <a:pt x="226346" y="84583"/>
                      <a:pt x="232921" y="83508"/>
                      <a:pt x="239551" y="82996"/>
                    </a:cubicBezTo>
                    <a:cubicBezTo>
                      <a:pt x="244724" y="82695"/>
                      <a:pt x="249908" y="83376"/>
                      <a:pt x="254827" y="85004"/>
                    </a:cubicBezTo>
                    <a:cubicBezTo>
                      <a:pt x="257947" y="86030"/>
                      <a:pt x="260816" y="87701"/>
                      <a:pt x="263247" y="89908"/>
                    </a:cubicBezTo>
                    <a:cubicBezTo>
                      <a:pt x="264873" y="91436"/>
                      <a:pt x="265392" y="92529"/>
                      <a:pt x="265208" y="927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70"/>
              <p:cNvSpPr/>
              <p:nvPr/>
            </p:nvSpPr>
            <p:spPr>
              <a:xfrm>
                <a:off x="6253509" y="1189484"/>
                <a:ext cx="1230123" cy="849181"/>
              </a:xfrm>
              <a:custGeom>
                <a:avLst/>
                <a:gdLst/>
                <a:ahLst/>
                <a:cxnLst/>
                <a:rect l="l" t="t" r="r" b="b"/>
                <a:pathLst>
                  <a:path w="453084" h="312774" extrusionOk="0">
                    <a:moveTo>
                      <a:pt x="379293" y="215912"/>
                    </a:moveTo>
                    <a:cubicBezTo>
                      <a:pt x="395165" y="211670"/>
                      <a:pt x="412576" y="203335"/>
                      <a:pt x="420952" y="205796"/>
                    </a:cubicBezTo>
                    <a:cubicBezTo>
                      <a:pt x="427893" y="207836"/>
                      <a:pt x="436636" y="218244"/>
                      <a:pt x="442587" y="226339"/>
                    </a:cubicBezTo>
                    <a:cubicBezTo>
                      <a:pt x="446393" y="215070"/>
                      <a:pt x="449966" y="203726"/>
                      <a:pt x="453306" y="192307"/>
                    </a:cubicBezTo>
                    <a:cubicBezTo>
                      <a:pt x="439797" y="174066"/>
                      <a:pt x="417018" y="165180"/>
                      <a:pt x="394714" y="169450"/>
                    </a:cubicBezTo>
                    <a:cubicBezTo>
                      <a:pt x="384376" y="171593"/>
                      <a:pt x="374012" y="176591"/>
                      <a:pt x="363732" y="174183"/>
                    </a:cubicBezTo>
                    <a:cubicBezTo>
                      <a:pt x="348379" y="170587"/>
                      <a:pt x="341664" y="153163"/>
                      <a:pt x="331910" y="140781"/>
                    </a:cubicBezTo>
                    <a:cubicBezTo>
                      <a:pt x="316578" y="121927"/>
                      <a:pt x="291731" y="113611"/>
                      <a:pt x="268127" y="119434"/>
                    </a:cubicBezTo>
                    <a:cubicBezTo>
                      <a:pt x="253020" y="123410"/>
                      <a:pt x="237092" y="133097"/>
                      <a:pt x="223023" y="126309"/>
                    </a:cubicBezTo>
                    <a:cubicBezTo>
                      <a:pt x="212183" y="121079"/>
                      <a:pt x="190439" y="70379"/>
                      <a:pt x="184802" y="59751"/>
                    </a:cubicBezTo>
                    <a:lnTo>
                      <a:pt x="184753" y="59664"/>
                    </a:lnTo>
                    <a:cubicBezTo>
                      <a:pt x="183920" y="50845"/>
                      <a:pt x="181259" y="42296"/>
                      <a:pt x="176939" y="34561"/>
                    </a:cubicBezTo>
                    <a:cubicBezTo>
                      <a:pt x="166325" y="16446"/>
                      <a:pt x="148129" y="4054"/>
                      <a:pt x="127374" y="806"/>
                    </a:cubicBezTo>
                    <a:cubicBezTo>
                      <a:pt x="106429" y="-2355"/>
                      <a:pt x="85153" y="3857"/>
                      <a:pt x="69205" y="17789"/>
                    </a:cubicBezTo>
                    <a:cubicBezTo>
                      <a:pt x="64274" y="22215"/>
                      <a:pt x="60025" y="27330"/>
                      <a:pt x="54823" y="31461"/>
                    </a:cubicBezTo>
                    <a:cubicBezTo>
                      <a:pt x="49318" y="35833"/>
                      <a:pt x="42891" y="38987"/>
                      <a:pt x="36958" y="42810"/>
                    </a:cubicBezTo>
                    <a:cubicBezTo>
                      <a:pt x="15643" y="56544"/>
                      <a:pt x="895" y="79954"/>
                      <a:pt x="233" y="104557"/>
                    </a:cubicBezTo>
                    <a:cubicBezTo>
                      <a:pt x="187" y="106891"/>
                      <a:pt x="275" y="109226"/>
                      <a:pt x="497" y="111550"/>
                    </a:cubicBezTo>
                    <a:lnTo>
                      <a:pt x="457" y="111571"/>
                    </a:lnTo>
                    <a:cubicBezTo>
                      <a:pt x="-111" y="155395"/>
                      <a:pt x="51279" y="229527"/>
                      <a:pt x="71149" y="240945"/>
                    </a:cubicBezTo>
                    <a:cubicBezTo>
                      <a:pt x="90742" y="252205"/>
                      <a:pt x="111819" y="263427"/>
                      <a:pt x="134267" y="260793"/>
                    </a:cubicBezTo>
                    <a:cubicBezTo>
                      <a:pt x="148968" y="259067"/>
                      <a:pt x="162612" y="252594"/>
                      <a:pt x="176626" y="247829"/>
                    </a:cubicBezTo>
                    <a:cubicBezTo>
                      <a:pt x="190640" y="243066"/>
                      <a:pt x="206198" y="240022"/>
                      <a:pt x="220066" y="245197"/>
                    </a:cubicBezTo>
                    <a:cubicBezTo>
                      <a:pt x="246613" y="255100"/>
                      <a:pt x="257868" y="291230"/>
                      <a:pt x="285557" y="297250"/>
                    </a:cubicBezTo>
                    <a:cubicBezTo>
                      <a:pt x="304934" y="301464"/>
                      <a:pt x="323836" y="288834"/>
                      <a:pt x="343577" y="286944"/>
                    </a:cubicBezTo>
                    <a:cubicBezTo>
                      <a:pt x="361862" y="285314"/>
                      <a:pt x="379748" y="292947"/>
                      <a:pt x="391213" y="307274"/>
                    </a:cubicBezTo>
                    <a:cubicBezTo>
                      <a:pt x="392615" y="309163"/>
                      <a:pt x="394466" y="310672"/>
                      <a:pt x="396600" y="311665"/>
                    </a:cubicBezTo>
                    <a:cubicBezTo>
                      <a:pt x="405697" y="315631"/>
                      <a:pt x="410097" y="308152"/>
                      <a:pt x="412976" y="301760"/>
                    </a:cubicBezTo>
                    <a:cubicBezTo>
                      <a:pt x="421832" y="282106"/>
                      <a:pt x="429903" y="262124"/>
                      <a:pt x="437190" y="241813"/>
                    </a:cubicBezTo>
                    <a:cubicBezTo>
                      <a:pt x="433173" y="235756"/>
                      <a:pt x="428735" y="229989"/>
                      <a:pt x="423906" y="224555"/>
                    </a:cubicBezTo>
                    <a:cubicBezTo>
                      <a:pt x="411915" y="211204"/>
                      <a:pt x="384029" y="231832"/>
                      <a:pt x="366449" y="226529"/>
                    </a:cubicBezTo>
                    <a:cubicBezTo>
                      <a:pt x="358863" y="224205"/>
                      <a:pt x="353281" y="217743"/>
                      <a:pt x="352089" y="209904"/>
                    </a:cubicBezTo>
                    <a:cubicBezTo>
                      <a:pt x="359650" y="216186"/>
                      <a:pt x="369786" y="218424"/>
                      <a:pt x="379293" y="21591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70"/>
              <p:cNvSpPr/>
              <p:nvPr/>
            </p:nvSpPr>
            <p:spPr>
              <a:xfrm>
                <a:off x="6456712" y="1539344"/>
                <a:ext cx="179252" cy="252281"/>
              </a:xfrm>
              <a:custGeom>
                <a:avLst/>
                <a:gdLst/>
                <a:ahLst/>
                <a:cxnLst/>
                <a:rect l="l" t="t" r="r" b="b"/>
                <a:pathLst>
                  <a:path w="66023" h="92921" extrusionOk="0">
                    <a:moveTo>
                      <a:pt x="66024" y="37468"/>
                    </a:moveTo>
                    <a:lnTo>
                      <a:pt x="66024" y="92922"/>
                    </a:lnTo>
                    <a:lnTo>
                      <a:pt x="2203" y="92922"/>
                    </a:lnTo>
                    <a:lnTo>
                      <a:pt x="0" y="0"/>
                    </a:lnTo>
                    <a:lnTo>
                      <a:pt x="66024" y="37468"/>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70"/>
              <p:cNvSpPr/>
              <p:nvPr/>
            </p:nvSpPr>
            <p:spPr>
              <a:xfrm>
                <a:off x="6451636" y="1235138"/>
                <a:ext cx="284567" cy="406286"/>
              </a:xfrm>
              <a:custGeom>
                <a:avLst/>
                <a:gdLst/>
                <a:ahLst/>
                <a:cxnLst/>
                <a:rect l="l" t="t" r="r" b="b"/>
                <a:pathLst>
                  <a:path w="104813" h="149645" extrusionOk="0">
                    <a:moveTo>
                      <a:pt x="102487" y="45109"/>
                    </a:moveTo>
                    <a:cubicBezTo>
                      <a:pt x="102794" y="46337"/>
                      <a:pt x="106172" y="100345"/>
                      <a:pt x="104636" y="113233"/>
                    </a:cubicBezTo>
                    <a:cubicBezTo>
                      <a:pt x="103101" y="126121"/>
                      <a:pt x="91938" y="147809"/>
                      <a:pt x="66866" y="149557"/>
                    </a:cubicBezTo>
                    <a:cubicBezTo>
                      <a:pt x="36642" y="151665"/>
                      <a:pt x="221" y="114460"/>
                      <a:pt x="221" y="114460"/>
                    </a:cubicBezTo>
                    <a:lnTo>
                      <a:pt x="221" y="30073"/>
                    </a:lnTo>
                    <a:cubicBezTo>
                      <a:pt x="221" y="30073"/>
                      <a:pt x="16386" y="-306"/>
                      <a:pt x="52527" y="1"/>
                    </a:cubicBezTo>
                    <a:cubicBezTo>
                      <a:pt x="88667" y="308"/>
                      <a:pt x="102487" y="45109"/>
                      <a:pt x="102487" y="45109"/>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70"/>
              <p:cNvSpPr/>
              <p:nvPr/>
            </p:nvSpPr>
            <p:spPr>
              <a:xfrm>
                <a:off x="6508449" y="1368236"/>
                <a:ext cx="75640" cy="24506"/>
              </a:xfrm>
              <a:custGeom>
                <a:avLst/>
                <a:gdLst/>
                <a:ahLst/>
                <a:cxnLst/>
                <a:rect l="l" t="t" r="r" b="b"/>
                <a:pathLst>
                  <a:path w="27860" h="9026" extrusionOk="0">
                    <a:moveTo>
                      <a:pt x="27926" y="7347"/>
                    </a:moveTo>
                    <a:cubicBezTo>
                      <a:pt x="26651" y="9475"/>
                      <a:pt x="21066" y="8907"/>
                      <a:pt x="14129" y="9015"/>
                    </a:cubicBezTo>
                    <a:cubicBezTo>
                      <a:pt x="7186" y="8859"/>
                      <a:pt x="1842" y="9599"/>
                      <a:pt x="413" y="7571"/>
                    </a:cubicBezTo>
                    <a:cubicBezTo>
                      <a:pt x="-220" y="6543"/>
                      <a:pt x="707" y="4597"/>
                      <a:pt x="3256" y="2913"/>
                    </a:cubicBezTo>
                    <a:cubicBezTo>
                      <a:pt x="6530" y="928"/>
                      <a:pt x="10304" y="-81"/>
                      <a:pt x="14132" y="3"/>
                    </a:cubicBezTo>
                    <a:cubicBezTo>
                      <a:pt x="17925" y="-65"/>
                      <a:pt x="21664" y="907"/>
                      <a:pt x="24943" y="2812"/>
                    </a:cubicBezTo>
                    <a:cubicBezTo>
                      <a:pt x="27483" y="4412"/>
                      <a:pt x="28499" y="6277"/>
                      <a:pt x="27926" y="73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0" name="Google Shape;2390;p70"/>
              <p:cNvSpPr/>
              <p:nvPr/>
            </p:nvSpPr>
            <p:spPr>
              <a:xfrm>
                <a:off x="6642015" y="1458009"/>
                <a:ext cx="22828" cy="47187"/>
              </a:xfrm>
              <a:custGeom>
                <a:avLst/>
                <a:gdLst/>
                <a:ahLst/>
                <a:cxnLst/>
                <a:rect l="l" t="t" r="r" b="b"/>
                <a:pathLst>
                  <a:path w="8408" h="17380" extrusionOk="0">
                    <a:moveTo>
                      <a:pt x="1848" y="-2"/>
                    </a:moveTo>
                    <a:cubicBezTo>
                      <a:pt x="3980" y="3396"/>
                      <a:pt x="5997" y="6863"/>
                      <a:pt x="7898" y="10399"/>
                    </a:cubicBezTo>
                    <a:cubicBezTo>
                      <a:pt x="8544" y="11291"/>
                      <a:pt x="8777" y="12417"/>
                      <a:pt x="8537" y="13493"/>
                    </a:cubicBezTo>
                    <a:cubicBezTo>
                      <a:pt x="8109" y="14296"/>
                      <a:pt x="7395" y="14910"/>
                      <a:pt x="6535" y="15212"/>
                    </a:cubicBezTo>
                    <a:cubicBezTo>
                      <a:pt x="4519" y="16171"/>
                      <a:pt x="2401" y="16898"/>
                      <a:pt x="221" y="1737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1" name="Google Shape;2391;p70"/>
              <p:cNvSpPr/>
              <p:nvPr/>
            </p:nvSpPr>
            <p:spPr>
              <a:xfrm>
                <a:off x="6376776" y="1433570"/>
                <a:ext cx="104525" cy="117614"/>
              </a:xfrm>
              <a:custGeom>
                <a:avLst/>
                <a:gdLst/>
                <a:ahLst/>
                <a:cxnLst/>
                <a:rect l="l" t="t" r="r" b="b"/>
                <a:pathLst>
                  <a:path w="38499" h="43320" extrusionOk="0">
                    <a:moveTo>
                      <a:pt x="35341" y="11419"/>
                    </a:moveTo>
                    <a:cubicBezTo>
                      <a:pt x="35020" y="4725"/>
                      <a:pt x="24648" y="460"/>
                      <a:pt x="17957" y="6"/>
                    </a:cubicBezTo>
                    <a:cubicBezTo>
                      <a:pt x="11079" y="-196"/>
                      <a:pt x="4752" y="3745"/>
                      <a:pt x="1904" y="10004"/>
                    </a:cubicBezTo>
                    <a:cubicBezTo>
                      <a:pt x="-755" y="16283"/>
                      <a:pt x="-241" y="23455"/>
                      <a:pt x="3287" y="29291"/>
                    </a:cubicBezTo>
                    <a:cubicBezTo>
                      <a:pt x="6863" y="35039"/>
                      <a:pt x="12377" y="39322"/>
                      <a:pt x="18834" y="41367"/>
                    </a:cubicBezTo>
                    <a:cubicBezTo>
                      <a:pt x="25265" y="43370"/>
                      <a:pt x="32076" y="43840"/>
                      <a:pt x="38721" y="42739"/>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70"/>
              <p:cNvSpPr/>
              <p:nvPr/>
            </p:nvSpPr>
            <p:spPr>
              <a:xfrm>
                <a:off x="6513138" y="1594157"/>
                <a:ext cx="122802" cy="83204"/>
              </a:xfrm>
              <a:custGeom>
                <a:avLst/>
                <a:gdLst/>
                <a:ahLst/>
                <a:cxnLst/>
                <a:rect l="l" t="t" r="r" b="b"/>
                <a:pathLst>
                  <a:path w="45231" h="30646" extrusionOk="0">
                    <a:moveTo>
                      <a:pt x="221" y="-2"/>
                    </a:moveTo>
                    <a:cubicBezTo>
                      <a:pt x="221" y="-2"/>
                      <a:pt x="5071" y="28529"/>
                      <a:pt x="45453" y="30644"/>
                    </a:cubicBezTo>
                    <a:lnTo>
                      <a:pt x="45453" y="17165"/>
                    </a:lnTo>
                    <a:cubicBezTo>
                      <a:pt x="28915" y="16478"/>
                      <a:pt x="13045" y="10455"/>
                      <a:pt x="221"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70"/>
              <p:cNvSpPr/>
              <p:nvPr/>
            </p:nvSpPr>
            <p:spPr>
              <a:xfrm>
                <a:off x="6668501" y="1368518"/>
                <a:ext cx="56165" cy="25749"/>
              </a:xfrm>
              <a:custGeom>
                <a:avLst/>
                <a:gdLst/>
                <a:ahLst/>
                <a:cxnLst/>
                <a:rect l="l" t="t" r="r" b="b"/>
                <a:pathLst>
                  <a:path w="20687" h="9484" extrusionOk="0">
                    <a:moveTo>
                      <a:pt x="20882" y="4713"/>
                    </a:moveTo>
                    <a:cubicBezTo>
                      <a:pt x="20361" y="7181"/>
                      <a:pt x="15962" y="8339"/>
                      <a:pt x="11060" y="9078"/>
                    </a:cubicBezTo>
                    <a:cubicBezTo>
                      <a:pt x="6142" y="9726"/>
                      <a:pt x="1596" y="9830"/>
                      <a:pt x="411" y="7602"/>
                    </a:cubicBezTo>
                    <a:cubicBezTo>
                      <a:pt x="-124" y="6495"/>
                      <a:pt x="475" y="4921"/>
                      <a:pt x="2147" y="3431"/>
                    </a:cubicBezTo>
                    <a:cubicBezTo>
                      <a:pt x="6655" y="-134"/>
                      <a:pt x="12737" y="-992"/>
                      <a:pt x="18057" y="1186"/>
                    </a:cubicBezTo>
                    <a:cubicBezTo>
                      <a:pt x="20077" y="2155"/>
                      <a:pt x="21089" y="3501"/>
                      <a:pt x="20882" y="47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70"/>
              <p:cNvSpPr/>
              <p:nvPr/>
            </p:nvSpPr>
            <p:spPr>
              <a:xfrm>
                <a:off x="6417046" y="1230009"/>
                <a:ext cx="315059" cy="234649"/>
              </a:xfrm>
              <a:custGeom>
                <a:avLst/>
                <a:gdLst/>
                <a:ahLst/>
                <a:cxnLst/>
                <a:rect l="l" t="t" r="r" b="b"/>
                <a:pathLst>
                  <a:path w="116044" h="86427" extrusionOk="0">
                    <a:moveTo>
                      <a:pt x="71441" y="569"/>
                    </a:moveTo>
                    <a:cubicBezTo>
                      <a:pt x="53064" y="-1696"/>
                      <a:pt x="34492" y="2827"/>
                      <a:pt x="19218" y="13286"/>
                    </a:cubicBezTo>
                    <a:lnTo>
                      <a:pt x="4624" y="31953"/>
                    </a:lnTo>
                    <a:cubicBezTo>
                      <a:pt x="2595" y="33031"/>
                      <a:pt x="5342" y="49091"/>
                      <a:pt x="3408" y="50333"/>
                    </a:cubicBezTo>
                    <a:cubicBezTo>
                      <a:pt x="2211" y="50971"/>
                      <a:pt x="1213" y="51926"/>
                      <a:pt x="523" y="53094"/>
                    </a:cubicBezTo>
                    <a:cubicBezTo>
                      <a:pt x="-231" y="54671"/>
                      <a:pt x="670" y="56476"/>
                      <a:pt x="622" y="58223"/>
                    </a:cubicBezTo>
                    <a:cubicBezTo>
                      <a:pt x="326" y="68738"/>
                      <a:pt x="4067" y="81031"/>
                      <a:pt x="14509" y="86426"/>
                    </a:cubicBezTo>
                    <a:cubicBezTo>
                      <a:pt x="21287" y="74073"/>
                      <a:pt x="23256" y="59653"/>
                      <a:pt x="20038" y="45937"/>
                    </a:cubicBezTo>
                    <a:cubicBezTo>
                      <a:pt x="28465" y="42353"/>
                      <a:pt x="35622" y="36324"/>
                      <a:pt x="40581" y="28630"/>
                    </a:cubicBezTo>
                    <a:cubicBezTo>
                      <a:pt x="60423" y="48476"/>
                      <a:pt x="90189" y="54604"/>
                      <a:pt x="116266" y="44210"/>
                    </a:cubicBezTo>
                    <a:cubicBezTo>
                      <a:pt x="116266" y="44210"/>
                      <a:pt x="103038" y="4077"/>
                      <a:pt x="71441" y="56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70"/>
              <p:cNvSpPr/>
              <p:nvPr/>
            </p:nvSpPr>
            <p:spPr>
              <a:xfrm>
                <a:off x="6401256" y="1458432"/>
                <a:ext cx="55470" cy="61430"/>
              </a:xfrm>
              <a:custGeom>
                <a:avLst/>
                <a:gdLst/>
                <a:ahLst/>
                <a:cxnLst/>
                <a:rect l="l" t="t" r="r" b="b"/>
                <a:pathLst>
                  <a:path w="20431" h="22626" extrusionOk="0">
                    <a:moveTo>
                      <a:pt x="20355" y="5331"/>
                    </a:moveTo>
                    <a:cubicBezTo>
                      <a:pt x="18602" y="3287"/>
                      <a:pt x="16375" y="1703"/>
                      <a:pt x="13867" y="719"/>
                    </a:cubicBezTo>
                    <a:cubicBezTo>
                      <a:pt x="11338" y="-257"/>
                      <a:pt x="8534" y="-241"/>
                      <a:pt x="6016" y="764"/>
                    </a:cubicBezTo>
                    <a:cubicBezTo>
                      <a:pt x="2012" y="2712"/>
                      <a:pt x="-287" y="7009"/>
                      <a:pt x="316" y="11417"/>
                    </a:cubicBezTo>
                    <a:cubicBezTo>
                      <a:pt x="1051" y="15762"/>
                      <a:pt x="3927" y="19444"/>
                      <a:pt x="7966" y="21211"/>
                    </a:cubicBezTo>
                    <a:cubicBezTo>
                      <a:pt x="11995" y="22906"/>
                      <a:pt x="16503" y="23083"/>
                      <a:pt x="20653" y="2170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70"/>
              <p:cNvSpPr/>
              <p:nvPr/>
            </p:nvSpPr>
            <p:spPr>
              <a:xfrm>
                <a:off x="6570143" y="1511926"/>
                <a:ext cx="46285" cy="45104"/>
              </a:xfrm>
              <a:custGeom>
                <a:avLst/>
                <a:gdLst/>
                <a:ahLst/>
                <a:cxnLst/>
                <a:rect l="l" t="t" r="r" b="b"/>
                <a:pathLst>
                  <a:path w="17048" h="16613" extrusionOk="0">
                    <a:moveTo>
                      <a:pt x="4206" y="1600"/>
                    </a:moveTo>
                    <a:cubicBezTo>
                      <a:pt x="7220" y="-593"/>
                      <a:pt x="11323" y="-528"/>
                      <a:pt x="14265" y="1760"/>
                    </a:cubicBezTo>
                    <a:cubicBezTo>
                      <a:pt x="17098" y="4175"/>
                      <a:pt x="18043" y="8143"/>
                      <a:pt x="16602" y="11575"/>
                    </a:cubicBezTo>
                    <a:cubicBezTo>
                      <a:pt x="15021" y="14939"/>
                      <a:pt x="11487" y="16940"/>
                      <a:pt x="7786" y="16567"/>
                    </a:cubicBezTo>
                    <a:cubicBezTo>
                      <a:pt x="4107" y="16050"/>
                      <a:pt x="1125" y="13325"/>
                      <a:pt x="283" y="9710"/>
                    </a:cubicBezTo>
                    <a:cubicBezTo>
                      <a:pt x="-145" y="6096"/>
                      <a:pt x="1679" y="2588"/>
                      <a:pt x="4885" y="861"/>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70"/>
              <p:cNvSpPr/>
              <p:nvPr/>
            </p:nvSpPr>
            <p:spPr>
              <a:xfrm>
                <a:off x="6493209" y="1426962"/>
                <a:ext cx="120945" cy="34709"/>
              </a:xfrm>
              <a:custGeom>
                <a:avLst/>
                <a:gdLst/>
                <a:ahLst/>
                <a:cxnLst/>
                <a:rect l="l" t="t" r="r" b="b"/>
                <a:pathLst>
                  <a:path w="44547" h="12784" extrusionOk="0">
                    <a:moveTo>
                      <a:pt x="221" y="-2"/>
                    </a:moveTo>
                    <a:cubicBezTo>
                      <a:pt x="5178" y="6891"/>
                      <a:pt x="12766" y="11431"/>
                      <a:pt x="21188" y="12544"/>
                    </a:cubicBezTo>
                    <a:cubicBezTo>
                      <a:pt x="29647" y="13596"/>
                      <a:pt x="38170" y="11139"/>
                      <a:pt x="44768" y="574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70"/>
              <p:cNvSpPr/>
              <p:nvPr/>
            </p:nvSpPr>
            <p:spPr>
              <a:xfrm>
                <a:off x="6662900" y="1449026"/>
                <a:ext cx="73226" cy="14618"/>
              </a:xfrm>
              <a:custGeom>
                <a:avLst/>
                <a:gdLst/>
                <a:ahLst/>
                <a:cxnLst/>
                <a:rect l="l" t="t" r="r" b="b"/>
                <a:pathLst>
                  <a:path w="26971" h="5384" extrusionOk="0">
                    <a:moveTo>
                      <a:pt x="221" y="-2"/>
                    </a:moveTo>
                    <a:cubicBezTo>
                      <a:pt x="7861" y="6349"/>
                      <a:pt x="18691" y="7159"/>
                      <a:pt x="27192" y="201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99" name="Google Shape;2399;p70"/>
              <p:cNvGrpSpPr/>
              <p:nvPr/>
            </p:nvGrpSpPr>
            <p:grpSpPr>
              <a:xfrm>
                <a:off x="5765403" y="3456647"/>
                <a:ext cx="401079" cy="612140"/>
                <a:chOff x="1970466" y="2954596"/>
                <a:chExt cx="147781" cy="225557"/>
              </a:xfrm>
            </p:grpSpPr>
            <p:sp>
              <p:nvSpPr>
                <p:cNvPr id="2400" name="Google Shape;2400;p70"/>
                <p:cNvSpPr/>
                <p:nvPr/>
              </p:nvSpPr>
              <p:spPr>
                <a:xfrm rot="4468093">
                  <a:off x="1912466" y="3074203"/>
                  <a:ext cx="189176" cy="23374"/>
                </a:xfrm>
                <a:custGeom>
                  <a:avLst/>
                  <a:gdLst/>
                  <a:ahLst/>
                  <a:cxnLst/>
                  <a:rect l="l" t="t" r="r" b="b"/>
                  <a:pathLst>
                    <a:path w="189369" h="23398" extrusionOk="0">
                      <a:moveTo>
                        <a:pt x="221" y="-2"/>
                      </a:moveTo>
                      <a:lnTo>
                        <a:pt x="189590" y="-2"/>
                      </a:lnTo>
                      <a:lnTo>
                        <a:pt x="189590" y="23397"/>
                      </a:lnTo>
                      <a:lnTo>
                        <a:pt x="221" y="2339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1" name="Google Shape;2401;p70"/>
                <p:cNvSpPr/>
                <p:nvPr/>
              </p:nvSpPr>
              <p:spPr>
                <a:xfrm>
                  <a:off x="2019621" y="2954596"/>
                  <a:ext cx="98626" cy="106744"/>
                </a:xfrm>
                <a:custGeom>
                  <a:avLst/>
                  <a:gdLst/>
                  <a:ahLst/>
                  <a:cxnLst/>
                  <a:rect l="l" t="t" r="r" b="b"/>
                  <a:pathLst>
                    <a:path w="98626" h="106744" extrusionOk="0">
                      <a:moveTo>
                        <a:pt x="77384" y="0"/>
                      </a:moveTo>
                      <a:lnTo>
                        <a:pt x="21911" y="31238"/>
                      </a:lnTo>
                      <a:lnTo>
                        <a:pt x="0" y="65761"/>
                      </a:lnTo>
                      <a:lnTo>
                        <a:pt x="10041" y="90537"/>
                      </a:lnTo>
                      <a:lnTo>
                        <a:pt x="46960" y="106745"/>
                      </a:lnTo>
                      <a:lnTo>
                        <a:pt x="98627" y="76559"/>
                      </a:lnTo>
                      <a:lnTo>
                        <a:pt x="77384"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02" name="Google Shape;2402;p70"/>
                <p:cNvGrpSpPr/>
                <p:nvPr/>
              </p:nvGrpSpPr>
              <p:grpSpPr>
                <a:xfrm>
                  <a:off x="1989917" y="2978588"/>
                  <a:ext cx="87072" cy="195626"/>
                  <a:chOff x="1989917" y="2978588"/>
                  <a:chExt cx="87072" cy="195626"/>
                </a:xfrm>
              </p:grpSpPr>
              <p:sp>
                <p:nvSpPr>
                  <p:cNvPr id="2403" name="Google Shape;2403;p70"/>
                  <p:cNvSpPr/>
                  <p:nvPr/>
                </p:nvSpPr>
                <p:spPr>
                  <a:xfrm>
                    <a:off x="1989917" y="2978588"/>
                    <a:ext cx="87072" cy="195626"/>
                  </a:xfrm>
                  <a:custGeom>
                    <a:avLst/>
                    <a:gdLst/>
                    <a:ahLst/>
                    <a:cxnLst/>
                    <a:rect l="l" t="t" r="r" b="b"/>
                    <a:pathLst>
                      <a:path w="87072" h="195626" extrusionOk="0">
                        <a:moveTo>
                          <a:pt x="62577" y="32287"/>
                        </a:moveTo>
                        <a:cubicBezTo>
                          <a:pt x="68512" y="22318"/>
                          <a:pt x="68425" y="9882"/>
                          <a:pt x="62348" y="-2"/>
                        </a:cubicBezTo>
                        <a:lnTo>
                          <a:pt x="27405" y="5322"/>
                        </a:lnTo>
                        <a:lnTo>
                          <a:pt x="221" y="12853"/>
                        </a:lnTo>
                        <a:lnTo>
                          <a:pt x="49104" y="195625"/>
                        </a:lnTo>
                        <a:cubicBezTo>
                          <a:pt x="49104" y="195625"/>
                          <a:pt x="67953" y="193459"/>
                          <a:pt x="71511" y="164280"/>
                        </a:cubicBezTo>
                        <a:cubicBezTo>
                          <a:pt x="75082" y="134996"/>
                          <a:pt x="89023" y="80313"/>
                          <a:pt x="87115" y="74853"/>
                        </a:cubicBezTo>
                        <a:cubicBezTo>
                          <a:pt x="85206" y="69393"/>
                          <a:pt x="79526" y="67245"/>
                          <a:pt x="73720" y="63292"/>
                        </a:cubicBezTo>
                        <a:cubicBezTo>
                          <a:pt x="71046" y="61518"/>
                          <a:pt x="68477" y="59590"/>
                          <a:pt x="66028" y="57517"/>
                        </a:cubicBezTo>
                        <a:cubicBezTo>
                          <a:pt x="58792" y="51117"/>
                          <a:pt x="57325" y="40393"/>
                          <a:pt x="62576" y="3228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4" name="Google Shape;2404;p70"/>
                  <p:cNvSpPr/>
                  <p:nvPr/>
                </p:nvSpPr>
                <p:spPr>
                  <a:xfrm>
                    <a:off x="2047425" y="3075792"/>
                    <a:ext cx="20748" cy="11414"/>
                  </a:xfrm>
                  <a:custGeom>
                    <a:avLst/>
                    <a:gdLst/>
                    <a:ahLst/>
                    <a:cxnLst/>
                    <a:rect l="l" t="t" r="r" b="b"/>
                    <a:pathLst>
                      <a:path w="20748" h="11414" extrusionOk="0">
                        <a:moveTo>
                          <a:pt x="20969" y="11413"/>
                        </a:moveTo>
                        <a:cubicBezTo>
                          <a:pt x="16253" y="4539"/>
                          <a:pt x="8556" y="304"/>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5" name="Google Shape;2405;p70"/>
                  <p:cNvSpPr/>
                  <p:nvPr/>
                </p:nvSpPr>
                <p:spPr>
                  <a:xfrm>
                    <a:off x="2041533" y="3091987"/>
                    <a:ext cx="22692" cy="11113"/>
                  </a:xfrm>
                  <a:custGeom>
                    <a:avLst/>
                    <a:gdLst/>
                    <a:ahLst/>
                    <a:cxnLst/>
                    <a:rect l="l" t="t" r="r" b="b"/>
                    <a:pathLst>
                      <a:path w="22692" h="11113" extrusionOk="0">
                        <a:moveTo>
                          <a:pt x="22913" y="11112"/>
                        </a:moveTo>
                        <a:cubicBezTo>
                          <a:pt x="17919" y="3586"/>
                          <a:pt x="9230" y="-639"/>
                          <a:pt x="221" y="7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06" name="Google Shape;2406;p70"/>
                <p:cNvSpPr/>
                <p:nvPr/>
              </p:nvSpPr>
              <p:spPr>
                <a:xfrm>
                  <a:off x="1988865" y="2991733"/>
                  <a:ext cx="49292" cy="178354"/>
                </a:xfrm>
                <a:custGeom>
                  <a:avLst/>
                  <a:gdLst/>
                  <a:ahLst/>
                  <a:cxnLst/>
                  <a:rect l="l" t="t" r="r" b="b"/>
                  <a:pathLst>
                    <a:path w="49292" h="178354" extrusionOk="0">
                      <a:moveTo>
                        <a:pt x="221" y="-2"/>
                      </a:moveTo>
                      <a:cubicBezTo>
                        <a:pt x="16623" y="59111"/>
                        <a:pt x="33111" y="119240"/>
                        <a:pt x="49513" y="17835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7" name="Google Shape;2407;p70"/>
                <p:cNvSpPr/>
                <p:nvPr/>
              </p:nvSpPr>
              <p:spPr>
                <a:xfrm>
                  <a:off x="2002528" y="2987023"/>
                  <a:ext cx="16823" cy="46264"/>
                </a:xfrm>
                <a:custGeom>
                  <a:avLst/>
                  <a:gdLst/>
                  <a:ahLst/>
                  <a:cxnLst/>
                  <a:rect l="l" t="t" r="r" b="b"/>
                  <a:pathLst>
                    <a:path w="16823" h="46264" extrusionOk="0">
                      <a:moveTo>
                        <a:pt x="221" y="46263"/>
                      </a:moveTo>
                      <a:cubicBezTo>
                        <a:pt x="13967" y="35177"/>
                        <a:pt x="19996" y="17109"/>
                        <a:pt x="1565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08" name="Google Shape;2408;p70"/>
              <p:cNvGrpSpPr/>
              <p:nvPr/>
            </p:nvGrpSpPr>
            <p:grpSpPr>
              <a:xfrm>
                <a:off x="6301615" y="4263495"/>
                <a:ext cx="317381" cy="333161"/>
                <a:chOff x="2168038" y="3251898"/>
                <a:chExt cx="116942" cy="122761"/>
              </a:xfrm>
            </p:grpSpPr>
            <p:sp>
              <p:nvSpPr>
                <p:cNvPr id="2409" name="Google Shape;2409;p70"/>
                <p:cNvSpPr/>
                <p:nvPr/>
              </p:nvSpPr>
              <p:spPr>
                <a:xfrm>
                  <a:off x="2168166" y="3351261"/>
                  <a:ext cx="116747" cy="23398"/>
                </a:xfrm>
                <a:custGeom>
                  <a:avLst/>
                  <a:gdLst/>
                  <a:ahLst/>
                  <a:cxnLst/>
                  <a:rect l="l" t="t" r="r" b="b"/>
                  <a:pathLst>
                    <a:path w="116747" h="23398" extrusionOk="0">
                      <a:moveTo>
                        <a:pt x="0" y="0"/>
                      </a:moveTo>
                      <a:lnTo>
                        <a:pt x="116747" y="0"/>
                      </a:lnTo>
                      <a:lnTo>
                        <a:pt x="116747" y="23399"/>
                      </a:lnTo>
                      <a:lnTo>
                        <a:pt x="0" y="2339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0" name="Google Shape;2410;p70"/>
                <p:cNvSpPr/>
                <p:nvPr/>
              </p:nvSpPr>
              <p:spPr>
                <a:xfrm>
                  <a:off x="2206308" y="3251898"/>
                  <a:ext cx="75216" cy="73343"/>
                </a:xfrm>
                <a:custGeom>
                  <a:avLst/>
                  <a:gdLst/>
                  <a:ahLst/>
                  <a:cxnLst/>
                  <a:rect l="l" t="t" r="r" b="b"/>
                  <a:pathLst>
                    <a:path w="75216" h="73343" extrusionOk="0">
                      <a:moveTo>
                        <a:pt x="0" y="0"/>
                      </a:moveTo>
                      <a:lnTo>
                        <a:pt x="10616" y="53807"/>
                      </a:lnTo>
                      <a:lnTo>
                        <a:pt x="32908" y="73344"/>
                      </a:lnTo>
                      <a:lnTo>
                        <a:pt x="54504" y="70866"/>
                      </a:lnTo>
                      <a:lnTo>
                        <a:pt x="75216" y="49629"/>
                      </a:lnTo>
                      <a:lnTo>
                        <a:pt x="66149" y="2447"/>
                      </a:lnTo>
                      <a:lnTo>
                        <a:pt x="0"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1" name="Google Shape;2411;p70"/>
                <p:cNvSpPr/>
                <p:nvPr/>
              </p:nvSpPr>
              <p:spPr>
                <a:xfrm>
                  <a:off x="2213173" y="3297687"/>
                  <a:ext cx="71807" cy="53796"/>
                </a:xfrm>
                <a:custGeom>
                  <a:avLst/>
                  <a:gdLst/>
                  <a:ahLst/>
                  <a:cxnLst/>
                  <a:rect l="l" t="t" r="r" b="b"/>
                  <a:pathLst>
                    <a:path w="71807" h="53796" extrusionOk="0">
                      <a:moveTo>
                        <a:pt x="71924" y="53766"/>
                      </a:moveTo>
                      <a:cubicBezTo>
                        <a:pt x="72038" y="41993"/>
                        <a:pt x="71783" y="25032"/>
                        <a:pt x="71898" y="13259"/>
                      </a:cubicBezTo>
                      <a:cubicBezTo>
                        <a:pt x="72395" y="9504"/>
                        <a:pt x="71461" y="5699"/>
                        <a:pt x="69282" y="2599"/>
                      </a:cubicBezTo>
                      <a:cubicBezTo>
                        <a:pt x="67377" y="773"/>
                        <a:pt x="64789" y="-163"/>
                        <a:pt x="62156" y="21"/>
                      </a:cubicBezTo>
                      <a:cubicBezTo>
                        <a:pt x="59571" y="226"/>
                        <a:pt x="57018" y="725"/>
                        <a:pt x="54546" y="1510"/>
                      </a:cubicBezTo>
                      <a:cubicBezTo>
                        <a:pt x="41995" y="4763"/>
                        <a:pt x="28909" y="5406"/>
                        <a:pt x="16098" y="3400"/>
                      </a:cubicBezTo>
                      <a:cubicBezTo>
                        <a:pt x="12890" y="2620"/>
                        <a:pt x="9557" y="2497"/>
                        <a:pt x="6299" y="3040"/>
                      </a:cubicBezTo>
                      <a:cubicBezTo>
                        <a:pt x="2906" y="3753"/>
                        <a:pt x="414" y="6654"/>
                        <a:pt x="221" y="10114"/>
                      </a:cubicBezTo>
                      <a:lnTo>
                        <a:pt x="221" y="5379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2" name="Google Shape;2412;p70"/>
                <p:cNvSpPr/>
                <p:nvPr/>
              </p:nvSpPr>
              <p:spPr>
                <a:xfrm>
                  <a:off x="2168038" y="3312284"/>
                  <a:ext cx="86360" cy="39171"/>
                </a:xfrm>
                <a:custGeom>
                  <a:avLst/>
                  <a:gdLst/>
                  <a:ahLst/>
                  <a:cxnLst/>
                  <a:rect l="l" t="t" r="r" b="b"/>
                  <a:pathLst>
                    <a:path w="86360" h="39171" extrusionOk="0">
                      <a:moveTo>
                        <a:pt x="81067" y="19744"/>
                      </a:moveTo>
                      <a:cubicBezTo>
                        <a:pt x="78337" y="13580"/>
                        <a:pt x="73840" y="8362"/>
                        <a:pt x="68144" y="4752"/>
                      </a:cubicBezTo>
                      <a:cubicBezTo>
                        <a:pt x="61712" y="1347"/>
                        <a:pt x="54488" y="-280"/>
                        <a:pt x="47218" y="37"/>
                      </a:cubicBezTo>
                      <a:cubicBezTo>
                        <a:pt x="35573" y="-391"/>
                        <a:pt x="24090" y="2855"/>
                        <a:pt x="14396" y="9316"/>
                      </a:cubicBezTo>
                      <a:cubicBezTo>
                        <a:pt x="4672" y="16011"/>
                        <a:pt x="-695" y="27416"/>
                        <a:pt x="350" y="39170"/>
                      </a:cubicBezTo>
                      <a:lnTo>
                        <a:pt x="86582" y="38989"/>
                      </a:lnTo>
                      <a:cubicBezTo>
                        <a:pt x="85622" y="32354"/>
                        <a:pt x="83767" y="25880"/>
                        <a:pt x="81067" y="1974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3" name="Google Shape;2413;p70"/>
                <p:cNvSpPr/>
                <p:nvPr/>
              </p:nvSpPr>
              <p:spPr>
                <a:xfrm>
                  <a:off x="2208733" y="3311819"/>
                  <a:ext cx="40863" cy="11353"/>
                </a:xfrm>
                <a:custGeom>
                  <a:avLst/>
                  <a:gdLst/>
                  <a:ahLst/>
                  <a:cxnLst/>
                  <a:rect l="l" t="t" r="r" b="b"/>
                  <a:pathLst>
                    <a:path w="40863" h="11353" extrusionOk="0">
                      <a:moveTo>
                        <a:pt x="41084" y="11352"/>
                      </a:moveTo>
                      <a:cubicBezTo>
                        <a:pt x="29488" y="2373"/>
                        <a:pt x="14745" y="-1528"/>
                        <a:pt x="221" y="54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4" name="Google Shape;2414;p70"/>
                <p:cNvSpPr/>
                <p:nvPr/>
              </p:nvSpPr>
              <p:spPr>
                <a:xfrm>
                  <a:off x="2168166" y="3351261"/>
                  <a:ext cx="116746" cy="3460"/>
                </a:xfrm>
                <a:custGeom>
                  <a:avLst/>
                  <a:gdLst/>
                  <a:ahLst/>
                  <a:cxnLst/>
                  <a:rect l="l" t="t" r="r" b="b"/>
                  <a:pathLst>
                    <a:path w="116746" h="3460" extrusionOk="0">
                      <a:moveTo>
                        <a:pt x="116968" y="-2"/>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5" name="Google Shape;2415;p70"/>
                <p:cNvSpPr/>
                <p:nvPr/>
              </p:nvSpPr>
              <p:spPr>
                <a:xfrm>
                  <a:off x="2257010" y="3323518"/>
                  <a:ext cx="27798" cy="26897"/>
                </a:xfrm>
                <a:custGeom>
                  <a:avLst/>
                  <a:gdLst/>
                  <a:ahLst/>
                  <a:cxnLst/>
                  <a:rect l="l" t="t" r="r" b="b"/>
                  <a:pathLst>
                    <a:path w="27798" h="26897" extrusionOk="0">
                      <a:moveTo>
                        <a:pt x="28020" y="-2"/>
                      </a:moveTo>
                      <a:cubicBezTo>
                        <a:pt x="13049" y="101"/>
                        <a:pt x="805" y="11948"/>
                        <a:pt x="221" y="2689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16" name="Google Shape;2416;p70"/>
              <p:cNvGrpSpPr/>
              <p:nvPr/>
            </p:nvGrpSpPr>
            <p:grpSpPr>
              <a:xfrm>
                <a:off x="6045334" y="2366410"/>
                <a:ext cx="1004766" cy="1906289"/>
                <a:chOff x="2073609" y="2553367"/>
                <a:chExt cx="370216" cy="702417"/>
              </a:xfrm>
            </p:grpSpPr>
            <p:sp>
              <p:nvSpPr>
                <p:cNvPr id="2417" name="Google Shape;2417;p70"/>
                <p:cNvSpPr/>
                <p:nvPr/>
              </p:nvSpPr>
              <p:spPr>
                <a:xfrm>
                  <a:off x="2080452" y="2553367"/>
                  <a:ext cx="191880" cy="702417"/>
                </a:xfrm>
                <a:custGeom>
                  <a:avLst/>
                  <a:gdLst/>
                  <a:ahLst/>
                  <a:cxnLst/>
                  <a:rect l="l" t="t" r="r" b="b"/>
                  <a:pathLst>
                    <a:path w="191880" h="702417" extrusionOk="0">
                      <a:moveTo>
                        <a:pt x="58987" y="-2"/>
                      </a:moveTo>
                      <a:cubicBezTo>
                        <a:pt x="58987" y="-2"/>
                        <a:pt x="221" y="65404"/>
                        <a:pt x="221" y="151442"/>
                      </a:cubicBezTo>
                      <a:cubicBezTo>
                        <a:pt x="221" y="230936"/>
                        <a:pt x="115445" y="699969"/>
                        <a:pt x="115445" y="699969"/>
                      </a:cubicBezTo>
                      <a:lnTo>
                        <a:pt x="192102" y="702415"/>
                      </a:lnTo>
                      <a:cubicBezTo>
                        <a:pt x="192102" y="702415"/>
                        <a:pt x="157398" y="415817"/>
                        <a:pt x="157398" y="381959"/>
                      </a:cubicBezTo>
                      <a:cubicBezTo>
                        <a:pt x="157398" y="348100"/>
                        <a:pt x="141050" y="180467"/>
                        <a:pt x="141050" y="180467"/>
                      </a:cubicBezTo>
                      <a:lnTo>
                        <a:pt x="141050" y="180467"/>
                      </a:lnTo>
                      <a:lnTo>
                        <a:pt x="164228" y="140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8" name="Google Shape;2418;p70"/>
                <p:cNvSpPr/>
                <p:nvPr/>
              </p:nvSpPr>
              <p:spPr>
                <a:xfrm>
                  <a:off x="2073609" y="2565516"/>
                  <a:ext cx="370216" cy="469698"/>
                </a:xfrm>
                <a:custGeom>
                  <a:avLst/>
                  <a:gdLst/>
                  <a:ahLst/>
                  <a:cxnLst/>
                  <a:rect l="l" t="t" r="r" b="b"/>
                  <a:pathLst>
                    <a:path w="370216" h="469698" extrusionOk="0">
                      <a:moveTo>
                        <a:pt x="254114" y="13033"/>
                      </a:moveTo>
                      <a:lnTo>
                        <a:pt x="256891" y="45203"/>
                      </a:lnTo>
                      <a:cubicBezTo>
                        <a:pt x="291997" y="105170"/>
                        <a:pt x="363871" y="246403"/>
                        <a:pt x="369505" y="278119"/>
                      </a:cubicBezTo>
                      <a:cubicBezTo>
                        <a:pt x="375783" y="313467"/>
                        <a:pt x="349313" y="343990"/>
                        <a:pt x="321486" y="354101"/>
                      </a:cubicBezTo>
                      <a:cubicBezTo>
                        <a:pt x="293660" y="364212"/>
                        <a:pt x="40010" y="469697"/>
                        <a:pt x="40010" y="469697"/>
                      </a:cubicBezTo>
                      <a:lnTo>
                        <a:pt x="221" y="381905"/>
                      </a:lnTo>
                      <a:cubicBezTo>
                        <a:pt x="221" y="381905"/>
                        <a:pt x="232842" y="283885"/>
                        <a:pt x="237901" y="272510"/>
                      </a:cubicBezTo>
                      <a:lnTo>
                        <a:pt x="144411" y="168318"/>
                      </a:lnTo>
                      <a:lnTo>
                        <a:pt x="153176" y="-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19" name="Google Shape;2419;p70"/>
              <p:cNvGrpSpPr/>
              <p:nvPr/>
            </p:nvGrpSpPr>
            <p:grpSpPr>
              <a:xfrm>
                <a:off x="6187523" y="792435"/>
                <a:ext cx="774588" cy="1231950"/>
                <a:chOff x="2126000" y="1972905"/>
                <a:chExt cx="285404" cy="453941"/>
              </a:xfrm>
            </p:grpSpPr>
            <p:sp>
              <p:nvSpPr>
                <p:cNvPr id="2420" name="Google Shape;2420;p70"/>
                <p:cNvSpPr/>
                <p:nvPr/>
              </p:nvSpPr>
              <p:spPr>
                <a:xfrm>
                  <a:off x="2126000" y="1984773"/>
                  <a:ext cx="114634" cy="442073"/>
                </a:xfrm>
                <a:custGeom>
                  <a:avLst/>
                  <a:gdLst/>
                  <a:ahLst/>
                  <a:cxnLst/>
                  <a:rect l="l" t="t" r="r" b="b"/>
                  <a:pathLst>
                    <a:path w="114634" h="442073" extrusionOk="0">
                      <a:moveTo>
                        <a:pt x="114856" y="18062"/>
                      </a:moveTo>
                      <a:lnTo>
                        <a:pt x="76144" y="-2"/>
                      </a:lnTo>
                      <a:cubicBezTo>
                        <a:pt x="76144" y="-2"/>
                        <a:pt x="27970" y="130313"/>
                        <a:pt x="10044" y="220086"/>
                      </a:cubicBezTo>
                      <a:cubicBezTo>
                        <a:pt x="2513" y="260940"/>
                        <a:pt x="-703" y="302473"/>
                        <a:pt x="449" y="343999"/>
                      </a:cubicBezTo>
                      <a:cubicBezTo>
                        <a:pt x="1202" y="382678"/>
                        <a:pt x="19744" y="418856"/>
                        <a:pt x="50715" y="442072"/>
                      </a:cubicBezTo>
                      <a:lnTo>
                        <a:pt x="50715" y="442072"/>
                      </a:lnTo>
                      <a:lnTo>
                        <a:pt x="68711" y="342032"/>
                      </a:lnTo>
                      <a:cubicBezTo>
                        <a:pt x="57822" y="281167"/>
                        <a:pt x="73904" y="192093"/>
                        <a:pt x="73904" y="192093"/>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1" name="Google Shape;2421;p70"/>
                <p:cNvSpPr/>
                <p:nvPr/>
              </p:nvSpPr>
              <p:spPr>
                <a:xfrm>
                  <a:off x="2201275" y="1973476"/>
                  <a:ext cx="134833" cy="43867"/>
                </a:xfrm>
                <a:custGeom>
                  <a:avLst/>
                  <a:gdLst/>
                  <a:ahLst/>
                  <a:cxnLst/>
                  <a:rect l="l" t="t" r="r" b="b"/>
                  <a:pathLst>
                    <a:path w="134833" h="43867" extrusionOk="0">
                      <a:moveTo>
                        <a:pt x="30826" y="581"/>
                      </a:moveTo>
                      <a:cubicBezTo>
                        <a:pt x="30038" y="844"/>
                        <a:pt x="3896" y="1823"/>
                        <a:pt x="221" y="13651"/>
                      </a:cubicBezTo>
                      <a:lnTo>
                        <a:pt x="27150" y="41453"/>
                      </a:lnTo>
                      <a:cubicBezTo>
                        <a:pt x="31487" y="38531"/>
                        <a:pt x="35610" y="35305"/>
                        <a:pt x="39490" y="31799"/>
                      </a:cubicBezTo>
                      <a:cubicBezTo>
                        <a:pt x="41328" y="29438"/>
                        <a:pt x="99612" y="43866"/>
                        <a:pt x="99612" y="43866"/>
                      </a:cubicBezTo>
                      <a:lnTo>
                        <a:pt x="135054" y="40981"/>
                      </a:lnTo>
                      <a:cubicBezTo>
                        <a:pt x="135054" y="40981"/>
                        <a:pt x="133742" y="36259"/>
                        <a:pt x="125078" y="33373"/>
                      </a:cubicBezTo>
                      <a:cubicBezTo>
                        <a:pt x="116414" y="30487"/>
                        <a:pt x="94623" y="30225"/>
                        <a:pt x="94623" y="30225"/>
                      </a:cubicBezTo>
                      <a:cubicBezTo>
                        <a:pt x="94623" y="30225"/>
                        <a:pt x="100399" y="18944"/>
                        <a:pt x="86747" y="16059"/>
                      </a:cubicBezTo>
                      <a:lnTo>
                        <a:pt x="80954" y="13960"/>
                      </a:lnTo>
                      <a:cubicBezTo>
                        <a:pt x="85395" y="10838"/>
                        <a:pt x="90784" y="9355"/>
                        <a:pt x="96198" y="9763"/>
                      </a:cubicBezTo>
                      <a:cubicBezTo>
                        <a:pt x="95759" y="4785"/>
                        <a:pt x="91739" y="879"/>
                        <a:pt x="86747" y="581"/>
                      </a:cubicBezTo>
                      <a:cubicBezTo>
                        <a:pt x="77558" y="-730"/>
                        <a:pt x="30826" y="581"/>
                        <a:pt x="30826" y="581"/>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2" name="Google Shape;2422;p70"/>
                <p:cNvSpPr/>
                <p:nvPr/>
              </p:nvSpPr>
              <p:spPr>
                <a:xfrm>
                  <a:off x="2331783" y="1995410"/>
                  <a:ext cx="79621" cy="424249"/>
                </a:xfrm>
                <a:custGeom>
                  <a:avLst/>
                  <a:gdLst/>
                  <a:ahLst/>
                  <a:cxnLst/>
                  <a:rect l="l" t="t" r="r" b="b"/>
                  <a:pathLst>
                    <a:path w="79621" h="424249" extrusionOk="0">
                      <a:moveTo>
                        <a:pt x="78892" y="214468"/>
                      </a:moveTo>
                      <a:cubicBezTo>
                        <a:pt x="72357" y="123159"/>
                        <a:pt x="39616" y="-2"/>
                        <a:pt x="39616" y="-2"/>
                      </a:cubicBezTo>
                      <a:lnTo>
                        <a:pt x="221" y="922"/>
                      </a:lnTo>
                      <a:lnTo>
                        <a:pt x="19043" y="178705"/>
                      </a:lnTo>
                      <a:cubicBezTo>
                        <a:pt x="19043" y="178705"/>
                        <a:pt x="23836" y="269090"/>
                        <a:pt x="5737" y="334442"/>
                      </a:cubicBezTo>
                      <a:lnTo>
                        <a:pt x="19312" y="424247"/>
                      </a:lnTo>
                      <a:cubicBezTo>
                        <a:pt x="52943" y="405072"/>
                        <a:pt x="67302" y="376894"/>
                        <a:pt x="72884" y="338606"/>
                      </a:cubicBezTo>
                      <a:cubicBezTo>
                        <a:pt x="79230" y="297551"/>
                        <a:pt x="81244" y="255943"/>
                        <a:pt x="78892" y="214468"/>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3" name="Google Shape;2423;p70"/>
                <p:cNvSpPr/>
                <p:nvPr/>
              </p:nvSpPr>
              <p:spPr>
                <a:xfrm>
                  <a:off x="2234515" y="1973456"/>
                  <a:ext cx="137197" cy="48029"/>
                </a:xfrm>
                <a:custGeom>
                  <a:avLst/>
                  <a:gdLst/>
                  <a:ahLst/>
                  <a:cxnLst/>
                  <a:rect l="l" t="t" r="r" b="b"/>
                  <a:pathLst>
                    <a:path w="137197" h="48029" extrusionOk="0">
                      <a:moveTo>
                        <a:pt x="108692" y="7017"/>
                      </a:moveTo>
                      <a:cubicBezTo>
                        <a:pt x="109441" y="7376"/>
                        <a:pt x="135255" y="11619"/>
                        <a:pt x="137418" y="23813"/>
                      </a:cubicBezTo>
                      <a:lnTo>
                        <a:pt x="107217" y="48027"/>
                      </a:lnTo>
                      <a:cubicBezTo>
                        <a:pt x="103281" y="44585"/>
                        <a:pt x="99594" y="40869"/>
                        <a:pt x="96184" y="36905"/>
                      </a:cubicBezTo>
                      <a:cubicBezTo>
                        <a:pt x="94657" y="34333"/>
                        <a:pt x="35023" y="41355"/>
                        <a:pt x="35023" y="41355"/>
                      </a:cubicBezTo>
                      <a:lnTo>
                        <a:pt x="221" y="34058"/>
                      </a:lnTo>
                      <a:cubicBezTo>
                        <a:pt x="221" y="34058"/>
                        <a:pt x="2115" y="29537"/>
                        <a:pt x="11072" y="27758"/>
                      </a:cubicBezTo>
                      <a:cubicBezTo>
                        <a:pt x="20030" y="25979"/>
                        <a:pt x="41682" y="28446"/>
                        <a:pt x="41682" y="28446"/>
                      </a:cubicBezTo>
                      <a:cubicBezTo>
                        <a:pt x="41682" y="28446"/>
                        <a:pt x="37365" y="16531"/>
                        <a:pt x="51271" y="15376"/>
                      </a:cubicBezTo>
                      <a:lnTo>
                        <a:pt x="57281" y="14019"/>
                      </a:lnTo>
                      <a:cubicBezTo>
                        <a:pt x="53266" y="10366"/>
                        <a:pt x="48106" y="8220"/>
                        <a:pt x="42683" y="7947"/>
                      </a:cubicBezTo>
                      <a:cubicBezTo>
                        <a:pt x="43742" y="3064"/>
                        <a:pt x="48221" y="-308"/>
                        <a:pt x="53211" y="20"/>
                      </a:cubicBezTo>
                      <a:cubicBezTo>
                        <a:pt x="62492" y="-131"/>
                        <a:pt x="108692" y="7017"/>
                        <a:pt x="108692" y="7017"/>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4" name="Google Shape;2424;p70"/>
                <p:cNvSpPr/>
                <p:nvPr/>
              </p:nvSpPr>
              <p:spPr>
                <a:xfrm>
                  <a:off x="2281046" y="1972905"/>
                  <a:ext cx="48433" cy="40974"/>
                </a:xfrm>
                <a:custGeom>
                  <a:avLst/>
                  <a:gdLst/>
                  <a:ahLst/>
                  <a:cxnLst/>
                  <a:rect l="l" t="t" r="r" b="b"/>
                  <a:pathLst>
                    <a:path w="48433" h="40974" extrusionOk="0">
                      <a:moveTo>
                        <a:pt x="48495" y="40973"/>
                      </a:moveTo>
                      <a:cubicBezTo>
                        <a:pt x="49210" y="37529"/>
                        <a:pt x="47473" y="34044"/>
                        <a:pt x="44292" y="32539"/>
                      </a:cubicBezTo>
                      <a:cubicBezTo>
                        <a:pt x="41160" y="31156"/>
                        <a:pt x="37750" y="30513"/>
                        <a:pt x="34328" y="30661"/>
                      </a:cubicBezTo>
                      <a:cubicBezTo>
                        <a:pt x="26043" y="30393"/>
                        <a:pt x="17756" y="30123"/>
                        <a:pt x="9470" y="29854"/>
                      </a:cubicBezTo>
                      <a:cubicBezTo>
                        <a:pt x="11177" y="26909"/>
                        <a:pt x="10761" y="23195"/>
                        <a:pt x="8445" y="20699"/>
                      </a:cubicBezTo>
                      <a:cubicBezTo>
                        <a:pt x="6132" y="18318"/>
                        <a:pt x="3325" y="16473"/>
                        <a:pt x="221" y="15294"/>
                      </a:cubicBezTo>
                      <a:cubicBezTo>
                        <a:pt x="4898" y="14816"/>
                        <a:pt x="8302" y="10639"/>
                        <a:pt x="7823" y="5966"/>
                      </a:cubicBezTo>
                      <a:cubicBezTo>
                        <a:pt x="7580" y="3588"/>
                        <a:pt x="6346" y="1422"/>
                        <a:pt x="4424"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5" name="Google Shape;2425;p70"/>
                <p:cNvSpPr/>
                <p:nvPr/>
              </p:nvSpPr>
              <p:spPr>
                <a:xfrm>
                  <a:off x="2284244" y="1987156"/>
                  <a:ext cx="19614" cy="2646"/>
                </a:xfrm>
                <a:custGeom>
                  <a:avLst/>
                  <a:gdLst/>
                  <a:ahLst/>
                  <a:cxnLst/>
                  <a:rect l="l" t="t" r="r" b="b"/>
                  <a:pathLst>
                    <a:path w="19614" h="2646" extrusionOk="0">
                      <a:moveTo>
                        <a:pt x="221" y="1806"/>
                      </a:moveTo>
                      <a:cubicBezTo>
                        <a:pt x="6554" y="-870"/>
                        <a:pt x="13754" y="-562"/>
                        <a:pt x="19835" y="264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6" name="Google Shape;2426;p70"/>
                <p:cNvSpPr/>
                <p:nvPr/>
              </p:nvSpPr>
              <p:spPr>
                <a:xfrm>
                  <a:off x="2247032" y="1987164"/>
                  <a:ext cx="35490" cy="27772"/>
                </a:xfrm>
                <a:custGeom>
                  <a:avLst/>
                  <a:gdLst/>
                  <a:ahLst/>
                  <a:cxnLst/>
                  <a:rect l="l" t="t" r="r" b="b"/>
                  <a:pathLst>
                    <a:path w="35490" h="27772" extrusionOk="0">
                      <a:moveTo>
                        <a:pt x="25193" y="27721"/>
                      </a:moveTo>
                      <a:cubicBezTo>
                        <a:pt x="28791" y="28052"/>
                        <a:pt x="32341" y="26700"/>
                        <a:pt x="34807" y="24061"/>
                      </a:cubicBezTo>
                      <a:cubicBezTo>
                        <a:pt x="36510" y="21954"/>
                        <a:pt x="35513" y="18824"/>
                        <a:pt x="34243" y="16432"/>
                      </a:cubicBezTo>
                      <a:cubicBezTo>
                        <a:pt x="31173" y="10661"/>
                        <a:pt x="26937" y="5592"/>
                        <a:pt x="21802" y="1544"/>
                      </a:cubicBezTo>
                      <a:cubicBezTo>
                        <a:pt x="20841" y="611"/>
                        <a:pt x="19571" y="61"/>
                        <a:pt x="18232" y="-2"/>
                      </a:cubicBezTo>
                      <a:cubicBezTo>
                        <a:pt x="15865" y="160"/>
                        <a:pt x="14668" y="3100"/>
                        <a:pt x="15024" y="5443"/>
                      </a:cubicBezTo>
                      <a:cubicBezTo>
                        <a:pt x="15379" y="7787"/>
                        <a:pt x="16691" y="9902"/>
                        <a:pt x="17062" y="12244"/>
                      </a:cubicBezTo>
                      <a:cubicBezTo>
                        <a:pt x="12628" y="7884"/>
                        <a:pt x="6329" y="5985"/>
                        <a:pt x="221" y="716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7" name="Google Shape;2427;p70"/>
                <p:cNvSpPr/>
                <p:nvPr/>
              </p:nvSpPr>
              <p:spPr>
                <a:xfrm>
                  <a:off x="2304270" y="1979079"/>
                  <a:ext cx="44940" cy="28960"/>
                </a:xfrm>
                <a:custGeom>
                  <a:avLst/>
                  <a:gdLst/>
                  <a:ahLst/>
                  <a:cxnLst/>
                  <a:rect l="l" t="t" r="r" b="b"/>
                  <a:pathLst>
                    <a:path w="44940" h="28960" extrusionOk="0">
                      <a:moveTo>
                        <a:pt x="45161" y="28959"/>
                      </a:moveTo>
                      <a:cubicBezTo>
                        <a:pt x="43409" y="17361"/>
                        <a:pt x="32579" y="9378"/>
                        <a:pt x="20972" y="11129"/>
                      </a:cubicBezTo>
                      <a:cubicBezTo>
                        <a:pt x="19078" y="11415"/>
                        <a:pt x="17231" y="11955"/>
                        <a:pt x="15482" y="12735"/>
                      </a:cubicBezTo>
                      <a:cubicBezTo>
                        <a:pt x="16396" y="9619"/>
                        <a:pt x="15303" y="6263"/>
                        <a:pt x="12729" y="4282"/>
                      </a:cubicBezTo>
                      <a:cubicBezTo>
                        <a:pt x="10177" y="2394"/>
                        <a:pt x="7264" y="1052"/>
                        <a:pt x="4170" y="340"/>
                      </a:cubicBezTo>
                      <a:cubicBezTo>
                        <a:pt x="3173" y="-128"/>
                        <a:pt x="2016" y="-115"/>
                        <a:pt x="1031" y="377"/>
                      </a:cubicBezTo>
                      <a:cubicBezTo>
                        <a:pt x="-170" y="1255"/>
                        <a:pt x="185" y="3107"/>
                        <a:pt x="693" y="4503"/>
                      </a:cubicBezTo>
                      <a:cubicBezTo>
                        <a:pt x="3155" y="11391"/>
                        <a:pt x="6190" y="18061"/>
                        <a:pt x="9766" y="2444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28" name="Google Shape;2428;p70"/>
              <p:cNvGrpSpPr/>
              <p:nvPr/>
            </p:nvGrpSpPr>
            <p:grpSpPr>
              <a:xfrm>
                <a:off x="6223397" y="1741600"/>
                <a:ext cx="577119" cy="694495"/>
                <a:chOff x="2139218" y="2322647"/>
                <a:chExt cx="212645" cy="255903"/>
              </a:xfrm>
            </p:grpSpPr>
            <p:sp>
              <p:nvSpPr>
                <p:cNvPr id="2429" name="Google Shape;2429;p70"/>
                <p:cNvSpPr/>
                <p:nvPr/>
              </p:nvSpPr>
              <p:spPr>
                <a:xfrm>
                  <a:off x="2139218" y="2322647"/>
                  <a:ext cx="212645" cy="255903"/>
                </a:xfrm>
                <a:custGeom>
                  <a:avLst/>
                  <a:gdLst/>
                  <a:ahLst/>
                  <a:cxnLst/>
                  <a:rect l="l" t="t" r="r" b="b"/>
                  <a:pathLst>
                    <a:path w="212645" h="255903" extrusionOk="0">
                      <a:moveTo>
                        <a:pt x="42343" y="-2"/>
                      </a:moveTo>
                      <a:cubicBezTo>
                        <a:pt x="41037" y="3912"/>
                        <a:pt x="37331" y="189596"/>
                        <a:pt x="37331" y="189596"/>
                      </a:cubicBezTo>
                      <a:lnTo>
                        <a:pt x="221" y="230718"/>
                      </a:lnTo>
                      <a:lnTo>
                        <a:pt x="188506" y="255902"/>
                      </a:lnTo>
                      <a:lnTo>
                        <a:pt x="174369" y="197232"/>
                      </a:lnTo>
                      <a:lnTo>
                        <a:pt x="212866" y="9704"/>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0" name="Google Shape;2430;p70"/>
                <p:cNvSpPr/>
                <p:nvPr/>
              </p:nvSpPr>
              <p:spPr>
                <a:xfrm>
                  <a:off x="2319495" y="2382559"/>
                  <a:ext cx="29903" cy="95110"/>
                </a:xfrm>
                <a:custGeom>
                  <a:avLst/>
                  <a:gdLst/>
                  <a:ahLst/>
                  <a:cxnLst/>
                  <a:rect l="l" t="t" r="r" b="b"/>
                  <a:pathLst>
                    <a:path w="29903" h="95110" extrusionOk="0">
                      <a:moveTo>
                        <a:pt x="21776" y="-1"/>
                      </a:moveTo>
                      <a:lnTo>
                        <a:pt x="221" y="95109"/>
                      </a:lnTo>
                      <a:cubicBezTo>
                        <a:pt x="13690" y="83454"/>
                        <a:pt x="25022" y="69677"/>
                        <a:pt x="28539" y="52223"/>
                      </a:cubicBezTo>
                      <a:cubicBezTo>
                        <a:pt x="32058" y="34544"/>
                        <a:pt x="29682" y="16200"/>
                        <a:pt x="21776" y="-2"/>
                      </a:cubicBezTo>
                      <a:close/>
                    </a:path>
                  </a:pathLst>
                </a:custGeom>
                <a:solidFill>
                  <a:srgbClr val="8835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1" name="Google Shape;2431;p70"/>
                <p:cNvSpPr/>
                <p:nvPr/>
              </p:nvSpPr>
              <p:spPr>
                <a:xfrm>
                  <a:off x="2173243" y="2322647"/>
                  <a:ext cx="177537" cy="197234"/>
                </a:xfrm>
                <a:custGeom>
                  <a:avLst/>
                  <a:gdLst/>
                  <a:ahLst/>
                  <a:cxnLst/>
                  <a:rect l="l" t="t" r="r" b="b"/>
                  <a:pathLst>
                    <a:path w="177537" h="197234" extrusionOk="0">
                      <a:moveTo>
                        <a:pt x="27626" y="1097"/>
                      </a:moveTo>
                      <a:cubicBezTo>
                        <a:pt x="27626" y="1097"/>
                        <a:pt x="40699" y="73108"/>
                        <a:pt x="92795" y="75921"/>
                      </a:cubicBezTo>
                      <a:cubicBezTo>
                        <a:pt x="144891" y="78735"/>
                        <a:pt x="156622" y="8439"/>
                        <a:pt x="156622" y="8439"/>
                      </a:cubicBezTo>
                      <a:lnTo>
                        <a:pt x="165356" y="8936"/>
                      </a:lnTo>
                      <a:cubicBezTo>
                        <a:pt x="165356" y="8936"/>
                        <a:pt x="182686" y="75355"/>
                        <a:pt x="176375" y="111765"/>
                      </a:cubicBezTo>
                      <a:cubicBezTo>
                        <a:pt x="169954" y="148803"/>
                        <a:pt x="149008" y="155021"/>
                        <a:pt x="149008" y="155021"/>
                      </a:cubicBezTo>
                      <a:lnTo>
                        <a:pt x="140343" y="197232"/>
                      </a:lnTo>
                      <a:lnTo>
                        <a:pt x="221" y="189424"/>
                      </a:lnTo>
                      <a:lnTo>
                        <a:pt x="3343" y="107466"/>
                      </a:lnTo>
                      <a:lnTo>
                        <a:pt x="20776" y="-2"/>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32" name="Google Shape;2432;p70"/>
              <p:cNvSpPr/>
              <p:nvPr/>
            </p:nvSpPr>
            <p:spPr>
              <a:xfrm>
                <a:off x="6574790" y="1518510"/>
                <a:ext cx="44936" cy="21717"/>
              </a:xfrm>
              <a:custGeom>
                <a:avLst/>
                <a:gdLst/>
                <a:ahLst/>
                <a:cxnLst/>
                <a:rect l="l" t="t" r="r" b="b"/>
                <a:pathLst>
                  <a:path w="16551" h="7999" extrusionOk="0">
                    <a:moveTo>
                      <a:pt x="221" y="-2"/>
                    </a:moveTo>
                    <a:cubicBezTo>
                      <a:pt x="3708" y="5646"/>
                      <a:pt x="10189" y="8721"/>
                      <a:pt x="16773" y="785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436"/>
        <p:cNvGrpSpPr/>
        <p:nvPr/>
      </p:nvGrpSpPr>
      <p:grpSpPr>
        <a:xfrm>
          <a:off x="0" y="0"/>
          <a:ext cx="0" cy="0"/>
          <a:chOff x="0" y="0"/>
          <a:chExt cx="0" cy="0"/>
        </a:xfrm>
      </p:grpSpPr>
      <p:sp>
        <p:nvSpPr>
          <p:cNvPr id="2437" name="Google Shape;2437;p71"/>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Icon pack</a:t>
            </a:r>
            <a:endParaRPr/>
          </a:p>
        </p:txBody>
      </p:sp>
      <p:grpSp>
        <p:nvGrpSpPr>
          <p:cNvPr id="2438" name="Google Shape;2438;p71"/>
          <p:cNvGrpSpPr/>
          <p:nvPr/>
        </p:nvGrpSpPr>
        <p:grpSpPr>
          <a:xfrm>
            <a:off x="8103948" y="3354422"/>
            <a:ext cx="275008" cy="359531"/>
            <a:chOff x="8103948" y="3676114"/>
            <a:chExt cx="275008" cy="359531"/>
          </a:xfrm>
        </p:grpSpPr>
        <p:sp>
          <p:nvSpPr>
            <p:cNvPr id="2439" name="Google Shape;2439;p71"/>
            <p:cNvSpPr/>
            <p:nvPr/>
          </p:nvSpPr>
          <p:spPr>
            <a:xfrm>
              <a:off x="8144989" y="3956216"/>
              <a:ext cx="188198" cy="79429"/>
            </a:xfrm>
            <a:custGeom>
              <a:avLst/>
              <a:gdLst/>
              <a:ahLst/>
              <a:cxnLst/>
              <a:rect l="l" t="t" r="r" b="b"/>
              <a:pathLst>
                <a:path w="145047" h="61217" extrusionOk="0">
                  <a:moveTo>
                    <a:pt x="120148" y="0"/>
                  </a:moveTo>
                  <a:lnTo>
                    <a:pt x="144626" y="48942"/>
                  </a:lnTo>
                  <a:cubicBezTo>
                    <a:pt x="145682" y="51230"/>
                    <a:pt x="144694" y="53941"/>
                    <a:pt x="142413" y="55011"/>
                  </a:cubicBezTo>
                  <a:lnTo>
                    <a:pt x="129992" y="60794"/>
                  </a:lnTo>
                  <a:cubicBezTo>
                    <a:pt x="127705" y="61851"/>
                    <a:pt x="124993" y="60862"/>
                    <a:pt x="123923" y="58581"/>
                  </a:cubicBezTo>
                  <a:lnTo>
                    <a:pt x="105546" y="18303"/>
                  </a:lnTo>
                  <a:lnTo>
                    <a:pt x="39334" y="18579"/>
                  </a:lnTo>
                  <a:lnTo>
                    <a:pt x="21127" y="58581"/>
                  </a:lnTo>
                  <a:cubicBezTo>
                    <a:pt x="20056" y="60862"/>
                    <a:pt x="17345" y="61851"/>
                    <a:pt x="15058" y="60794"/>
                  </a:cubicBezTo>
                  <a:lnTo>
                    <a:pt x="2637" y="55011"/>
                  </a:lnTo>
                  <a:cubicBezTo>
                    <a:pt x="356" y="53941"/>
                    <a:pt x="-632" y="51230"/>
                    <a:pt x="424" y="48942"/>
                  </a:cubicBezTo>
                  <a:lnTo>
                    <a:pt x="21726" y="31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0" name="Google Shape;2440;p71"/>
            <p:cNvSpPr/>
            <p:nvPr/>
          </p:nvSpPr>
          <p:spPr>
            <a:xfrm>
              <a:off x="8158546" y="3956219"/>
              <a:ext cx="160083" cy="35506"/>
            </a:xfrm>
            <a:custGeom>
              <a:avLst/>
              <a:gdLst/>
              <a:ahLst/>
              <a:cxnLst/>
              <a:rect l="l" t="t" r="r" b="b"/>
              <a:pathLst>
                <a:path w="123378" h="27365" extrusionOk="0">
                  <a:moveTo>
                    <a:pt x="109696" y="0"/>
                  </a:moveTo>
                  <a:lnTo>
                    <a:pt x="11270" y="3117"/>
                  </a:lnTo>
                  <a:lnTo>
                    <a:pt x="0" y="27365"/>
                  </a:lnTo>
                  <a:lnTo>
                    <a:pt x="24880" y="27365"/>
                  </a:lnTo>
                  <a:lnTo>
                    <a:pt x="28879" y="18581"/>
                  </a:lnTo>
                  <a:lnTo>
                    <a:pt x="95090" y="18306"/>
                  </a:lnTo>
                  <a:lnTo>
                    <a:pt x="99228" y="27365"/>
                  </a:lnTo>
                  <a:lnTo>
                    <a:pt x="123379" y="27365"/>
                  </a:lnTo>
                  <a:lnTo>
                    <a:pt x="109696"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41" name="Google Shape;2441;p71"/>
            <p:cNvGrpSpPr/>
            <p:nvPr/>
          </p:nvGrpSpPr>
          <p:grpSpPr>
            <a:xfrm>
              <a:off x="8149703" y="3731849"/>
              <a:ext cx="183628" cy="58164"/>
              <a:chOff x="8163759" y="3946495"/>
              <a:chExt cx="141579" cy="44845"/>
            </a:xfrm>
          </p:grpSpPr>
          <p:sp>
            <p:nvSpPr>
              <p:cNvPr id="2442" name="Google Shape;2442;p71"/>
              <p:cNvSpPr/>
              <p:nvPr/>
            </p:nvSpPr>
            <p:spPr>
              <a:xfrm>
                <a:off x="8163759" y="3946787"/>
                <a:ext cx="29996" cy="39185"/>
              </a:xfrm>
              <a:custGeom>
                <a:avLst/>
                <a:gdLst/>
                <a:ahLst/>
                <a:cxnLst/>
                <a:rect l="l" t="t" r="r" b="b"/>
                <a:pathLst>
                  <a:path w="29996" h="39185" extrusionOk="0">
                    <a:moveTo>
                      <a:pt x="13059" y="39186"/>
                    </a:moveTo>
                    <a:lnTo>
                      <a:pt x="0" y="7594"/>
                    </a:lnTo>
                    <a:lnTo>
                      <a:pt x="18378" y="0"/>
                    </a:lnTo>
                    <a:lnTo>
                      <a:pt x="29996" y="28086"/>
                    </a:lnTo>
                    <a:lnTo>
                      <a:pt x="13059" y="391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3" name="Google Shape;2443;p71"/>
              <p:cNvSpPr/>
              <p:nvPr/>
            </p:nvSpPr>
            <p:spPr>
              <a:xfrm>
                <a:off x="8275074" y="3946495"/>
                <a:ext cx="30264" cy="44845"/>
              </a:xfrm>
              <a:custGeom>
                <a:avLst/>
                <a:gdLst/>
                <a:ahLst/>
                <a:cxnLst/>
                <a:rect l="l" t="t" r="r" b="b"/>
                <a:pathLst>
                  <a:path w="30264" h="44845" extrusionOk="0">
                    <a:moveTo>
                      <a:pt x="14865" y="44845"/>
                    </a:moveTo>
                    <a:lnTo>
                      <a:pt x="30264" y="7602"/>
                    </a:lnTo>
                    <a:lnTo>
                      <a:pt x="11885" y="0"/>
                    </a:lnTo>
                    <a:lnTo>
                      <a:pt x="0" y="28750"/>
                    </a:lnTo>
                    <a:lnTo>
                      <a:pt x="14865" y="4484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44" name="Google Shape;2444;p71"/>
            <p:cNvGrpSpPr/>
            <p:nvPr/>
          </p:nvGrpSpPr>
          <p:grpSpPr>
            <a:xfrm>
              <a:off x="8149703" y="3731796"/>
              <a:ext cx="183627" cy="21096"/>
              <a:chOff x="8163759" y="3946495"/>
              <a:chExt cx="141578" cy="16265"/>
            </a:xfrm>
          </p:grpSpPr>
          <p:sp>
            <p:nvSpPr>
              <p:cNvPr id="2445" name="Google Shape;2445;p71"/>
              <p:cNvSpPr/>
              <p:nvPr/>
            </p:nvSpPr>
            <p:spPr>
              <a:xfrm>
                <a:off x="8163759" y="3946787"/>
                <a:ext cx="24985" cy="15973"/>
              </a:xfrm>
              <a:custGeom>
                <a:avLst/>
                <a:gdLst/>
                <a:ahLst/>
                <a:cxnLst/>
                <a:rect l="l" t="t" r="r" b="b"/>
                <a:pathLst>
                  <a:path w="24985" h="15973" extrusionOk="0">
                    <a:moveTo>
                      <a:pt x="0" y="7594"/>
                    </a:moveTo>
                    <a:lnTo>
                      <a:pt x="3465" y="15974"/>
                    </a:lnTo>
                    <a:lnTo>
                      <a:pt x="24985" y="15974"/>
                    </a:lnTo>
                    <a:lnTo>
                      <a:pt x="18378" y="0"/>
                    </a:lnTo>
                    <a:lnTo>
                      <a:pt x="0" y="759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6" name="Google Shape;2446;p71"/>
              <p:cNvSpPr/>
              <p:nvPr/>
            </p:nvSpPr>
            <p:spPr>
              <a:xfrm>
                <a:off x="8280231" y="3946495"/>
                <a:ext cx="25106" cy="16265"/>
              </a:xfrm>
              <a:custGeom>
                <a:avLst/>
                <a:gdLst/>
                <a:ahLst/>
                <a:cxnLst/>
                <a:rect l="l" t="t" r="r" b="b"/>
                <a:pathLst>
                  <a:path w="25106" h="16265" extrusionOk="0">
                    <a:moveTo>
                      <a:pt x="25107" y="7602"/>
                    </a:moveTo>
                    <a:lnTo>
                      <a:pt x="6728" y="0"/>
                    </a:lnTo>
                    <a:lnTo>
                      <a:pt x="0" y="16265"/>
                    </a:lnTo>
                    <a:lnTo>
                      <a:pt x="21520" y="16265"/>
                    </a:lnTo>
                    <a:lnTo>
                      <a:pt x="25107" y="76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47" name="Google Shape;2447;p71"/>
            <p:cNvSpPr/>
            <p:nvPr/>
          </p:nvSpPr>
          <p:spPr>
            <a:xfrm>
              <a:off x="8119195" y="3753061"/>
              <a:ext cx="238735" cy="238735"/>
            </a:xfrm>
            <a:custGeom>
              <a:avLst/>
              <a:gdLst/>
              <a:ahLst/>
              <a:cxnLst/>
              <a:rect l="l" t="t" r="r" b="b"/>
              <a:pathLst>
                <a:path w="183996" h="183996" extrusionOk="0">
                  <a:moveTo>
                    <a:pt x="183996" y="91998"/>
                  </a:moveTo>
                  <a:cubicBezTo>
                    <a:pt x="183996" y="142808"/>
                    <a:pt x="142807" y="183996"/>
                    <a:pt x="91998" y="183996"/>
                  </a:cubicBezTo>
                  <a:cubicBezTo>
                    <a:pt x="41189" y="183996"/>
                    <a:pt x="-1" y="142807"/>
                    <a:pt x="-1" y="91998"/>
                  </a:cubicBezTo>
                  <a:cubicBezTo>
                    <a:pt x="-1" y="41189"/>
                    <a:pt x="41188" y="0"/>
                    <a:pt x="91998" y="0"/>
                  </a:cubicBezTo>
                  <a:cubicBezTo>
                    <a:pt x="142807" y="0"/>
                    <a:pt x="183996" y="41189"/>
                    <a:pt x="183996" y="9199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8" name="Google Shape;2448;p71"/>
            <p:cNvSpPr/>
            <p:nvPr/>
          </p:nvSpPr>
          <p:spPr>
            <a:xfrm>
              <a:off x="8140349" y="3774217"/>
              <a:ext cx="196409" cy="196409"/>
            </a:xfrm>
            <a:custGeom>
              <a:avLst/>
              <a:gdLst/>
              <a:ahLst/>
              <a:cxnLst/>
              <a:rect l="l" t="t" r="r" b="b"/>
              <a:pathLst>
                <a:path w="151375" h="151375" extrusionOk="0">
                  <a:moveTo>
                    <a:pt x="151375" y="75688"/>
                  </a:moveTo>
                  <a:cubicBezTo>
                    <a:pt x="151375" y="117489"/>
                    <a:pt x="117488" y="151375"/>
                    <a:pt x="75687" y="151375"/>
                  </a:cubicBezTo>
                  <a:cubicBezTo>
                    <a:pt x="33886" y="151375"/>
                    <a:pt x="-1" y="117489"/>
                    <a:pt x="-1" y="75688"/>
                  </a:cubicBezTo>
                  <a:cubicBezTo>
                    <a:pt x="-1" y="33886"/>
                    <a:pt x="33886" y="0"/>
                    <a:pt x="75687" y="0"/>
                  </a:cubicBezTo>
                  <a:cubicBezTo>
                    <a:pt x="117488" y="0"/>
                    <a:pt x="151375" y="33886"/>
                    <a:pt x="151375" y="75688"/>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9" name="Google Shape;2449;p71"/>
            <p:cNvSpPr/>
            <p:nvPr/>
          </p:nvSpPr>
          <p:spPr>
            <a:xfrm>
              <a:off x="8224634" y="3858502"/>
              <a:ext cx="27777" cy="27777"/>
            </a:xfrm>
            <a:custGeom>
              <a:avLst/>
              <a:gdLst/>
              <a:ahLst/>
              <a:cxnLst/>
              <a:rect l="l" t="t" r="r" b="b"/>
              <a:pathLst>
                <a:path w="21408" h="21408" extrusionOk="0">
                  <a:moveTo>
                    <a:pt x="21409" y="10704"/>
                  </a:moveTo>
                  <a:cubicBezTo>
                    <a:pt x="21409" y="16616"/>
                    <a:pt x="16616" y="21409"/>
                    <a:pt x="10704" y="21409"/>
                  </a:cubicBezTo>
                  <a:cubicBezTo>
                    <a:pt x="4793" y="21409"/>
                    <a:pt x="0" y="16616"/>
                    <a:pt x="0" y="10704"/>
                  </a:cubicBezTo>
                  <a:cubicBezTo>
                    <a:pt x="0" y="4792"/>
                    <a:pt x="4792" y="0"/>
                    <a:pt x="10704" y="0"/>
                  </a:cubicBezTo>
                  <a:cubicBezTo>
                    <a:pt x="16616" y="0"/>
                    <a:pt x="21409" y="4792"/>
                    <a:pt x="21409" y="107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50" name="Google Shape;2450;p71"/>
            <p:cNvGrpSpPr/>
            <p:nvPr/>
          </p:nvGrpSpPr>
          <p:grpSpPr>
            <a:xfrm>
              <a:off x="8103948" y="3676114"/>
              <a:ext cx="275008" cy="83331"/>
              <a:chOff x="8128471" y="3903495"/>
              <a:chExt cx="212034" cy="64249"/>
            </a:xfrm>
          </p:grpSpPr>
          <p:sp>
            <p:nvSpPr>
              <p:cNvPr id="2451" name="Google Shape;2451;p71"/>
              <p:cNvSpPr/>
              <p:nvPr/>
            </p:nvSpPr>
            <p:spPr>
              <a:xfrm>
                <a:off x="8128471" y="3903495"/>
                <a:ext cx="80514" cy="64249"/>
              </a:xfrm>
              <a:custGeom>
                <a:avLst/>
                <a:gdLst/>
                <a:ahLst/>
                <a:cxnLst/>
                <a:rect l="l" t="t" r="r" b="b"/>
                <a:pathLst>
                  <a:path w="80514" h="64249" extrusionOk="0">
                    <a:moveTo>
                      <a:pt x="78074" y="37400"/>
                    </a:moveTo>
                    <a:lnTo>
                      <a:pt x="13852" y="63952"/>
                    </a:lnTo>
                    <a:cubicBezTo>
                      <a:pt x="11833" y="64780"/>
                      <a:pt x="9524" y="63822"/>
                      <a:pt x="8685" y="61807"/>
                    </a:cubicBezTo>
                    <a:lnTo>
                      <a:pt x="1942" y="45500"/>
                    </a:lnTo>
                    <a:cubicBezTo>
                      <a:pt x="-3457" y="32333"/>
                      <a:pt x="2791" y="17277"/>
                      <a:pt x="15927" y="11801"/>
                    </a:cubicBezTo>
                    <a:lnTo>
                      <a:pt x="39777" y="1941"/>
                    </a:lnTo>
                    <a:cubicBezTo>
                      <a:pt x="52945" y="-3458"/>
                      <a:pt x="68001" y="2790"/>
                      <a:pt x="73476" y="15926"/>
                    </a:cubicBezTo>
                    <a:lnTo>
                      <a:pt x="80217" y="32232"/>
                    </a:lnTo>
                    <a:cubicBezTo>
                      <a:pt x="81046" y="34251"/>
                      <a:pt x="80088" y="36560"/>
                      <a:pt x="78074" y="3740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2" name="Google Shape;2452;p71"/>
              <p:cNvSpPr/>
              <p:nvPr/>
            </p:nvSpPr>
            <p:spPr>
              <a:xfrm>
                <a:off x="8259992" y="3903495"/>
                <a:ext cx="80513" cy="64249"/>
              </a:xfrm>
              <a:custGeom>
                <a:avLst/>
                <a:gdLst/>
                <a:ahLst/>
                <a:cxnLst/>
                <a:rect l="l" t="t" r="r" b="b"/>
                <a:pathLst>
                  <a:path w="80513" h="64249" extrusionOk="0">
                    <a:moveTo>
                      <a:pt x="2443" y="37400"/>
                    </a:moveTo>
                    <a:lnTo>
                      <a:pt x="66665" y="63952"/>
                    </a:lnTo>
                    <a:cubicBezTo>
                      <a:pt x="68684" y="64780"/>
                      <a:pt x="70993" y="63822"/>
                      <a:pt x="71832" y="61807"/>
                    </a:cubicBezTo>
                    <a:lnTo>
                      <a:pt x="78574" y="45501"/>
                    </a:lnTo>
                    <a:cubicBezTo>
                      <a:pt x="83973" y="32334"/>
                      <a:pt x="77724" y="17278"/>
                      <a:pt x="64588" y="11802"/>
                    </a:cubicBezTo>
                    <a:lnTo>
                      <a:pt x="40740" y="1941"/>
                    </a:lnTo>
                    <a:cubicBezTo>
                      <a:pt x="27572" y="-3458"/>
                      <a:pt x="12516" y="2790"/>
                      <a:pt x="7041" y="15926"/>
                    </a:cubicBezTo>
                    <a:lnTo>
                      <a:pt x="299" y="32232"/>
                    </a:lnTo>
                    <a:cubicBezTo>
                      <a:pt x="-529" y="34251"/>
                      <a:pt x="429" y="36561"/>
                      <a:pt x="2443" y="3740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53" name="Google Shape;2453;p71"/>
            <p:cNvGrpSpPr/>
            <p:nvPr/>
          </p:nvGrpSpPr>
          <p:grpSpPr>
            <a:xfrm>
              <a:off x="8185511" y="3802637"/>
              <a:ext cx="60882" cy="77747"/>
              <a:chOff x="8191407" y="4001064"/>
              <a:chExt cx="46941" cy="59944"/>
            </a:xfrm>
          </p:grpSpPr>
          <p:sp>
            <p:nvSpPr>
              <p:cNvPr id="2454" name="Google Shape;2454;p71"/>
              <p:cNvSpPr/>
              <p:nvPr/>
            </p:nvSpPr>
            <p:spPr>
              <a:xfrm>
                <a:off x="8225840" y="4001064"/>
                <a:ext cx="12508" cy="44885"/>
              </a:xfrm>
              <a:custGeom>
                <a:avLst/>
                <a:gdLst/>
                <a:ahLst/>
                <a:cxnLst/>
                <a:rect l="l" t="t" r="r" b="b"/>
                <a:pathLst>
                  <a:path w="12508" h="44885" extrusionOk="0">
                    <a:moveTo>
                      <a:pt x="12509" y="44886"/>
                    </a:moveTo>
                    <a:lnTo>
                      <a:pt x="0" y="44886"/>
                    </a:lnTo>
                    <a:lnTo>
                      <a:pt x="0" y="13051"/>
                    </a:lnTo>
                    <a:lnTo>
                      <a:pt x="6258" y="0"/>
                    </a:lnTo>
                    <a:lnTo>
                      <a:pt x="12509" y="13051"/>
                    </a:lnTo>
                    <a:lnTo>
                      <a:pt x="12509" y="448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5" name="Google Shape;2455;p71"/>
              <p:cNvSpPr/>
              <p:nvPr/>
            </p:nvSpPr>
            <p:spPr>
              <a:xfrm>
                <a:off x="8191407" y="4048508"/>
                <a:ext cx="31834" cy="12500"/>
              </a:xfrm>
              <a:custGeom>
                <a:avLst/>
                <a:gdLst/>
                <a:ahLst/>
                <a:cxnLst/>
                <a:rect l="l" t="t" r="r" b="b"/>
                <a:pathLst>
                  <a:path w="31834" h="12500" extrusionOk="0">
                    <a:moveTo>
                      <a:pt x="31835" y="0"/>
                    </a:moveTo>
                    <a:lnTo>
                      <a:pt x="31835" y="12501"/>
                    </a:lnTo>
                    <a:lnTo>
                      <a:pt x="13051" y="12501"/>
                    </a:lnTo>
                    <a:lnTo>
                      <a:pt x="0" y="6250"/>
                    </a:lnTo>
                    <a:lnTo>
                      <a:pt x="13051" y="0"/>
                    </a:lnTo>
                    <a:lnTo>
                      <a:pt x="31835"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56" name="Google Shape;2456;p71"/>
            <p:cNvSpPr/>
            <p:nvPr/>
          </p:nvSpPr>
          <p:spPr>
            <a:xfrm>
              <a:off x="8230623" y="3694902"/>
              <a:ext cx="15807" cy="66606"/>
            </a:xfrm>
            <a:custGeom>
              <a:avLst/>
              <a:gdLst/>
              <a:ahLst/>
              <a:cxnLst/>
              <a:rect l="l" t="t" r="r" b="b"/>
              <a:pathLst>
                <a:path w="12183" h="51334" extrusionOk="0">
                  <a:moveTo>
                    <a:pt x="0" y="0"/>
                  </a:moveTo>
                  <a:lnTo>
                    <a:pt x="12183" y="0"/>
                  </a:lnTo>
                  <a:lnTo>
                    <a:pt x="12183" y="51334"/>
                  </a:lnTo>
                  <a:lnTo>
                    <a:pt x="0" y="5133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7" name="Google Shape;2457;p71"/>
            <p:cNvSpPr/>
            <p:nvPr/>
          </p:nvSpPr>
          <p:spPr>
            <a:xfrm>
              <a:off x="8224532" y="3680914"/>
              <a:ext cx="27982" cy="27982"/>
            </a:xfrm>
            <a:custGeom>
              <a:avLst/>
              <a:gdLst/>
              <a:ahLst/>
              <a:cxnLst/>
              <a:rect l="l" t="t" r="r" b="b"/>
              <a:pathLst>
                <a:path w="21566" h="21566" extrusionOk="0">
                  <a:moveTo>
                    <a:pt x="21567" y="10783"/>
                  </a:moveTo>
                  <a:cubicBezTo>
                    <a:pt x="21567" y="16739"/>
                    <a:pt x="16739" y="21567"/>
                    <a:pt x="10783" y="21567"/>
                  </a:cubicBezTo>
                  <a:cubicBezTo>
                    <a:pt x="4828" y="21567"/>
                    <a:pt x="0" y="16739"/>
                    <a:pt x="0" y="10783"/>
                  </a:cubicBezTo>
                  <a:cubicBezTo>
                    <a:pt x="0" y="4828"/>
                    <a:pt x="4828" y="0"/>
                    <a:pt x="10783" y="0"/>
                  </a:cubicBezTo>
                  <a:cubicBezTo>
                    <a:pt x="16739" y="0"/>
                    <a:pt x="21567" y="4828"/>
                    <a:pt x="21567" y="107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58" name="Google Shape;2458;p71"/>
            <p:cNvGrpSpPr/>
            <p:nvPr/>
          </p:nvGrpSpPr>
          <p:grpSpPr>
            <a:xfrm>
              <a:off x="8138566" y="3772076"/>
              <a:ext cx="199551" cy="200457"/>
              <a:chOff x="8155173" y="3977500"/>
              <a:chExt cx="153856" cy="154554"/>
            </a:xfrm>
          </p:grpSpPr>
          <p:sp>
            <p:nvSpPr>
              <p:cNvPr id="2459" name="Google Shape;2459;p71"/>
              <p:cNvSpPr/>
              <p:nvPr/>
            </p:nvSpPr>
            <p:spPr>
              <a:xfrm>
                <a:off x="8226864" y="3977500"/>
                <a:ext cx="8476" cy="19230"/>
              </a:xfrm>
              <a:custGeom>
                <a:avLst/>
                <a:gdLst/>
                <a:ahLst/>
                <a:cxnLst/>
                <a:rect l="l" t="t" r="r" b="b"/>
                <a:pathLst>
                  <a:path w="8476" h="19230" extrusionOk="0">
                    <a:moveTo>
                      <a:pt x="4240" y="19230"/>
                    </a:moveTo>
                    <a:cubicBezTo>
                      <a:pt x="1900" y="19231"/>
                      <a:pt x="1" y="17334"/>
                      <a:pt x="1" y="14993"/>
                    </a:cubicBezTo>
                    <a:cubicBezTo>
                      <a:pt x="1" y="14993"/>
                      <a:pt x="1" y="14992"/>
                      <a:pt x="1" y="14992"/>
                    </a:cubicBezTo>
                    <a:lnTo>
                      <a:pt x="1" y="4201"/>
                    </a:lnTo>
                    <a:cubicBezTo>
                      <a:pt x="21" y="1861"/>
                      <a:pt x="1936" y="-20"/>
                      <a:pt x="4276" y="0"/>
                    </a:cubicBezTo>
                    <a:cubicBezTo>
                      <a:pt x="6589" y="20"/>
                      <a:pt x="8457" y="1890"/>
                      <a:pt x="8478" y="4201"/>
                    </a:cubicBezTo>
                    <a:lnTo>
                      <a:pt x="8478" y="14992"/>
                    </a:lnTo>
                    <a:cubicBezTo>
                      <a:pt x="8478" y="17333"/>
                      <a:pt x="6580" y="19230"/>
                      <a:pt x="4239" y="1923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0" name="Google Shape;2460;p71"/>
              <p:cNvSpPr/>
              <p:nvPr/>
            </p:nvSpPr>
            <p:spPr>
              <a:xfrm>
                <a:off x="8226864" y="4111142"/>
                <a:ext cx="8476" cy="20912"/>
              </a:xfrm>
              <a:custGeom>
                <a:avLst/>
                <a:gdLst/>
                <a:ahLst/>
                <a:cxnLst/>
                <a:rect l="l" t="t" r="r" b="b"/>
                <a:pathLst>
                  <a:path w="8476" h="20912" extrusionOk="0">
                    <a:moveTo>
                      <a:pt x="4240" y="20912"/>
                    </a:moveTo>
                    <a:cubicBezTo>
                      <a:pt x="1900" y="20913"/>
                      <a:pt x="2" y="19016"/>
                      <a:pt x="1" y="16675"/>
                    </a:cubicBezTo>
                    <a:cubicBezTo>
                      <a:pt x="1" y="16675"/>
                      <a:pt x="1" y="16674"/>
                      <a:pt x="1" y="16674"/>
                    </a:cubicBezTo>
                    <a:lnTo>
                      <a:pt x="1" y="4201"/>
                    </a:lnTo>
                    <a:cubicBezTo>
                      <a:pt x="21" y="1861"/>
                      <a:pt x="1936" y="-20"/>
                      <a:pt x="4276" y="0"/>
                    </a:cubicBezTo>
                    <a:cubicBezTo>
                      <a:pt x="6589" y="20"/>
                      <a:pt x="8457" y="1890"/>
                      <a:pt x="8478" y="4201"/>
                    </a:cubicBezTo>
                    <a:lnTo>
                      <a:pt x="8478" y="16673"/>
                    </a:lnTo>
                    <a:cubicBezTo>
                      <a:pt x="8478" y="19014"/>
                      <a:pt x="6581" y="20912"/>
                      <a:pt x="4240" y="20912"/>
                    </a:cubicBezTo>
                    <a:cubicBezTo>
                      <a:pt x="4240" y="20912"/>
                      <a:pt x="4239" y="20912"/>
                      <a:pt x="4239" y="2091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1" name="Google Shape;2461;p71"/>
              <p:cNvSpPr/>
              <p:nvPr/>
            </p:nvSpPr>
            <p:spPr>
              <a:xfrm>
                <a:off x="8289656" y="4050532"/>
                <a:ext cx="19373" cy="8477"/>
              </a:xfrm>
              <a:custGeom>
                <a:avLst/>
                <a:gdLst/>
                <a:ahLst/>
                <a:cxnLst/>
                <a:rect l="l" t="t" r="r" b="b"/>
                <a:pathLst>
                  <a:path w="19373" h="8477" extrusionOk="0">
                    <a:moveTo>
                      <a:pt x="15099" y="8477"/>
                    </a:moveTo>
                    <a:lnTo>
                      <a:pt x="4266" y="8477"/>
                    </a:lnTo>
                    <a:cubicBezTo>
                      <a:pt x="1925" y="8491"/>
                      <a:pt x="15" y="6606"/>
                      <a:pt x="1" y="4265"/>
                    </a:cubicBezTo>
                    <a:cubicBezTo>
                      <a:pt x="-13" y="1924"/>
                      <a:pt x="1872" y="14"/>
                      <a:pt x="4213" y="0"/>
                    </a:cubicBezTo>
                    <a:cubicBezTo>
                      <a:pt x="4231" y="0"/>
                      <a:pt x="4248" y="0"/>
                      <a:pt x="4266" y="0"/>
                    </a:cubicBezTo>
                    <a:lnTo>
                      <a:pt x="15099" y="0"/>
                    </a:lnTo>
                    <a:cubicBezTo>
                      <a:pt x="17440" y="-20"/>
                      <a:pt x="19354" y="1861"/>
                      <a:pt x="19374" y="4201"/>
                    </a:cubicBezTo>
                    <a:cubicBezTo>
                      <a:pt x="19395" y="6542"/>
                      <a:pt x="17514" y="8456"/>
                      <a:pt x="15173" y="8477"/>
                    </a:cubicBezTo>
                    <a:cubicBezTo>
                      <a:pt x="15148" y="8477"/>
                      <a:pt x="15124" y="8477"/>
                      <a:pt x="15099" y="84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2" name="Google Shape;2462;p71"/>
              <p:cNvSpPr/>
              <p:nvPr/>
            </p:nvSpPr>
            <p:spPr>
              <a:xfrm>
                <a:off x="8155173" y="4050532"/>
                <a:ext cx="20166" cy="8477"/>
              </a:xfrm>
              <a:custGeom>
                <a:avLst/>
                <a:gdLst/>
                <a:ahLst/>
                <a:cxnLst/>
                <a:rect l="l" t="t" r="r" b="b"/>
                <a:pathLst>
                  <a:path w="20166" h="8477" extrusionOk="0">
                    <a:moveTo>
                      <a:pt x="15892" y="8477"/>
                    </a:moveTo>
                    <a:lnTo>
                      <a:pt x="4266" y="8477"/>
                    </a:lnTo>
                    <a:cubicBezTo>
                      <a:pt x="1925" y="8491"/>
                      <a:pt x="15" y="6606"/>
                      <a:pt x="1" y="4265"/>
                    </a:cubicBezTo>
                    <a:cubicBezTo>
                      <a:pt x="-13" y="1924"/>
                      <a:pt x="1872" y="14"/>
                      <a:pt x="4213" y="0"/>
                    </a:cubicBezTo>
                    <a:cubicBezTo>
                      <a:pt x="4231" y="0"/>
                      <a:pt x="4248" y="0"/>
                      <a:pt x="4266" y="0"/>
                    </a:cubicBezTo>
                    <a:lnTo>
                      <a:pt x="15892" y="0"/>
                    </a:lnTo>
                    <a:cubicBezTo>
                      <a:pt x="18233" y="-20"/>
                      <a:pt x="20147" y="1861"/>
                      <a:pt x="20168" y="4201"/>
                    </a:cubicBezTo>
                    <a:cubicBezTo>
                      <a:pt x="20188" y="6542"/>
                      <a:pt x="18307" y="8456"/>
                      <a:pt x="15966" y="8477"/>
                    </a:cubicBezTo>
                    <a:cubicBezTo>
                      <a:pt x="15942" y="8477"/>
                      <a:pt x="15917" y="8477"/>
                      <a:pt x="15892" y="84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3" name="Google Shape;2463;p71"/>
              <p:cNvSpPr/>
              <p:nvPr/>
            </p:nvSpPr>
            <p:spPr>
              <a:xfrm>
                <a:off x="8271170" y="3998462"/>
                <a:ext cx="16241" cy="16240"/>
              </a:xfrm>
              <a:custGeom>
                <a:avLst/>
                <a:gdLst/>
                <a:ahLst/>
                <a:cxnLst/>
                <a:rect l="l" t="t" r="r" b="b"/>
                <a:pathLst>
                  <a:path w="16241" h="16240" extrusionOk="0">
                    <a:moveTo>
                      <a:pt x="4240" y="16241"/>
                    </a:moveTo>
                    <a:cubicBezTo>
                      <a:pt x="1900" y="16241"/>
                      <a:pt x="1" y="14344"/>
                      <a:pt x="1" y="12003"/>
                    </a:cubicBezTo>
                    <a:cubicBezTo>
                      <a:pt x="1" y="10878"/>
                      <a:pt x="448" y="9800"/>
                      <a:pt x="1243" y="9005"/>
                    </a:cubicBezTo>
                    <a:lnTo>
                      <a:pt x="9016" y="1232"/>
                    </a:lnTo>
                    <a:cubicBezTo>
                      <a:pt x="10677" y="-418"/>
                      <a:pt x="13361" y="-410"/>
                      <a:pt x="15011" y="1251"/>
                    </a:cubicBezTo>
                    <a:cubicBezTo>
                      <a:pt x="16654" y="2905"/>
                      <a:pt x="16654" y="5573"/>
                      <a:pt x="15011" y="7227"/>
                    </a:cubicBezTo>
                    <a:lnTo>
                      <a:pt x="7238" y="15000"/>
                    </a:lnTo>
                    <a:cubicBezTo>
                      <a:pt x="6443" y="15795"/>
                      <a:pt x="5365" y="16242"/>
                      <a:pt x="4240" y="1624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4" name="Google Shape;2464;p71"/>
              <p:cNvSpPr/>
              <p:nvPr/>
            </p:nvSpPr>
            <p:spPr>
              <a:xfrm>
                <a:off x="8176169" y="4093126"/>
                <a:ext cx="16576" cy="16576"/>
              </a:xfrm>
              <a:custGeom>
                <a:avLst/>
                <a:gdLst/>
                <a:ahLst/>
                <a:cxnLst/>
                <a:rect l="l" t="t" r="r" b="b"/>
                <a:pathLst>
                  <a:path w="16576" h="16576" extrusionOk="0">
                    <a:moveTo>
                      <a:pt x="4240" y="16577"/>
                    </a:moveTo>
                    <a:cubicBezTo>
                      <a:pt x="1899" y="16577"/>
                      <a:pt x="1" y="14679"/>
                      <a:pt x="1" y="12338"/>
                    </a:cubicBezTo>
                    <a:cubicBezTo>
                      <a:pt x="1" y="11215"/>
                      <a:pt x="447" y="10136"/>
                      <a:pt x="1242" y="9341"/>
                    </a:cubicBezTo>
                    <a:lnTo>
                      <a:pt x="9342" y="1242"/>
                    </a:lnTo>
                    <a:cubicBezTo>
                      <a:pt x="10996" y="-414"/>
                      <a:pt x="13680" y="-414"/>
                      <a:pt x="15336" y="1241"/>
                    </a:cubicBezTo>
                    <a:cubicBezTo>
                      <a:pt x="16991" y="2896"/>
                      <a:pt x="16992" y="5580"/>
                      <a:pt x="15336" y="7236"/>
                    </a:cubicBezTo>
                    <a:lnTo>
                      <a:pt x="7237" y="15335"/>
                    </a:lnTo>
                    <a:cubicBezTo>
                      <a:pt x="6443" y="16132"/>
                      <a:pt x="5365" y="16578"/>
                      <a:pt x="4240" y="165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5" name="Google Shape;2465;p71"/>
              <p:cNvSpPr/>
              <p:nvPr/>
            </p:nvSpPr>
            <p:spPr>
              <a:xfrm>
                <a:off x="8270930" y="4094598"/>
                <a:ext cx="16490" cy="16490"/>
              </a:xfrm>
              <a:custGeom>
                <a:avLst/>
                <a:gdLst/>
                <a:ahLst/>
                <a:cxnLst/>
                <a:rect l="l" t="t" r="r" b="b"/>
                <a:pathLst>
                  <a:path w="16490" h="16490" extrusionOk="0">
                    <a:moveTo>
                      <a:pt x="12253" y="16490"/>
                    </a:moveTo>
                    <a:cubicBezTo>
                      <a:pt x="11128" y="16492"/>
                      <a:pt x="10049" y="16045"/>
                      <a:pt x="9255" y="15249"/>
                    </a:cubicBezTo>
                    <a:lnTo>
                      <a:pt x="1233" y="7227"/>
                    </a:lnTo>
                    <a:cubicBezTo>
                      <a:pt x="-417" y="5566"/>
                      <a:pt x="-408" y="2882"/>
                      <a:pt x="1252" y="1232"/>
                    </a:cubicBezTo>
                    <a:cubicBezTo>
                      <a:pt x="2905" y="-411"/>
                      <a:pt x="5575" y="-411"/>
                      <a:pt x="7228" y="1232"/>
                    </a:cubicBezTo>
                    <a:lnTo>
                      <a:pt x="15250" y="9254"/>
                    </a:lnTo>
                    <a:cubicBezTo>
                      <a:pt x="16905" y="10909"/>
                      <a:pt x="16906" y="13593"/>
                      <a:pt x="15250" y="15248"/>
                    </a:cubicBezTo>
                    <a:cubicBezTo>
                      <a:pt x="14455" y="16043"/>
                      <a:pt x="13377" y="16490"/>
                      <a:pt x="12252" y="1649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6" name="Google Shape;2466;p71"/>
              <p:cNvSpPr/>
              <p:nvPr/>
            </p:nvSpPr>
            <p:spPr>
              <a:xfrm>
                <a:off x="8175439" y="3999108"/>
                <a:ext cx="16726" cy="16725"/>
              </a:xfrm>
              <a:custGeom>
                <a:avLst/>
                <a:gdLst/>
                <a:ahLst/>
                <a:cxnLst/>
                <a:rect l="l" t="t" r="r" b="b"/>
                <a:pathLst>
                  <a:path w="16726" h="16725" extrusionOk="0">
                    <a:moveTo>
                      <a:pt x="12489" y="16726"/>
                    </a:moveTo>
                    <a:cubicBezTo>
                      <a:pt x="11364" y="16727"/>
                      <a:pt x="10286" y="16281"/>
                      <a:pt x="9491" y="15485"/>
                    </a:cubicBezTo>
                    <a:lnTo>
                      <a:pt x="1233" y="7227"/>
                    </a:lnTo>
                    <a:cubicBezTo>
                      <a:pt x="-417" y="5566"/>
                      <a:pt x="-408" y="2882"/>
                      <a:pt x="1252" y="1232"/>
                    </a:cubicBezTo>
                    <a:cubicBezTo>
                      <a:pt x="2905" y="-411"/>
                      <a:pt x="5575" y="-411"/>
                      <a:pt x="7228" y="1232"/>
                    </a:cubicBezTo>
                    <a:lnTo>
                      <a:pt x="15486" y="9490"/>
                    </a:lnTo>
                    <a:cubicBezTo>
                      <a:pt x="17142" y="11145"/>
                      <a:pt x="17142" y="13829"/>
                      <a:pt x="15487" y="15484"/>
                    </a:cubicBezTo>
                    <a:cubicBezTo>
                      <a:pt x="14692" y="16279"/>
                      <a:pt x="13613" y="16726"/>
                      <a:pt x="12489" y="1672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67" name="Google Shape;2467;p71"/>
            <p:cNvSpPr/>
            <p:nvPr/>
          </p:nvSpPr>
          <p:spPr>
            <a:xfrm>
              <a:off x="8230623" y="3697992"/>
              <a:ext cx="15845" cy="20315"/>
            </a:xfrm>
            <a:custGeom>
              <a:avLst/>
              <a:gdLst/>
              <a:ahLst/>
              <a:cxnLst/>
              <a:rect l="l" t="t" r="r" b="b"/>
              <a:pathLst>
                <a:path w="12212" h="15657" extrusionOk="0">
                  <a:moveTo>
                    <a:pt x="0" y="0"/>
                  </a:moveTo>
                  <a:lnTo>
                    <a:pt x="12213" y="0"/>
                  </a:lnTo>
                  <a:lnTo>
                    <a:pt x="12213" y="15658"/>
                  </a:lnTo>
                  <a:lnTo>
                    <a:pt x="0" y="156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8" name="Google Shape;2468;p71"/>
            <p:cNvSpPr/>
            <p:nvPr/>
          </p:nvSpPr>
          <p:spPr>
            <a:xfrm>
              <a:off x="8230623" y="3718038"/>
              <a:ext cx="15845" cy="8880"/>
            </a:xfrm>
            <a:custGeom>
              <a:avLst/>
              <a:gdLst/>
              <a:ahLst/>
              <a:cxnLst/>
              <a:rect l="l" t="t" r="r" b="b"/>
              <a:pathLst>
                <a:path w="12212" h="6844" extrusionOk="0">
                  <a:moveTo>
                    <a:pt x="0" y="0"/>
                  </a:moveTo>
                  <a:lnTo>
                    <a:pt x="12213" y="0"/>
                  </a:lnTo>
                  <a:lnTo>
                    <a:pt x="12213" y="6844"/>
                  </a:lnTo>
                  <a:lnTo>
                    <a:pt x="0" y="68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9" name="Google Shape;2469;p71"/>
            <p:cNvSpPr/>
            <p:nvPr/>
          </p:nvSpPr>
          <p:spPr>
            <a:xfrm>
              <a:off x="8140675" y="3815562"/>
              <a:ext cx="196082" cy="83113"/>
            </a:xfrm>
            <a:custGeom>
              <a:avLst/>
              <a:gdLst/>
              <a:ahLst/>
              <a:cxnLst/>
              <a:rect l="l" t="t" r="r" b="b"/>
              <a:pathLst>
                <a:path w="151123" h="64056" extrusionOk="0">
                  <a:moveTo>
                    <a:pt x="4107" y="26155"/>
                  </a:moveTo>
                  <a:lnTo>
                    <a:pt x="137161" y="0"/>
                  </a:lnTo>
                  <a:cubicBezTo>
                    <a:pt x="143849" y="9595"/>
                    <a:pt x="148593" y="20406"/>
                    <a:pt x="151125" y="31825"/>
                  </a:cubicBezTo>
                  <a:lnTo>
                    <a:pt x="3328" y="64056"/>
                  </a:lnTo>
                  <a:cubicBezTo>
                    <a:pt x="3328" y="64056"/>
                    <a:pt x="-4652" y="39524"/>
                    <a:pt x="4107" y="26155"/>
                  </a:cubicBez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0" name="Google Shape;2470;p71"/>
            <p:cNvSpPr/>
            <p:nvPr/>
          </p:nvSpPr>
          <p:spPr>
            <a:xfrm>
              <a:off x="8136324" y="3770192"/>
              <a:ext cx="204468" cy="204468"/>
            </a:xfrm>
            <a:custGeom>
              <a:avLst/>
              <a:gdLst/>
              <a:ahLst/>
              <a:cxnLst/>
              <a:rect l="l" t="t" r="r" b="b"/>
              <a:pathLst>
                <a:path w="157586" h="157586" extrusionOk="0">
                  <a:moveTo>
                    <a:pt x="78794" y="157587"/>
                  </a:moveTo>
                  <a:cubicBezTo>
                    <a:pt x="35278" y="157587"/>
                    <a:pt x="1" y="122310"/>
                    <a:pt x="1" y="78793"/>
                  </a:cubicBezTo>
                  <a:cubicBezTo>
                    <a:pt x="1" y="35277"/>
                    <a:pt x="35278" y="0"/>
                    <a:pt x="78795" y="0"/>
                  </a:cubicBezTo>
                  <a:cubicBezTo>
                    <a:pt x="122311" y="0"/>
                    <a:pt x="157588" y="35277"/>
                    <a:pt x="157588" y="78793"/>
                  </a:cubicBezTo>
                  <a:cubicBezTo>
                    <a:pt x="157538" y="122289"/>
                    <a:pt x="122290" y="157537"/>
                    <a:pt x="78794" y="157587"/>
                  </a:cubicBezTo>
                  <a:close/>
                  <a:moveTo>
                    <a:pt x="78794" y="6216"/>
                  </a:moveTo>
                  <a:cubicBezTo>
                    <a:pt x="38711" y="6216"/>
                    <a:pt x="6217" y="38710"/>
                    <a:pt x="6217" y="78793"/>
                  </a:cubicBezTo>
                  <a:cubicBezTo>
                    <a:pt x="6217" y="118876"/>
                    <a:pt x="38711" y="151370"/>
                    <a:pt x="78794" y="151370"/>
                  </a:cubicBezTo>
                  <a:cubicBezTo>
                    <a:pt x="118877" y="151370"/>
                    <a:pt x="151371" y="118876"/>
                    <a:pt x="151371" y="78793"/>
                  </a:cubicBezTo>
                  <a:cubicBezTo>
                    <a:pt x="151325" y="38729"/>
                    <a:pt x="118858" y="6262"/>
                    <a:pt x="78794" y="621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71" name="Google Shape;2471;p71"/>
            <p:cNvGrpSpPr/>
            <p:nvPr/>
          </p:nvGrpSpPr>
          <p:grpSpPr>
            <a:xfrm>
              <a:off x="8112799" y="3682365"/>
              <a:ext cx="210216" cy="49090"/>
              <a:chOff x="8135293" y="3908346"/>
              <a:chExt cx="162079" cy="37849"/>
            </a:xfrm>
          </p:grpSpPr>
          <p:sp>
            <p:nvSpPr>
              <p:cNvPr id="2472" name="Google Shape;2472;p71"/>
              <p:cNvSpPr/>
              <p:nvPr/>
            </p:nvSpPr>
            <p:spPr>
              <a:xfrm>
                <a:off x="8135293" y="3926291"/>
                <a:ext cx="19904" cy="19904"/>
              </a:xfrm>
              <a:custGeom>
                <a:avLst/>
                <a:gdLst/>
                <a:ahLst/>
                <a:cxnLst/>
                <a:rect l="l" t="t" r="r" b="b"/>
                <a:pathLst>
                  <a:path w="19904" h="19904" extrusionOk="0">
                    <a:moveTo>
                      <a:pt x="19905" y="9953"/>
                    </a:moveTo>
                    <a:cubicBezTo>
                      <a:pt x="19905" y="15449"/>
                      <a:pt x="15449" y="19905"/>
                      <a:pt x="9953" y="19905"/>
                    </a:cubicBezTo>
                    <a:cubicBezTo>
                      <a:pt x="4456" y="19905"/>
                      <a:pt x="0" y="15449"/>
                      <a:pt x="0" y="9953"/>
                    </a:cubicBezTo>
                    <a:cubicBezTo>
                      <a:pt x="0" y="4456"/>
                      <a:pt x="4456" y="0"/>
                      <a:pt x="9953" y="0"/>
                    </a:cubicBezTo>
                    <a:cubicBezTo>
                      <a:pt x="15449" y="0"/>
                      <a:pt x="19905" y="4456"/>
                      <a:pt x="19905" y="9953"/>
                    </a:cubicBez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3" name="Google Shape;2473;p71"/>
              <p:cNvSpPr/>
              <p:nvPr/>
            </p:nvSpPr>
            <p:spPr>
              <a:xfrm>
                <a:off x="8277468" y="3911712"/>
                <a:ext cx="19904" cy="19904"/>
              </a:xfrm>
              <a:custGeom>
                <a:avLst/>
                <a:gdLst/>
                <a:ahLst/>
                <a:cxnLst/>
                <a:rect l="l" t="t" r="r" b="b"/>
                <a:pathLst>
                  <a:path w="19904" h="19904" extrusionOk="0">
                    <a:moveTo>
                      <a:pt x="19905" y="9952"/>
                    </a:moveTo>
                    <a:cubicBezTo>
                      <a:pt x="19905" y="15449"/>
                      <a:pt x="15449" y="19905"/>
                      <a:pt x="9953" y="19905"/>
                    </a:cubicBezTo>
                    <a:cubicBezTo>
                      <a:pt x="4456" y="19905"/>
                      <a:pt x="0" y="15449"/>
                      <a:pt x="0" y="9952"/>
                    </a:cubicBezTo>
                    <a:cubicBezTo>
                      <a:pt x="0" y="4456"/>
                      <a:pt x="4456" y="0"/>
                      <a:pt x="9953" y="0"/>
                    </a:cubicBezTo>
                    <a:cubicBezTo>
                      <a:pt x="15449" y="0"/>
                      <a:pt x="19905" y="4456"/>
                      <a:pt x="19905" y="9952"/>
                    </a:cubicBez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4" name="Google Shape;2474;p71"/>
              <p:cNvSpPr/>
              <p:nvPr/>
            </p:nvSpPr>
            <p:spPr>
              <a:xfrm>
                <a:off x="8223389" y="3908346"/>
                <a:ext cx="11952" cy="11952"/>
              </a:xfrm>
              <a:custGeom>
                <a:avLst/>
                <a:gdLst/>
                <a:ahLst/>
                <a:cxnLst/>
                <a:rect l="l" t="t" r="r" b="b"/>
                <a:pathLst>
                  <a:path w="11952" h="11952" extrusionOk="0">
                    <a:moveTo>
                      <a:pt x="11953" y="5976"/>
                    </a:moveTo>
                    <a:cubicBezTo>
                      <a:pt x="11953" y="9277"/>
                      <a:pt x="9277" y="11953"/>
                      <a:pt x="5976" y="11953"/>
                    </a:cubicBezTo>
                    <a:cubicBezTo>
                      <a:pt x="2675" y="11953"/>
                      <a:pt x="0" y="9277"/>
                      <a:pt x="0" y="5976"/>
                    </a:cubicBezTo>
                    <a:cubicBezTo>
                      <a:pt x="0" y="2676"/>
                      <a:pt x="2676" y="0"/>
                      <a:pt x="5976" y="0"/>
                    </a:cubicBezTo>
                    <a:cubicBezTo>
                      <a:pt x="9277" y="0"/>
                      <a:pt x="11953" y="2676"/>
                      <a:pt x="11953" y="5976"/>
                    </a:cubicBez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75" name="Google Shape;2475;p71"/>
          <p:cNvGrpSpPr/>
          <p:nvPr/>
        </p:nvGrpSpPr>
        <p:grpSpPr>
          <a:xfrm>
            <a:off x="8098347" y="1545658"/>
            <a:ext cx="286649" cy="359522"/>
            <a:chOff x="8098347" y="1867350"/>
            <a:chExt cx="286649" cy="359522"/>
          </a:xfrm>
        </p:grpSpPr>
        <p:sp>
          <p:nvSpPr>
            <p:cNvPr id="2476" name="Google Shape;2476;p71"/>
            <p:cNvSpPr/>
            <p:nvPr/>
          </p:nvSpPr>
          <p:spPr>
            <a:xfrm>
              <a:off x="8234874" y="1877403"/>
              <a:ext cx="57272" cy="100016"/>
            </a:xfrm>
            <a:custGeom>
              <a:avLst/>
              <a:gdLst/>
              <a:ahLst/>
              <a:cxnLst/>
              <a:rect l="l" t="t" r="r" b="b"/>
              <a:pathLst>
                <a:path w="44140" h="77084" extrusionOk="0">
                  <a:moveTo>
                    <a:pt x="42665" y="9397"/>
                  </a:moveTo>
                  <a:cubicBezTo>
                    <a:pt x="7297" y="30361"/>
                    <a:pt x="13230" y="77084"/>
                    <a:pt x="13230" y="77084"/>
                  </a:cubicBezTo>
                  <a:lnTo>
                    <a:pt x="408" y="77084"/>
                  </a:lnTo>
                  <a:cubicBezTo>
                    <a:pt x="408" y="77084"/>
                    <a:pt x="-6091" y="20465"/>
                    <a:pt x="32867" y="339"/>
                  </a:cubicBezTo>
                  <a:cubicBezTo>
                    <a:pt x="33758" y="-125"/>
                    <a:pt x="34823" y="-112"/>
                    <a:pt x="35702" y="375"/>
                  </a:cubicBezTo>
                  <a:lnTo>
                    <a:pt x="42622" y="4236"/>
                  </a:lnTo>
                  <a:cubicBezTo>
                    <a:pt x="44054" y="5039"/>
                    <a:pt x="44564" y="6851"/>
                    <a:pt x="43761" y="8283"/>
                  </a:cubicBezTo>
                  <a:cubicBezTo>
                    <a:pt x="43502" y="8745"/>
                    <a:pt x="43124" y="9130"/>
                    <a:pt x="42665" y="939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7" name="Google Shape;2477;p71"/>
            <p:cNvSpPr/>
            <p:nvPr/>
          </p:nvSpPr>
          <p:spPr>
            <a:xfrm>
              <a:off x="8234869" y="1940314"/>
              <a:ext cx="19802" cy="37081"/>
            </a:xfrm>
            <a:custGeom>
              <a:avLst/>
              <a:gdLst/>
              <a:ahLst/>
              <a:cxnLst/>
              <a:rect l="l" t="t" r="r" b="b"/>
              <a:pathLst>
                <a:path w="15262" h="28579" extrusionOk="0">
                  <a:moveTo>
                    <a:pt x="15263" y="0"/>
                  </a:moveTo>
                  <a:lnTo>
                    <a:pt x="1622" y="0"/>
                  </a:lnTo>
                  <a:cubicBezTo>
                    <a:pt x="1" y="9436"/>
                    <a:pt x="-406" y="19040"/>
                    <a:pt x="410" y="28579"/>
                  </a:cubicBezTo>
                  <a:lnTo>
                    <a:pt x="13232" y="28579"/>
                  </a:lnTo>
                  <a:cubicBezTo>
                    <a:pt x="12351" y="19006"/>
                    <a:pt x="13037" y="9353"/>
                    <a:pt x="15263"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8" name="Google Shape;2478;p71"/>
            <p:cNvSpPr/>
            <p:nvPr/>
          </p:nvSpPr>
          <p:spPr>
            <a:xfrm>
              <a:off x="8098347" y="1963897"/>
              <a:ext cx="286649" cy="262975"/>
            </a:xfrm>
            <a:custGeom>
              <a:avLst/>
              <a:gdLst/>
              <a:ahLst/>
              <a:cxnLst/>
              <a:rect l="l" t="t" r="r" b="b"/>
              <a:pathLst>
                <a:path w="220924" h="202678" extrusionOk="0">
                  <a:moveTo>
                    <a:pt x="150340" y="201174"/>
                  </a:moveTo>
                  <a:lnTo>
                    <a:pt x="132305" y="196060"/>
                  </a:lnTo>
                  <a:cubicBezTo>
                    <a:pt x="118026" y="192011"/>
                    <a:pt x="102902" y="192011"/>
                    <a:pt x="88624" y="196060"/>
                  </a:cubicBezTo>
                  <a:lnTo>
                    <a:pt x="70589" y="201174"/>
                  </a:lnTo>
                  <a:cubicBezTo>
                    <a:pt x="49649" y="207111"/>
                    <a:pt x="27860" y="194949"/>
                    <a:pt x="21923" y="174009"/>
                  </a:cubicBezTo>
                  <a:cubicBezTo>
                    <a:pt x="21536" y="172644"/>
                    <a:pt x="21223" y="171258"/>
                    <a:pt x="20985" y="169859"/>
                  </a:cubicBezTo>
                  <a:lnTo>
                    <a:pt x="256" y="56300"/>
                  </a:lnTo>
                  <a:cubicBezTo>
                    <a:pt x="-2544" y="28150"/>
                    <a:pt x="18006" y="3061"/>
                    <a:pt x="46156" y="262"/>
                  </a:cubicBezTo>
                  <a:cubicBezTo>
                    <a:pt x="51185" y="-239"/>
                    <a:pt x="56261" y="8"/>
                    <a:pt x="61218" y="994"/>
                  </a:cubicBezTo>
                  <a:lnTo>
                    <a:pt x="67141" y="2173"/>
                  </a:lnTo>
                  <a:cubicBezTo>
                    <a:pt x="95744" y="7862"/>
                    <a:pt x="125187" y="7862"/>
                    <a:pt x="153790" y="2173"/>
                  </a:cubicBezTo>
                  <a:lnTo>
                    <a:pt x="159712" y="994"/>
                  </a:lnTo>
                  <a:cubicBezTo>
                    <a:pt x="187456" y="-4525"/>
                    <a:pt x="214421" y="13491"/>
                    <a:pt x="219941" y="41235"/>
                  </a:cubicBezTo>
                  <a:cubicBezTo>
                    <a:pt x="220927" y="46193"/>
                    <a:pt x="221174" y="51270"/>
                    <a:pt x="220674" y="56300"/>
                  </a:cubicBezTo>
                  <a:lnTo>
                    <a:pt x="199945" y="169859"/>
                  </a:lnTo>
                  <a:cubicBezTo>
                    <a:pt x="196298" y="191318"/>
                    <a:pt x="175947" y="205758"/>
                    <a:pt x="154488" y="202111"/>
                  </a:cubicBezTo>
                  <a:cubicBezTo>
                    <a:pt x="153089" y="201874"/>
                    <a:pt x="151705" y="201561"/>
                    <a:pt x="150340" y="20117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9" name="Google Shape;2479;p71"/>
            <p:cNvSpPr/>
            <p:nvPr/>
          </p:nvSpPr>
          <p:spPr>
            <a:xfrm>
              <a:off x="8125563" y="2184208"/>
              <a:ext cx="232198" cy="42583"/>
            </a:xfrm>
            <a:custGeom>
              <a:avLst/>
              <a:gdLst/>
              <a:ahLst/>
              <a:cxnLst/>
              <a:rect l="l" t="t" r="r" b="b"/>
              <a:pathLst>
                <a:path w="178958" h="32819" extrusionOk="0">
                  <a:moveTo>
                    <a:pt x="178960" y="0"/>
                  </a:moveTo>
                  <a:cubicBezTo>
                    <a:pt x="175314" y="21458"/>
                    <a:pt x="154963" y="35898"/>
                    <a:pt x="133505" y="32252"/>
                  </a:cubicBezTo>
                  <a:cubicBezTo>
                    <a:pt x="132106" y="32015"/>
                    <a:pt x="130721" y="31702"/>
                    <a:pt x="129356" y="31315"/>
                  </a:cubicBezTo>
                  <a:lnTo>
                    <a:pt x="111321" y="26201"/>
                  </a:lnTo>
                  <a:cubicBezTo>
                    <a:pt x="97042" y="22152"/>
                    <a:pt x="81919" y="22152"/>
                    <a:pt x="67640" y="26201"/>
                  </a:cubicBezTo>
                  <a:lnTo>
                    <a:pt x="49605" y="31315"/>
                  </a:lnTo>
                  <a:cubicBezTo>
                    <a:pt x="28665" y="37252"/>
                    <a:pt x="6876" y="25090"/>
                    <a:pt x="939" y="4150"/>
                  </a:cubicBezTo>
                  <a:cubicBezTo>
                    <a:pt x="552" y="2784"/>
                    <a:pt x="239" y="1399"/>
                    <a:pt x="1"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0" name="Google Shape;2480;p71"/>
            <p:cNvSpPr/>
            <p:nvPr/>
          </p:nvSpPr>
          <p:spPr>
            <a:xfrm>
              <a:off x="8174619" y="1998783"/>
              <a:ext cx="134848" cy="193169"/>
            </a:xfrm>
            <a:custGeom>
              <a:avLst/>
              <a:gdLst/>
              <a:ahLst/>
              <a:cxnLst/>
              <a:rect l="l" t="t" r="r" b="b"/>
              <a:pathLst>
                <a:path w="103929" h="148878" extrusionOk="0">
                  <a:moveTo>
                    <a:pt x="103931" y="74439"/>
                  </a:moveTo>
                  <a:cubicBezTo>
                    <a:pt x="103931" y="115551"/>
                    <a:pt x="51966" y="148878"/>
                    <a:pt x="51966" y="148878"/>
                  </a:cubicBezTo>
                  <a:cubicBezTo>
                    <a:pt x="51966" y="148878"/>
                    <a:pt x="1" y="115551"/>
                    <a:pt x="1" y="74439"/>
                  </a:cubicBezTo>
                  <a:cubicBezTo>
                    <a:pt x="1" y="33327"/>
                    <a:pt x="51966" y="0"/>
                    <a:pt x="51966" y="0"/>
                  </a:cubicBezTo>
                  <a:cubicBezTo>
                    <a:pt x="51966" y="0"/>
                    <a:pt x="103931" y="33327"/>
                    <a:pt x="103931" y="7443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81" name="Google Shape;2481;p71"/>
            <p:cNvGrpSpPr/>
            <p:nvPr/>
          </p:nvGrpSpPr>
          <p:grpSpPr>
            <a:xfrm>
              <a:off x="8180569" y="1961134"/>
              <a:ext cx="122617" cy="153535"/>
              <a:chOff x="8187526" y="2581241"/>
              <a:chExt cx="94539" cy="118377"/>
            </a:xfrm>
          </p:grpSpPr>
          <p:sp>
            <p:nvSpPr>
              <p:cNvPr id="2482" name="Google Shape;2482;p71"/>
              <p:cNvSpPr/>
              <p:nvPr/>
            </p:nvSpPr>
            <p:spPr>
              <a:xfrm>
                <a:off x="8187526" y="2581241"/>
                <a:ext cx="94539" cy="26613"/>
              </a:xfrm>
              <a:custGeom>
                <a:avLst/>
                <a:gdLst/>
                <a:ahLst/>
                <a:cxnLst/>
                <a:rect l="l" t="t" r="r" b="b"/>
                <a:pathLst>
                  <a:path w="94539" h="26613" extrusionOk="0">
                    <a:moveTo>
                      <a:pt x="4249" y="26614"/>
                    </a:moveTo>
                    <a:cubicBezTo>
                      <a:pt x="1900" y="26611"/>
                      <a:pt x="-1" y="24705"/>
                      <a:pt x="1" y="22356"/>
                    </a:cubicBezTo>
                    <a:cubicBezTo>
                      <a:pt x="3" y="20347"/>
                      <a:pt x="1411" y="18614"/>
                      <a:pt x="3377" y="18200"/>
                    </a:cubicBezTo>
                    <a:lnTo>
                      <a:pt x="89412" y="92"/>
                    </a:lnTo>
                    <a:cubicBezTo>
                      <a:pt x="91710" y="-392"/>
                      <a:pt x="93965" y="1079"/>
                      <a:pt x="94449" y="3377"/>
                    </a:cubicBezTo>
                    <a:cubicBezTo>
                      <a:pt x="94932" y="5675"/>
                      <a:pt x="93462" y="7930"/>
                      <a:pt x="91164" y="8413"/>
                    </a:cubicBezTo>
                    <a:lnTo>
                      <a:pt x="5128" y="26521"/>
                    </a:lnTo>
                    <a:cubicBezTo>
                      <a:pt x="4839" y="26583"/>
                      <a:pt x="4544" y="26614"/>
                      <a:pt x="4249" y="2661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3" name="Google Shape;2483;p71"/>
              <p:cNvSpPr/>
              <p:nvPr/>
            </p:nvSpPr>
            <p:spPr>
              <a:xfrm>
                <a:off x="8199603" y="2669695"/>
                <a:ext cx="23360" cy="29923"/>
              </a:xfrm>
              <a:custGeom>
                <a:avLst/>
                <a:gdLst/>
                <a:ahLst/>
                <a:cxnLst/>
                <a:rect l="l" t="t" r="r" b="b"/>
                <a:pathLst>
                  <a:path w="23360" h="29923" extrusionOk="0">
                    <a:moveTo>
                      <a:pt x="23361" y="14962"/>
                    </a:moveTo>
                    <a:cubicBezTo>
                      <a:pt x="23361" y="23225"/>
                      <a:pt x="11681" y="29924"/>
                      <a:pt x="11681" y="29924"/>
                    </a:cubicBezTo>
                    <a:cubicBezTo>
                      <a:pt x="11681" y="29924"/>
                      <a:pt x="1" y="23225"/>
                      <a:pt x="1" y="14962"/>
                    </a:cubicBezTo>
                    <a:cubicBezTo>
                      <a:pt x="1" y="6699"/>
                      <a:pt x="11681" y="0"/>
                      <a:pt x="11681" y="0"/>
                    </a:cubicBezTo>
                    <a:cubicBezTo>
                      <a:pt x="11681" y="0"/>
                      <a:pt x="23361" y="6698"/>
                      <a:pt x="23361" y="149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4" name="Google Shape;2484;p71"/>
              <p:cNvSpPr/>
              <p:nvPr/>
            </p:nvSpPr>
            <p:spPr>
              <a:xfrm>
                <a:off x="8242606" y="2669695"/>
                <a:ext cx="23360" cy="29923"/>
              </a:xfrm>
              <a:custGeom>
                <a:avLst/>
                <a:gdLst/>
                <a:ahLst/>
                <a:cxnLst/>
                <a:rect l="l" t="t" r="r" b="b"/>
                <a:pathLst>
                  <a:path w="23360" h="29923" extrusionOk="0">
                    <a:moveTo>
                      <a:pt x="23361" y="14962"/>
                    </a:moveTo>
                    <a:cubicBezTo>
                      <a:pt x="23361" y="23225"/>
                      <a:pt x="11681" y="29924"/>
                      <a:pt x="11681" y="29924"/>
                    </a:cubicBezTo>
                    <a:cubicBezTo>
                      <a:pt x="11681" y="29924"/>
                      <a:pt x="1" y="23225"/>
                      <a:pt x="1" y="14962"/>
                    </a:cubicBezTo>
                    <a:cubicBezTo>
                      <a:pt x="1" y="6699"/>
                      <a:pt x="11681" y="0"/>
                      <a:pt x="11681" y="0"/>
                    </a:cubicBezTo>
                    <a:cubicBezTo>
                      <a:pt x="11681" y="0"/>
                      <a:pt x="23361" y="6698"/>
                      <a:pt x="23361" y="149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85" name="Google Shape;2485;p71"/>
            <p:cNvSpPr/>
            <p:nvPr/>
          </p:nvSpPr>
          <p:spPr>
            <a:xfrm>
              <a:off x="8195317" y="1867350"/>
              <a:ext cx="44351" cy="44351"/>
            </a:xfrm>
            <a:custGeom>
              <a:avLst/>
              <a:gdLst/>
              <a:ahLst/>
              <a:cxnLst/>
              <a:rect l="l" t="t" r="r" b="b"/>
              <a:pathLst>
                <a:path w="34182" h="34182" extrusionOk="0">
                  <a:moveTo>
                    <a:pt x="29227" y="4956"/>
                  </a:moveTo>
                  <a:cubicBezTo>
                    <a:pt x="37812" y="13541"/>
                    <a:pt x="32637" y="32636"/>
                    <a:pt x="32637" y="32636"/>
                  </a:cubicBezTo>
                  <a:cubicBezTo>
                    <a:pt x="32637" y="32636"/>
                    <a:pt x="13542" y="37811"/>
                    <a:pt x="4957" y="29226"/>
                  </a:cubicBezTo>
                  <a:cubicBezTo>
                    <a:pt x="-3628" y="20642"/>
                    <a:pt x="1547" y="1546"/>
                    <a:pt x="1547" y="1546"/>
                  </a:cubicBezTo>
                  <a:cubicBezTo>
                    <a:pt x="1547" y="1546"/>
                    <a:pt x="20643" y="-3629"/>
                    <a:pt x="29227" y="495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6" name="Google Shape;2486;p71"/>
            <p:cNvSpPr/>
            <p:nvPr/>
          </p:nvSpPr>
          <p:spPr>
            <a:xfrm>
              <a:off x="8195233" y="1869357"/>
              <a:ext cx="42344" cy="42344"/>
            </a:xfrm>
            <a:custGeom>
              <a:avLst/>
              <a:gdLst/>
              <a:ahLst/>
              <a:cxnLst/>
              <a:rect l="l" t="t" r="r" b="b"/>
              <a:pathLst>
                <a:path w="32635" h="32635" extrusionOk="0">
                  <a:moveTo>
                    <a:pt x="32637" y="31089"/>
                  </a:moveTo>
                  <a:cubicBezTo>
                    <a:pt x="32637" y="31089"/>
                    <a:pt x="13542" y="36265"/>
                    <a:pt x="4957" y="27680"/>
                  </a:cubicBezTo>
                  <a:cubicBezTo>
                    <a:pt x="-3628" y="19095"/>
                    <a:pt x="1548" y="0"/>
                    <a:pt x="154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87" name="Google Shape;2487;p71"/>
          <p:cNvGrpSpPr/>
          <p:nvPr/>
        </p:nvGrpSpPr>
        <p:grpSpPr>
          <a:xfrm>
            <a:off x="7253699" y="2144969"/>
            <a:ext cx="358548" cy="359527"/>
            <a:chOff x="7253699" y="2466660"/>
            <a:chExt cx="358548" cy="359527"/>
          </a:xfrm>
        </p:grpSpPr>
        <p:sp>
          <p:nvSpPr>
            <p:cNvPr id="2488" name="Google Shape;2488;p71"/>
            <p:cNvSpPr/>
            <p:nvPr/>
          </p:nvSpPr>
          <p:spPr>
            <a:xfrm>
              <a:off x="7280967" y="2747422"/>
              <a:ext cx="304736" cy="78765"/>
            </a:xfrm>
            <a:custGeom>
              <a:avLst/>
              <a:gdLst/>
              <a:ahLst/>
              <a:cxnLst/>
              <a:rect l="l" t="t" r="r" b="b"/>
              <a:pathLst>
                <a:path w="234864" h="60705" extrusionOk="0">
                  <a:moveTo>
                    <a:pt x="140179" y="0"/>
                  </a:moveTo>
                  <a:lnTo>
                    <a:pt x="234864" y="0"/>
                  </a:lnTo>
                  <a:lnTo>
                    <a:pt x="234864" y="60706"/>
                  </a:lnTo>
                  <a:lnTo>
                    <a:pt x="0" y="60706"/>
                  </a:lnTo>
                  <a:lnTo>
                    <a:pt x="0" y="0"/>
                  </a:lnTo>
                  <a:lnTo>
                    <a:pt x="93982" y="0"/>
                  </a:lnTo>
                  <a:lnTo>
                    <a:pt x="140179"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89" name="Google Shape;2489;p71"/>
            <p:cNvGrpSpPr/>
            <p:nvPr/>
          </p:nvGrpSpPr>
          <p:grpSpPr>
            <a:xfrm>
              <a:off x="7253699" y="2493464"/>
              <a:ext cx="358266" cy="332614"/>
              <a:chOff x="7472935" y="2991669"/>
              <a:chExt cx="276227" cy="256449"/>
            </a:xfrm>
          </p:grpSpPr>
          <p:sp>
            <p:nvSpPr>
              <p:cNvPr id="2490" name="Google Shape;2490;p71"/>
              <p:cNvSpPr/>
              <p:nvPr/>
            </p:nvSpPr>
            <p:spPr>
              <a:xfrm>
                <a:off x="7472936" y="2991669"/>
                <a:ext cx="65275" cy="86890"/>
              </a:xfrm>
              <a:custGeom>
                <a:avLst/>
                <a:gdLst/>
                <a:ahLst/>
                <a:cxnLst/>
                <a:rect l="l" t="t" r="r" b="b"/>
                <a:pathLst>
                  <a:path w="65275" h="86890" extrusionOk="0">
                    <a:moveTo>
                      <a:pt x="13931" y="6965"/>
                    </a:moveTo>
                    <a:cubicBezTo>
                      <a:pt x="13919" y="3123"/>
                      <a:pt x="10808" y="11"/>
                      <a:pt x="6966" y="0"/>
                    </a:cubicBezTo>
                    <a:lnTo>
                      <a:pt x="6966" y="0"/>
                    </a:lnTo>
                    <a:cubicBezTo>
                      <a:pt x="3124" y="11"/>
                      <a:pt x="13" y="3123"/>
                      <a:pt x="1" y="6965"/>
                    </a:cubicBezTo>
                    <a:lnTo>
                      <a:pt x="1" y="86891"/>
                    </a:lnTo>
                    <a:lnTo>
                      <a:pt x="40800" y="86891"/>
                    </a:lnTo>
                    <a:lnTo>
                      <a:pt x="40993" y="70069"/>
                    </a:lnTo>
                    <a:lnTo>
                      <a:pt x="63245" y="48864"/>
                    </a:lnTo>
                    <a:cubicBezTo>
                      <a:pt x="65954" y="46139"/>
                      <a:pt x="65954" y="41738"/>
                      <a:pt x="63245" y="39014"/>
                    </a:cubicBezTo>
                    <a:lnTo>
                      <a:pt x="63245" y="39014"/>
                    </a:lnTo>
                    <a:cubicBezTo>
                      <a:pt x="60520" y="36305"/>
                      <a:pt x="56119" y="36305"/>
                      <a:pt x="53395" y="39014"/>
                    </a:cubicBezTo>
                    <a:lnTo>
                      <a:pt x="42175" y="50234"/>
                    </a:lnTo>
                    <a:lnTo>
                      <a:pt x="42175" y="6966"/>
                    </a:lnTo>
                    <a:cubicBezTo>
                      <a:pt x="42163" y="3124"/>
                      <a:pt x="39052" y="12"/>
                      <a:pt x="35210" y="1"/>
                    </a:cubicBezTo>
                    <a:lnTo>
                      <a:pt x="35210" y="1"/>
                    </a:lnTo>
                    <a:cubicBezTo>
                      <a:pt x="31368" y="12"/>
                      <a:pt x="28257" y="3124"/>
                      <a:pt x="28245" y="6966"/>
                    </a:cubicBezTo>
                    <a:lnTo>
                      <a:pt x="27862" y="6966"/>
                    </a:lnTo>
                    <a:cubicBezTo>
                      <a:pt x="27850" y="3124"/>
                      <a:pt x="24738" y="12"/>
                      <a:pt x="20897" y="1"/>
                    </a:cubicBezTo>
                    <a:lnTo>
                      <a:pt x="20897" y="1"/>
                    </a:lnTo>
                    <a:cubicBezTo>
                      <a:pt x="17055" y="11"/>
                      <a:pt x="13943" y="3123"/>
                      <a:pt x="13931" y="6965"/>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1" name="Google Shape;2491;p71"/>
              <p:cNvSpPr/>
              <p:nvPr/>
            </p:nvSpPr>
            <p:spPr>
              <a:xfrm>
                <a:off x="7472935" y="3101455"/>
                <a:ext cx="40940" cy="146663"/>
              </a:xfrm>
              <a:custGeom>
                <a:avLst/>
                <a:gdLst/>
                <a:ahLst/>
                <a:cxnLst/>
                <a:rect l="l" t="t" r="r" b="b"/>
                <a:pathLst>
                  <a:path w="40940" h="146663" extrusionOk="0">
                    <a:moveTo>
                      <a:pt x="0" y="0"/>
                    </a:moveTo>
                    <a:lnTo>
                      <a:pt x="40940" y="0"/>
                    </a:lnTo>
                    <a:lnTo>
                      <a:pt x="40940" y="146664"/>
                    </a:lnTo>
                    <a:lnTo>
                      <a:pt x="0" y="146664"/>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2" name="Google Shape;2492;p71"/>
              <p:cNvSpPr/>
              <p:nvPr/>
            </p:nvSpPr>
            <p:spPr>
              <a:xfrm>
                <a:off x="7708222" y="3101455"/>
                <a:ext cx="40940" cy="146663"/>
              </a:xfrm>
              <a:custGeom>
                <a:avLst/>
                <a:gdLst/>
                <a:ahLst/>
                <a:cxnLst/>
                <a:rect l="l" t="t" r="r" b="b"/>
                <a:pathLst>
                  <a:path w="40940" h="146663" extrusionOk="0">
                    <a:moveTo>
                      <a:pt x="0" y="0"/>
                    </a:moveTo>
                    <a:lnTo>
                      <a:pt x="40940" y="0"/>
                    </a:lnTo>
                    <a:lnTo>
                      <a:pt x="40940" y="146664"/>
                    </a:lnTo>
                    <a:lnTo>
                      <a:pt x="0" y="146664"/>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3" name="Google Shape;2493;p71"/>
              <p:cNvSpPr/>
              <p:nvPr/>
            </p:nvSpPr>
            <p:spPr>
              <a:xfrm>
                <a:off x="7591639" y="3158123"/>
                <a:ext cx="38231" cy="37196"/>
              </a:xfrm>
              <a:custGeom>
                <a:avLst/>
                <a:gdLst/>
                <a:ahLst/>
                <a:cxnLst/>
                <a:rect l="l" t="t" r="r" b="b"/>
                <a:pathLst>
                  <a:path w="38231" h="37196" extrusionOk="0">
                    <a:moveTo>
                      <a:pt x="0" y="0"/>
                    </a:moveTo>
                    <a:lnTo>
                      <a:pt x="38231" y="0"/>
                    </a:lnTo>
                    <a:lnTo>
                      <a:pt x="38231" y="37196"/>
                    </a:lnTo>
                    <a:lnTo>
                      <a:pt x="0" y="37196"/>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4" name="Google Shape;2494;p71"/>
              <p:cNvSpPr/>
              <p:nvPr/>
            </p:nvSpPr>
            <p:spPr>
              <a:xfrm>
                <a:off x="7572147" y="3187419"/>
                <a:ext cx="76672" cy="38336"/>
              </a:xfrm>
              <a:custGeom>
                <a:avLst/>
                <a:gdLst/>
                <a:ahLst/>
                <a:cxnLst/>
                <a:rect l="l" t="t" r="r" b="b"/>
                <a:pathLst>
                  <a:path w="76672" h="38336" extrusionOk="0">
                    <a:moveTo>
                      <a:pt x="76673" y="0"/>
                    </a:moveTo>
                    <a:cubicBezTo>
                      <a:pt x="76673" y="21172"/>
                      <a:pt x="59510" y="38336"/>
                      <a:pt x="38337" y="38336"/>
                    </a:cubicBezTo>
                    <a:cubicBezTo>
                      <a:pt x="17165" y="38336"/>
                      <a:pt x="1" y="21172"/>
                      <a:pt x="1" y="0"/>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95" name="Google Shape;2495;p71"/>
            <p:cNvSpPr/>
            <p:nvPr/>
          </p:nvSpPr>
          <p:spPr>
            <a:xfrm>
              <a:off x="7272215" y="2493535"/>
              <a:ext cx="18073" cy="49437"/>
            </a:xfrm>
            <a:custGeom>
              <a:avLst/>
              <a:gdLst/>
              <a:ahLst/>
              <a:cxnLst/>
              <a:rect l="l" t="t" r="r" b="b"/>
              <a:pathLst>
                <a:path w="13929" h="38102" extrusionOk="0">
                  <a:moveTo>
                    <a:pt x="1" y="35191"/>
                  </a:moveTo>
                  <a:lnTo>
                    <a:pt x="1" y="6965"/>
                  </a:lnTo>
                  <a:cubicBezTo>
                    <a:pt x="13" y="3123"/>
                    <a:pt x="3125" y="11"/>
                    <a:pt x="6966" y="0"/>
                  </a:cubicBezTo>
                  <a:lnTo>
                    <a:pt x="6966" y="0"/>
                  </a:lnTo>
                  <a:cubicBezTo>
                    <a:pt x="10808" y="11"/>
                    <a:pt x="13919" y="3123"/>
                    <a:pt x="13931" y="6965"/>
                  </a:cubicBezTo>
                  <a:lnTo>
                    <a:pt x="13931" y="35191"/>
                  </a:lnTo>
                  <a:cubicBezTo>
                    <a:pt x="13931" y="36799"/>
                    <a:pt x="12628" y="38102"/>
                    <a:pt x="11020" y="38102"/>
                  </a:cubicBezTo>
                  <a:cubicBezTo>
                    <a:pt x="11020" y="38102"/>
                    <a:pt x="11020" y="38102"/>
                    <a:pt x="11019" y="38102"/>
                  </a:cubicBezTo>
                  <a:lnTo>
                    <a:pt x="2913" y="38102"/>
                  </a:lnTo>
                  <a:cubicBezTo>
                    <a:pt x="1305" y="38102"/>
                    <a:pt x="1" y="36799"/>
                    <a:pt x="1" y="35191"/>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6" name="Google Shape;2496;p71"/>
            <p:cNvSpPr/>
            <p:nvPr/>
          </p:nvSpPr>
          <p:spPr>
            <a:xfrm>
              <a:off x="7527554" y="2493535"/>
              <a:ext cx="84693" cy="112740"/>
            </a:xfrm>
            <a:custGeom>
              <a:avLst/>
              <a:gdLst/>
              <a:ahLst/>
              <a:cxnLst/>
              <a:rect l="l" t="t" r="r" b="b"/>
              <a:pathLst>
                <a:path w="65274" h="86890" extrusionOk="0">
                  <a:moveTo>
                    <a:pt x="51346" y="6965"/>
                  </a:moveTo>
                  <a:cubicBezTo>
                    <a:pt x="51358" y="3123"/>
                    <a:pt x="54469" y="11"/>
                    <a:pt x="58311" y="0"/>
                  </a:cubicBezTo>
                  <a:lnTo>
                    <a:pt x="58311" y="0"/>
                  </a:lnTo>
                  <a:cubicBezTo>
                    <a:pt x="62153" y="11"/>
                    <a:pt x="65264" y="3123"/>
                    <a:pt x="65275" y="6965"/>
                  </a:cubicBezTo>
                  <a:lnTo>
                    <a:pt x="65276" y="86891"/>
                  </a:lnTo>
                  <a:lnTo>
                    <a:pt x="24476" y="86891"/>
                  </a:lnTo>
                  <a:lnTo>
                    <a:pt x="24284" y="70069"/>
                  </a:lnTo>
                  <a:lnTo>
                    <a:pt x="2032" y="48864"/>
                  </a:lnTo>
                  <a:cubicBezTo>
                    <a:pt x="-676" y="46139"/>
                    <a:pt x="-676" y="41739"/>
                    <a:pt x="2032" y="39014"/>
                  </a:cubicBezTo>
                  <a:lnTo>
                    <a:pt x="2032" y="39014"/>
                  </a:lnTo>
                  <a:cubicBezTo>
                    <a:pt x="4757" y="36305"/>
                    <a:pt x="9158" y="36305"/>
                    <a:pt x="11882" y="39014"/>
                  </a:cubicBezTo>
                  <a:lnTo>
                    <a:pt x="23102" y="50234"/>
                  </a:lnTo>
                  <a:lnTo>
                    <a:pt x="23102" y="6966"/>
                  </a:lnTo>
                  <a:cubicBezTo>
                    <a:pt x="23114" y="3124"/>
                    <a:pt x="26225" y="12"/>
                    <a:pt x="30067" y="1"/>
                  </a:cubicBezTo>
                  <a:lnTo>
                    <a:pt x="30067" y="1"/>
                  </a:lnTo>
                  <a:cubicBezTo>
                    <a:pt x="33909" y="12"/>
                    <a:pt x="37020" y="3124"/>
                    <a:pt x="37031" y="6966"/>
                  </a:cubicBezTo>
                  <a:lnTo>
                    <a:pt x="37415" y="6966"/>
                  </a:lnTo>
                  <a:cubicBezTo>
                    <a:pt x="37427" y="3124"/>
                    <a:pt x="40538" y="12"/>
                    <a:pt x="44380" y="1"/>
                  </a:cubicBezTo>
                  <a:lnTo>
                    <a:pt x="44381" y="1"/>
                  </a:lnTo>
                  <a:cubicBezTo>
                    <a:pt x="48223" y="11"/>
                    <a:pt x="51335" y="3123"/>
                    <a:pt x="51346" y="6965"/>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7" name="Google Shape;2497;p71"/>
            <p:cNvSpPr/>
            <p:nvPr/>
          </p:nvSpPr>
          <p:spPr>
            <a:xfrm>
              <a:off x="7576514" y="2493535"/>
              <a:ext cx="18073" cy="49437"/>
            </a:xfrm>
            <a:custGeom>
              <a:avLst/>
              <a:gdLst/>
              <a:ahLst/>
              <a:cxnLst/>
              <a:rect l="l" t="t" r="r" b="b"/>
              <a:pathLst>
                <a:path w="13929" h="38102" extrusionOk="0">
                  <a:moveTo>
                    <a:pt x="13931" y="35191"/>
                  </a:moveTo>
                  <a:lnTo>
                    <a:pt x="13931" y="6965"/>
                  </a:lnTo>
                  <a:cubicBezTo>
                    <a:pt x="13919" y="3123"/>
                    <a:pt x="10808" y="11"/>
                    <a:pt x="6966" y="0"/>
                  </a:cubicBezTo>
                  <a:lnTo>
                    <a:pt x="6966" y="0"/>
                  </a:lnTo>
                  <a:cubicBezTo>
                    <a:pt x="3124" y="11"/>
                    <a:pt x="12" y="3123"/>
                    <a:pt x="1" y="6965"/>
                  </a:cubicBezTo>
                  <a:lnTo>
                    <a:pt x="1" y="35191"/>
                  </a:lnTo>
                  <a:cubicBezTo>
                    <a:pt x="1" y="36799"/>
                    <a:pt x="1305" y="38102"/>
                    <a:pt x="2913" y="38102"/>
                  </a:cubicBezTo>
                  <a:lnTo>
                    <a:pt x="11020" y="38102"/>
                  </a:lnTo>
                  <a:cubicBezTo>
                    <a:pt x="12627" y="38102"/>
                    <a:pt x="13930" y="36799"/>
                    <a:pt x="13931" y="35191"/>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98" name="Google Shape;2498;p71"/>
            <p:cNvGrpSpPr/>
            <p:nvPr/>
          </p:nvGrpSpPr>
          <p:grpSpPr>
            <a:xfrm>
              <a:off x="7253699" y="2601796"/>
              <a:ext cx="358266" cy="35987"/>
              <a:chOff x="7472935" y="3075174"/>
              <a:chExt cx="276227" cy="27746"/>
            </a:xfrm>
          </p:grpSpPr>
          <p:sp>
            <p:nvSpPr>
              <p:cNvPr id="2499" name="Google Shape;2499;p71"/>
              <p:cNvSpPr/>
              <p:nvPr/>
            </p:nvSpPr>
            <p:spPr>
              <a:xfrm>
                <a:off x="7472935" y="3075174"/>
                <a:ext cx="40940" cy="27746"/>
              </a:xfrm>
              <a:custGeom>
                <a:avLst/>
                <a:gdLst/>
                <a:ahLst/>
                <a:cxnLst/>
                <a:rect l="l" t="t" r="r" b="b"/>
                <a:pathLst>
                  <a:path w="40940" h="27746" extrusionOk="0">
                    <a:moveTo>
                      <a:pt x="0" y="0"/>
                    </a:moveTo>
                    <a:lnTo>
                      <a:pt x="40940" y="0"/>
                    </a:lnTo>
                    <a:lnTo>
                      <a:pt x="40940" y="27746"/>
                    </a:lnTo>
                    <a:lnTo>
                      <a:pt x="0" y="2774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0" name="Google Shape;2500;p71"/>
              <p:cNvSpPr/>
              <p:nvPr/>
            </p:nvSpPr>
            <p:spPr>
              <a:xfrm>
                <a:off x="7708222" y="3075174"/>
                <a:ext cx="40940" cy="27746"/>
              </a:xfrm>
              <a:custGeom>
                <a:avLst/>
                <a:gdLst/>
                <a:ahLst/>
                <a:cxnLst/>
                <a:rect l="l" t="t" r="r" b="b"/>
                <a:pathLst>
                  <a:path w="40940" h="27746" extrusionOk="0">
                    <a:moveTo>
                      <a:pt x="0" y="0"/>
                    </a:moveTo>
                    <a:lnTo>
                      <a:pt x="40940" y="0"/>
                    </a:lnTo>
                    <a:lnTo>
                      <a:pt x="40940" y="27746"/>
                    </a:lnTo>
                    <a:lnTo>
                      <a:pt x="0" y="2774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01" name="Google Shape;2501;p71"/>
            <p:cNvSpPr/>
            <p:nvPr/>
          </p:nvSpPr>
          <p:spPr>
            <a:xfrm>
              <a:off x="7407832" y="2700356"/>
              <a:ext cx="49605" cy="30699"/>
            </a:xfrm>
            <a:custGeom>
              <a:avLst/>
              <a:gdLst/>
              <a:ahLst/>
              <a:cxnLst/>
              <a:rect l="l" t="t" r="r" b="b"/>
              <a:pathLst>
                <a:path w="38231" h="23660" extrusionOk="0">
                  <a:moveTo>
                    <a:pt x="0" y="0"/>
                  </a:moveTo>
                  <a:lnTo>
                    <a:pt x="38231" y="0"/>
                  </a:lnTo>
                  <a:lnTo>
                    <a:pt x="38231" y="23660"/>
                  </a:lnTo>
                  <a:lnTo>
                    <a:pt x="0" y="2366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2" name="Google Shape;2502;p71"/>
            <p:cNvSpPr/>
            <p:nvPr/>
          </p:nvSpPr>
          <p:spPr>
            <a:xfrm>
              <a:off x="7364189" y="2560704"/>
              <a:ext cx="137038" cy="159677"/>
            </a:xfrm>
            <a:custGeom>
              <a:avLst/>
              <a:gdLst/>
              <a:ahLst/>
              <a:cxnLst/>
              <a:rect l="l" t="t" r="r" b="b"/>
              <a:pathLst>
                <a:path w="105617" h="123065" extrusionOk="0">
                  <a:moveTo>
                    <a:pt x="105618" y="0"/>
                  </a:moveTo>
                  <a:lnTo>
                    <a:pt x="105618" y="80084"/>
                  </a:lnTo>
                  <a:cubicBezTo>
                    <a:pt x="105549" y="103793"/>
                    <a:pt x="86346" y="122996"/>
                    <a:pt x="62637" y="123066"/>
                  </a:cubicBezTo>
                  <a:lnTo>
                    <a:pt x="42983" y="123066"/>
                  </a:lnTo>
                  <a:cubicBezTo>
                    <a:pt x="19274" y="122996"/>
                    <a:pt x="71" y="103793"/>
                    <a:pt x="1" y="80084"/>
                  </a:cubicBezTo>
                  <a:lnTo>
                    <a:pt x="1"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3" name="Google Shape;2503;p71"/>
            <p:cNvSpPr/>
            <p:nvPr/>
          </p:nvSpPr>
          <p:spPr>
            <a:xfrm>
              <a:off x="7364188" y="2544100"/>
              <a:ext cx="137037" cy="45877"/>
            </a:xfrm>
            <a:custGeom>
              <a:avLst/>
              <a:gdLst/>
              <a:ahLst/>
              <a:cxnLst/>
              <a:rect l="l" t="t" r="r" b="b"/>
              <a:pathLst>
                <a:path w="105616" h="35358" extrusionOk="0">
                  <a:moveTo>
                    <a:pt x="0" y="0"/>
                  </a:moveTo>
                  <a:lnTo>
                    <a:pt x="105616" y="0"/>
                  </a:lnTo>
                  <a:lnTo>
                    <a:pt x="105616" y="35358"/>
                  </a:lnTo>
                  <a:lnTo>
                    <a:pt x="0" y="3535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04" name="Google Shape;2504;p71"/>
            <p:cNvGrpSpPr/>
            <p:nvPr/>
          </p:nvGrpSpPr>
          <p:grpSpPr>
            <a:xfrm>
              <a:off x="7352252" y="2466660"/>
              <a:ext cx="162530" cy="166072"/>
              <a:chOff x="7548918" y="2971000"/>
              <a:chExt cx="125312" cy="128043"/>
            </a:xfrm>
          </p:grpSpPr>
          <p:sp>
            <p:nvSpPr>
              <p:cNvPr id="2505" name="Google Shape;2505;p71"/>
              <p:cNvSpPr/>
              <p:nvPr/>
            </p:nvSpPr>
            <p:spPr>
              <a:xfrm>
                <a:off x="7590086" y="3089467"/>
                <a:ext cx="9576" cy="9576"/>
              </a:xfrm>
              <a:custGeom>
                <a:avLst/>
                <a:gdLst/>
                <a:ahLst/>
                <a:cxnLst/>
                <a:rect l="l" t="t" r="r" b="b"/>
                <a:pathLst>
                  <a:path w="9576" h="9576" extrusionOk="0">
                    <a:moveTo>
                      <a:pt x="9577" y="4788"/>
                    </a:moveTo>
                    <a:cubicBezTo>
                      <a:pt x="9577" y="7433"/>
                      <a:pt x="7433" y="9577"/>
                      <a:pt x="4789" y="9577"/>
                    </a:cubicBezTo>
                    <a:cubicBezTo>
                      <a:pt x="2144" y="9577"/>
                      <a:pt x="0" y="7433"/>
                      <a:pt x="0" y="4788"/>
                    </a:cubicBezTo>
                    <a:cubicBezTo>
                      <a:pt x="0" y="2144"/>
                      <a:pt x="2144" y="0"/>
                      <a:pt x="4789" y="0"/>
                    </a:cubicBezTo>
                    <a:cubicBezTo>
                      <a:pt x="7433" y="0"/>
                      <a:pt x="9577" y="2144"/>
                      <a:pt x="9577" y="478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6" name="Google Shape;2506;p71"/>
              <p:cNvSpPr/>
              <p:nvPr/>
            </p:nvSpPr>
            <p:spPr>
              <a:xfrm>
                <a:off x="7621938" y="3089467"/>
                <a:ext cx="9576" cy="9576"/>
              </a:xfrm>
              <a:custGeom>
                <a:avLst/>
                <a:gdLst/>
                <a:ahLst/>
                <a:cxnLst/>
                <a:rect l="l" t="t" r="r" b="b"/>
                <a:pathLst>
                  <a:path w="9576" h="9576" extrusionOk="0">
                    <a:moveTo>
                      <a:pt x="9577" y="4788"/>
                    </a:moveTo>
                    <a:cubicBezTo>
                      <a:pt x="9577" y="7433"/>
                      <a:pt x="7433" y="9577"/>
                      <a:pt x="4788" y="9577"/>
                    </a:cubicBezTo>
                    <a:cubicBezTo>
                      <a:pt x="2144" y="9577"/>
                      <a:pt x="0" y="7433"/>
                      <a:pt x="0" y="4788"/>
                    </a:cubicBezTo>
                    <a:cubicBezTo>
                      <a:pt x="0" y="2144"/>
                      <a:pt x="2144" y="0"/>
                      <a:pt x="4788" y="0"/>
                    </a:cubicBezTo>
                    <a:cubicBezTo>
                      <a:pt x="7433" y="0"/>
                      <a:pt x="9577" y="2144"/>
                      <a:pt x="9577" y="478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7" name="Google Shape;2507;p71"/>
              <p:cNvSpPr/>
              <p:nvPr/>
            </p:nvSpPr>
            <p:spPr>
              <a:xfrm>
                <a:off x="7548918" y="2971000"/>
                <a:ext cx="125312" cy="65307"/>
              </a:xfrm>
              <a:custGeom>
                <a:avLst/>
                <a:gdLst/>
                <a:ahLst/>
                <a:cxnLst/>
                <a:rect l="l" t="t" r="r" b="b"/>
                <a:pathLst>
                  <a:path w="125312" h="65307" extrusionOk="0">
                    <a:moveTo>
                      <a:pt x="107170" y="65308"/>
                    </a:moveTo>
                    <a:cubicBezTo>
                      <a:pt x="117191" y="65308"/>
                      <a:pt x="125314" y="57184"/>
                      <a:pt x="125314" y="47164"/>
                    </a:cubicBezTo>
                    <a:cubicBezTo>
                      <a:pt x="125314" y="37143"/>
                      <a:pt x="117191" y="29020"/>
                      <a:pt x="107170" y="29020"/>
                    </a:cubicBezTo>
                    <a:lnTo>
                      <a:pt x="107170" y="29020"/>
                    </a:lnTo>
                    <a:cubicBezTo>
                      <a:pt x="108002" y="21856"/>
                      <a:pt x="105347" y="14726"/>
                      <a:pt x="100031" y="9851"/>
                    </a:cubicBezTo>
                    <a:cubicBezTo>
                      <a:pt x="92192" y="2013"/>
                      <a:pt x="79483" y="2013"/>
                      <a:pt x="71644" y="9851"/>
                    </a:cubicBezTo>
                    <a:lnTo>
                      <a:pt x="64597" y="0"/>
                    </a:lnTo>
                    <a:lnTo>
                      <a:pt x="53089" y="9851"/>
                    </a:lnTo>
                    <a:cubicBezTo>
                      <a:pt x="45250" y="2012"/>
                      <a:pt x="32541" y="2012"/>
                      <a:pt x="24702" y="9851"/>
                    </a:cubicBezTo>
                    <a:cubicBezTo>
                      <a:pt x="19556" y="14811"/>
                      <a:pt x="17115" y="21947"/>
                      <a:pt x="18144" y="29020"/>
                    </a:cubicBezTo>
                    <a:lnTo>
                      <a:pt x="18145" y="29020"/>
                    </a:lnTo>
                    <a:cubicBezTo>
                      <a:pt x="8124" y="29020"/>
                      <a:pt x="1" y="37143"/>
                      <a:pt x="1" y="47163"/>
                    </a:cubicBezTo>
                    <a:cubicBezTo>
                      <a:pt x="1" y="57184"/>
                      <a:pt x="8124" y="65307"/>
                      <a:pt x="18145" y="65307"/>
                    </a:cubicBezTo>
                    <a:lnTo>
                      <a:pt x="107170" y="6530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08" name="Google Shape;2508;p71"/>
            <p:cNvSpPr/>
            <p:nvPr/>
          </p:nvSpPr>
          <p:spPr>
            <a:xfrm>
              <a:off x="7473179" y="2606235"/>
              <a:ext cx="18249" cy="23489"/>
            </a:xfrm>
            <a:custGeom>
              <a:avLst/>
              <a:gdLst/>
              <a:ahLst/>
              <a:cxnLst/>
              <a:rect l="l" t="t" r="r" b="b"/>
              <a:pathLst>
                <a:path w="14065" h="18103" extrusionOk="0">
                  <a:moveTo>
                    <a:pt x="14067" y="11071"/>
                  </a:moveTo>
                  <a:cubicBezTo>
                    <a:pt x="14067" y="14955"/>
                    <a:pt x="10918" y="18104"/>
                    <a:pt x="7034" y="18104"/>
                  </a:cubicBezTo>
                  <a:cubicBezTo>
                    <a:pt x="3150" y="18104"/>
                    <a:pt x="1" y="14955"/>
                    <a:pt x="1" y="11071"/>
                  </a:cubicBezTo>
                  <a:cubicBezTo>
                    <a:pt x="1" y="7187"/>
                    <a:pt x="7033" y="0"/>
                    <a:pt x="7033" y="0"/>
                  </a:cubicBezTo>
                  <a:cubicBezTo>
                    <a:pt x="7033" y="0"/>
                    <a:pt x="14067" y="7186"/>
                    <a:pt x="14067" y="1107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09" name="Google Shape;2509;p71"/>
            <p:cNvGrpSpPr/>
            <p:nvPr/>
          </p:nvGrpSpPr>
          <p:grpSpPr>
            <a:xfrm>
              <a:off x="7335426" y="2608355"/>
              <a:ext cx="194193" cy="36387"/>
              <a:chOff x="7535953" y="3080228"/>
              <a:chExt cx="149725" cy="28055"/>
            </a:xfrm>
          </p:grpSpPr>
          <p:sp>
            <p:nvSpPr>
              <p:cNvPr id="2510" name="Google Shape;2510;p71"/>
              <p:cNvSpPr/>
              <p:nvPr/>
            </p:nvSpPr>
            <p:spPr>
              <a:xfrm>
                <a:off x="7535953" y="3080228"/>
                <a:ext cx="22036" cy="28055"/>
              </a:xfrm>
              <a:custGeom>
                <a:avLst/>
                <a:gdLst/>
                <a:ahLst/>
                <a:cxnLst/>
                <a:rect l="l" t="t" r="r" b="b"/>
                <a:pathLst>
                  <a:path w="22036" h="28055" extrusionOk="0">
                    <a:moveTo>
                      <a:pt x="14029" y="28055"/>
                    </a:moveTo>
                    <a:cubicBezTo>
                      <a:pt x="6281" y="28055"/>
                      <a:pt x="1" y="21775"/>
                      <a:pt x="1" y="14028"/>
                    </a:cubicBezTo>
                    <a:cubicBezTo>
                      <a:pt x="1" y="6280"/>
                      <a:pt x="6281" y="0"/>
                      <a:pt x="14029" y="0"/>
                    </a:cubicBezTo>
                    <a:lnTo>
                      <a:pt x="22038" y="0"/>
                    </a:lnTo>
                    <a:lnTo>
                      <a:pt x="22038" y="28055"/>
                    </a:lnTo>
                    <a:lnTo>
                      <a:pt x="14029" y="28055"/>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1" name="Google Shape;2511;p71"/>
              <p:cNvSpPr/>
              <p:nvPr/>
            </p:nvSpPr>
            <p:spPr>
              <a:xfrm>
                <a:off x="7663608" y="3080228"/>
                <a:ext cx="22070" cy="28055"/>
              </a:xfrm>
              <a:custGeom>
                <a:avLst/>
                <a:gdLst/>
                <a:ahLst/>
                <a:cxnLst/>
                <a:rect l="l" t="t" r="r" b="b"/>
                <a:pathLst>
                  <a:path w="22070" h="28055" extrusionOk="0">
                    <a:moveTo>
                      <a:pt x="8010" y="0"/>
                    </a:moveTo>
                    <a:cubicBezTo>
                      <a:pt x="15758" y="-18"/>
                      <a:pt x="22053" y="6247"/>
                      <a:pt x="22071" y="13994"/>
                    </a:cubicBezTo>
                    <a:cubicBezTo>
                      <a:pt x="22090" y="21741"/>
                      <a:pt x="15825" y="28036"/>
                      <a:pt x="8077" y="28055"/>
                    </a:cubicBezTo>
                    <a:cubicBezTo>
                      <a:pt x="8055" y="28055"/>
                      <a:pt x="8033" y="28055"/>
                      <a:pt x="8010" y="28055"/>
                    </a:cubicBezTo>
                    <a:lnTo>
                      <a:pt x="1" y="28055"/>
                    </a:lnTo>
                    <a:lnTo>
                      <a:pt x="1" y="1"/>
                    </a:lnTo>
                    <a:lnTo>
                      <a:pt x="8010"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12" name="Google Shape;2512;p71"/>
            <p:cNvSpPr/>
            <p:nvPr/>
          </p:nvSpPr>
          <p:spPr>
            <a:xfrm>
              <a:off x="7418764" y="2647823"/>
              <a:ext cx="29966" cy="29966"/>
            </a:xfrm>
            <a:custGeom>
              <a:avLst/>
              <a:gdLst/>
              <a:ahLst/>
              <a:cxnLst/>
              <a:rect l="l" t="t" r="r" b="b"/>
              <a:pathLst>
                <a:path w="23095" h="23095" extrusionOk="0">
                  <a:moveTo>
                    <a:pt x="23095" y="11548"/>
                  </a:moveTo>
                  <a:cubicBezTo>
                    <a:pt x="23095" y="17925"/>
                    <a:pt x="17925" y="23095"/>
                    <a:pt x="11547" y="23095"/>
                  </a:cubicBezTo>
                  <a:cubicBezTo>
                    <a:pt x="5170" y="23095"/>
                    <a:pt x="0" y="17925"/>
                    <a:pt x="0" y="11548"/>
                  </a:cubicBezTo>
                  <a:cubicBezTo>
                    <a:pt x="0" y="5170"/>
                    <a:pt x="5170" y="0"/>
                    <a:pt x="11547" y="0"/>
                  </a:cubicBezTo>
                  <a:cubicBezTo>
                    <a:pt x="17925" y="0"/>
                    <a:pt x="23095" y="5170"/>
                    <a:pt x="23095" y="1154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13" name="Google Shape;2513;p71"/>
            <p:cNvGrpSpPr/>
            <p:nvPr/>
          </p:nvGrpSpPr>
          <p:grpSpPr>
            <a:xfrm>
              <a:off x="7306805" y="2747354"/>
              <a:ext cx="252330" cy="78183"/>
              <a:chOff x="7513870" y="3187419"/>
              <a:chExt cx="194549" cy="60280"/>
            </a:xfrm>
          </p:grpSpPr>
          <p:sp>
            <p:nvSpPr>
              <p:cNvPr id="2514" name="Google Shape;2514;p71"/>
              <p:cNvSpPr/>
              <p:nvPr/>
            </p:nvSpPr>
            <p:spPr>
              <a:xfrm>
                <a:off x="7513870" y="3187419"/>
                <a:ext cx="18114" cy="60049"/>
              </a:xfrm>
              <a:custGeom>
                <a:avLst/>
                <a:gdLst/>
                <a:ahLst/>
                <a:cxnLst/>
                <a:rect l="l" t="t" r="r" b="b"/>
                <a:pathLst>
                  <a:path w="18114" h="60049" extrusionOk="0">
                    <a:moveTo>
                      <a:pt x="0" y="0"/>
                    </a:moveTo>
                    <a:lnTo>
                      <a:pt x="18115" y="0"/>
                    </a:lnTo>
                    <a:lnTo>
                      <a:pt x="18115" y="60050"/>
                    </a:lnTo>
                    <a:lnTo>
                      <a:pt x="0" y="6005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5" name="Google Shape;2515;p71"/>
              <p:cNvSpPr/>
              <p:nvPr/>
            </p:nvSpPr>
            <p:spPr>
              <a:xfrm>
                <a:off x="7690305" y="3187650"/>
                <a:ext cx="18114" cy="60049"/>
              </a:xfrm>
              <a:custGeom>
                <a:avLst/>
                <a:gdLst/>
                <a:ahLst/>
                <a:cxnLst/>
                <a:rect l="l" t="t" r="r" b="b"/>
                <a:pathLst>
                  <a:path w="18114" h="60049" extrusionOk="0">
                    <a:moveTo>
                      <a:pt x="0" y="0"/>
                    </a:moveTo>
                    <a:lnTo>
                      <a:pt x="18115" y="0"/>
                    </a:lnTo>
                    <a:lnTo>
                      <a:pt x="18115" y="60050"/>
                    </a:lnTo>
                    <a:lnTo>
                      <a:pt x="0" y="6005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16" name="Google Shape;2516;p71"/>
          <p:cNvGrpSpPr/>
          <p:nvPr/>
        </p:nvGrpSpPr>
        <p:grpSpPr>
          <a:xfrm>
            <a:off x="7250483" y="3961715"/>
            <a:ext cx="344241" cy="359493"/>
            <a:chOff x="7250483" y="4283407"/>
            <a:chExt cx="344241" cy="359493"/>
          </a:xfrm>
        </p:grpSpPr>
        <p:sp>
          <p:nvSpPr>
            <p:cNvPr id="2517" name="Google Shape;2517;p71"/>
            <p:cNvSpPr/>
            <p:nvPr/>
          </p:nvSpPr>
          <p:spPr>
            <a:xfrm>
              <a:off x="7250483" y="4283407"/>
              <a:ext cx="344084" cy="359436"/>
            </a:xfrm>
            <a:custGeom>
              <a:avLst/>
              <a:gdLst/>
              <a:ahLst/>
              <a:cxnLst/>
              <a:rect l="l" t="t" r="r" b="b"/>
              <a:pathLst>
                <a:path w="265190" h="277022" extrusionOk="0">
                  <a:moveTo>
                    <a:pt x="263998" y="209509"/>
                  </a:moveTo>
                  <a:cubicBezTo>
                    <a:pt x="263874" y="208535"/>
                    <a:pt x="263646" y="207577"/>
                    <a:pt x="263316" y="206652"/>
                  </a:cubicBezTo>
                  <a:lnTo>
                    <a:pt x="263300" y="206603"/>
                  </a:lnTo>
                  <a:cubicBezTo>
                    <a:pt x="262835" y="204865"/>
                    <a:pt x="262289" y="203162"/>
                    <a:pt x="261662" y="201494"/>
                  </a:cubicBezTo>
                  <a:cubicBezTo>
                    <a:pt x="212156" y="47636"/>
                    <a:pt x="176671" y="28361"/>
                    <a:pt x="176671" y="28361"/>
                  </a:cubicBezTo>
                  <a:lnTo>
                    <a:pt x="176660" y="28377"/>
                  </a:lnTo>
                  <a:cubicBezTo>
                    <a:pt x="134395" y="-11251"/>
                    <a:pt x="68007" y="-9113"/>
                    <a:pt x="28378" y="33152"/>
                  </a:cubicBezTo>
                  <a:cubicBezTo>
                    <a:pt x="10167" y="52576"/>
                    <a:pt x="22" y="78198"/>
                    <a:pt x="1" y="104823"/>
                  </a:cubicBezTo>
                  <a:cubicBezTo>
                    <a:pt x="223" y="146781"/>
                    <a:pt x="25217" y="184644"/>
                    <a:pt x="63712" y="201338"/>
                  </a:cubicBezTo>
                  <a:lnTo>
                    <a:pt x="63712" y="201340"/>
                  </a:lnTo>
                  <a:lnTo>
                    <a:pt x="63907" y="201357"/>
                  </a:lnTo>
                  <a:cubicBezTo>
                    <a:pt x="65693" y="202115"/>
                    <a:pt x="67586" y="202816"/>
                    <a:pt x="69422" y="203476"/>
                  </a:cubicBezTo>
                  <a:cubicBezTo>
                    <a:pt x="127432" y="226318"/>
                    <a:pt x="155079" y="245790"/>
                    <a:pt x="166901" y="256043"/>
                  </a:cubicBezTo>
                  <a:cubicBezTo>
                    <a:pt x="169216" y="259085"/>
                    <a:pt x="171812" y="261902"/>
                    <a:pt x="174654" y="264457"/>
                  </a:cubicBezTo>
                  <a:lnTo>
                    <a:pt x="174691" y="265133"/>
                  </a:lnTo>
                  <a:lnTo>
                    <a:pt x="174686" y="265133"/>
                  </a:lnTo>
                  <a:cubicBezTo>
                    <a:pt x="185069" y="272263"/>
                    <a:pt x="197225" y="276378"/>
                    <a:pt x="209804" y="277023"/>
                  </a:cubicBezTo>
                  <a:cubicBezTo>
                    <a:pt x="240460" y="276864"/>
                    <a:pt x="265220" y="251954"/>
                    <a:pt x="265192" y="221297"/>
                  </a:cubicBezTo>
                  <a:cubicBezTo>
                    <a:pt x="265192" y="217338"/>
                    <a:pt x="264792" y="213388"/>
                    <a:pt x="263998" y="20950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18" name="Google Shape;2518;p71"/>
            <p:cNvGrpSpPr/>
            <p:nvPr/>
          </p:nvGrpSpPr>
          <p:grpSpPr>
            <a:xfrm>
              <a:off x="7304617" y="4336032"/>
              <a:ext cx="246479" cy="264666"/>
              <a:chOff x="7512181" y="4412319"/>
              <a:chExt cx="190038" cy="204060"/>
            </a:xfrm>
          </p:grpSpPr>
          <p:sp>
            <p:nvSpPr>
              <p:cNvPr id="2519" name="Google Shape;2519;p71"/>
              <p:cNvSpPr/>
              <p:nvPr/>
            </p:nvSpPr>
            <p:spPr>
              <a:xfrm>
                <a:off x="7512181" y="4412319"/>
                <a:ext cx="127482" cy="127721"/>
              </a:xfrm>
              <a:custGeom>
                <a:avLst/>
                <a:gdLst/>
                <a:ahLst/>
                <a:cxnLst/>
                <a:rect l="l" t="t" r="r" b="b"/>
                <a:pathLst>
                  <a:path w="127482" h="127721" extrusionOk="0">
                    <a:moveTo>
                      <a:pt x="19256" y="18211"/>
                    </a:moveTo>
                    <a:cubicBezTo>
                      <a:pt x="-5976" y="42827"/>
                      <a:pt x="-6475" y="83237"/>
                      <a:pt x="18142" y="108469"/>
                    </a:cubicBezTo>
                    <a:cubicBezTo>
                      <a:pt x="29932" y="120554"/>
                      <a:pt x="46030" y="127475"/>
                      <a:pt x="62912" y="127717"/>
                    </a:cubicBezTo>
                    <a:cubicBezTo>
                      <a:pt x="73848" y="127942"/>
                      <a:pt x="82896" y="119260"/>
                      <a:pt x="83121" y="108323"/>
                    </a:cubicBezTo>
                    <a:cubicBezTo>
                      <a:pt x="83221" y="103482"/>
                      <a:pt x="81544" y="98772"/>
                      <a:pt x="78407" y="95084"/>
                    </a:cubicBezTo>
                    <a:lnTo>
                      <a:pt x="76251" y="92557"/>
                    </a:lnTo>
                    <a:cubicBezTo>
                      <a:pt x="72488" y="88325"/>
                      <a:pt x="67899" y="84908"/>
                      <a:pt x="62766" y="82515"/>
                    </a:cubicBezTo>
                    <a:cubicBezTo>
                      <a:pt x="60748" y="81756"/>
                      <a:pt x="58947" y="80512"/>
                      <a:pt x="57523" y="78892"/>
                    </a:cubicBezTo>
                    <a:cubicBezTo>
                      <a:pt x="52347" y="72567"/>
                      <a:pt x="53278" y="63244"/>
                      <a:pt x="59602" y="58068"/>
                    </a:cubicBezTo>
                    <a:cubicBezTo>
                      <a:pt x="60337" y="57467"/>
                      <a:pt x="61127" y="56938"/>
                      <a:pt x="61962" y="56488"/>
                    </a:cubicBezTo>
                    <a:cubicBezTo>
                      <a:pt x="65502" y="54625"/>
                      <a:pt x="69652" y="54299"/>
                      <a:pt x="73439" y="55587"/>
                    </a:cubicBezTo>
                    <a:cubicBezTo>
                      <a:pt x="78720" y="57304"/>
                      <a:pt x="82483" y="61985"/>
                      <a:pt x="83027" y="67511"/>
                    </a:cubicBezTo>
                    <a:cubicBezTo>
                      <a:pt x="83803" y="72378"/>
                      <a:pt x="85946" y="76925"/>
                      <a:pt x="89207" y="80620"/>
                    </a:cubicBezTo>
                    <a:lnTo>
                      <a:pt x="91997" y="83890"/>
                    </a:lnTo>
                    <a:cubicBezTo>
                      <a:pt x="99081" y="92209"/>
                      <a:pt x="111566" y="93210"/>
                      <a:pt x="119884" y="86126"/>
                    </a:cubicBezTo>
                    <a:cubicBezTo>
                      <a:pt x="123407" y="83126"/>
                      <a:pt x="125767" y="78986"/>
                      <a:pt x="126554" y="74426"/>
                    </a:cubicBezTo>
                    <a:cubicBezTo>
                      <a:pt x="132506" y="39782"/>
                      <a:pt x="109247" y="6873"/>
                      <a:pt x="74603" y="920"/>
                    </a:cubicBezTo>
                    <a:cubicBezTo>
                      <a:pt x="54448" y="-2543"/>
                      <a:pt x="33855" y="3890"/>
                      <a:pt x="19256" y="18211"/>
                    </a:cubicBez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0" name="Google Shape;2520;p71"/>
              <p:cNvSpPr/>
              <p:nvPr/>
            </p:nvSpPr>
            <p:spPr>
              <a:xfrm>
                <a:off x="7624383" y="4540072"/>
                <a:ext cx="77836" cy="76307"/>
              </a:xfrm>
              <a:custGeom>
                <a:avLst/>
                <a:gdLst/>
                <a:ahLst/>
                <a:cxnLst/>
                <a:rect l="l" t="t" r="r" b="b"/>
                <a:pathLst>
                  <a:path w="77836" h="76307" extrusionOk="0">
                    <a:moveTo>
                      <a:pt x="67957" y="66871"/>
                    </a:moveTo>
                    <a:cubicBezTo>
                      <a:pt x="53301" y="83695"/>
                      <a:pt x="36284" y="75693"/>
                      <a:pt x="19460" y="61038"/>
                    </a:cubicBezTo>
                    <a:cubicBezTo>
                      <a:pt x="2635" y="46383"/>
                      <a:pt x="-7624" y="30624"/>
                      <a:pt x="7031" y="13800"/>
                    </a:cubicBezTo>
                    <a:cubicBezTo>
                      <a:pt x="21722" y="-2993"/>
                      <a:pt x="47244" y="-4697"/>
                      <a:pt x="64038" y="9994"/>
                    </a:cubicBezTo>
                    <a:cubicBezTo>
                      <a:pt x="80780" y="24640"/>
                      <a:pt x="82533" y="50066"/>
                      <a:pt x="67957" y="66871"/>
                    </a:cubicBez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21" name="Google Shape;2521;p71"/>
            <p:cNvSpPr/>
            <p:nvPr/>
          </p:nvSpPr>
          <p:spPr>
            <a:xfrm>
              <a:off x="7262993" y="4475805"/>
              <a:ext cx="331731" cy="167095"/>
            </a:xfrm>
            <a:custGeom>
              <a:avLst/>
              <a:gdLst/>
              <a:ahLst/>
              <a:cxnLst/>
              <a:rect l="l" t="t" r="r" b="b"/>
              <a:pathLst>
                <a:path w="255669" h="128782" extrusionOk="0">
                  <a:moveTo>
                    <a:pt x="253795" y="58314"/>
                  </a:moveTo>
                  <a:lnTo>
                    <a:pt x="253779" y="58265"/>
                  </a:lnTo>
                  <a:cubicBezTo>
                    <a:pt x="253314" y="56527"/>
                    <a:pt x="252768" y="54824"/>
                    <a:pt x="252141" y="53157"/>
                  </a:cubicBezTo>
                  <a:cubicBezTo>
                    <a:pt x="245742" y="33270"/>
                    <a:pt x="239579" y="15638"/>
                    <a:pt x="233695" y="0"/>
                  </a:cubicBezTo>
                  <a:cubicBezTo>
                    <a:pt x="233695" y="0"/>
                    <a:pt x="197800" y="31732"/>
                    <a:pt x="124245" y="31732"/>
                  </a:cubicBezTo>
                  <a:cubicBezTo>
                    <a:pt x="37633" y="31732"/>
                    <a:pt x="1" y="0"/>
                    <a:pt x="1" y="0"/>
                  </a:cubicBezTo>
                  <a:cubicBezTo>
                    <a:pt x="10948" y="23698"/>
                    <a:pt x="30209" y="42556"/>
                    <a:pt x="54132" y="53001"/>
                  </a:cubicBezTo>
                  <a:lnTo>
                    <a:pt x="54132" y="53003"/>
                  </a:lnTo>
                  <a:lnTo>
                    <a:pt x="54357" y="53020"/>
                  </a:lnTo>
                  <a:cubicBezTo>
                    <a:pt x="56144" y="53778"/>
                    <a:pt x="58051" y="54479"/>
                    <a:pt x="59887" y="55140"/>
                  </a:cubicBezTo>
                  <a:cubicBezTo>
                    <a:pt x="117897" y="77982"/>
                    <a:pt x="145553" y="97453"/>
                    <a:pt x="157373" y="107706"/>
                  </a:cubicBezTo>
                  <a:cubicBezTo>
                    <a:pt x="159688" y="110779"/>
                    <a:pt x="162284" y="113628"/>
                    <a:pt x="165130" y="116217"/>
                  </a:cubicBezTo>
                  <a:lnTo>
                    <a:pt x="165171" y="116989"/>
                  </a:lnTo>
                  <a:lnTo>
                    <a:pt x="165165" y="116989"/>
                  </a:lnTo>
                  <a:cubicBezTo>
                    <a:pt x="175557" y="124088"/>
                    <a:pt x="187713" y="128170"/>
                    <a:pt x="200283" y="128782"/>
                  </a:cubicBezTo>
                  <a:cubicBezTo>
                    <a:pt x="230948" y="128601"/>
                    <a:pt x="255702" y="103674"/>
                    <a:pt x="255670" y="73009"/>
                  </a:cubicBezTo>
                  <a:cubicBezTo>
                    <a:pt x="255669" y="69033"/>
                    <a:pt x="255269" y="65068"/>
                    <a:pt x="254476" y="61172"/>
                  </a:cubicBezTo>
                  <a:cubicBezTo>
                    <a:pt x="254353" y="60198"/>
                    <a:pt x="254125" y="59239"/>
                    <a:pt x="253795" y="58314"/>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22" name="Google Shape;2522;p71"/>
          <p:cNvGrpSpPr/>
          <p:nvPr/>
        </p:nvGrpSpPr>
        <p:grpSpPr>
          <a:xfrm>
            <a:off x="7242666" y="2796088"/>
            <a:ext cx="359425" cy="254349"/>
            <a:chOff x="7242666" y="3117779"/>
            <a:chExt cx="359425" cy="254349"/>
          </a:xfrm>
        </p:grpSpPr>
        <p:grpSp>
          <p:nvGrpSpPr>
            <p:cNvPr id="2523" name="Google Shape;2523;p71"/>
            <p:cNvGrpSpPr/>
            <p:nvPr/>
          </p:nvGrpSpPr>
          <p:grpSpPr>
            <a:xfrm>
              <a:off x="7457683" y="3133609"/>
              <a:ext cx="43652" cy="50837"/>
              <a:chOff x="7630237" y="3485249"/>
              <a:chExt cx="33656" cy="39196"/>
            </a:xfrm>
          </p:grpSpPr>
          <p:sp>
            <p:nvSpPr>
              <p:cNvPr id="2524" name="Google Shape;2524;p71"/>
              <p:cNvSpPr/>
              <p:nvPr/>
            </p:nvSpPr>
            <p:spPr>
              <a:xfrm>
                <a:off x="7630237" y="3485249"/>
                <a:ext cx="33656" cy="15968"/>
              </a:xfrm>
              <a:custGeom>
                <a:avLst/>
                <a:gdLst/>
                <a:ahLst/>
                <a:cxnLst/>
                <a:rect l="l" t="t" r="r" b="b"/>
                <a:pathLst>
                  <a:path w="33656" h="15968" extrusionOk="0">
                    <a:moveTo>
                      <a:pt x="30855" y="15969"/>
                    </a:moveTo>
                    <a:lnTo>
                      <a:pt x="2804" y="15969"/>
                    </a:lnTo>
                    <a:cubicBezTo>
                      <a:pt x="1256" y="15969"/>
                      <a:pt x="1" y="14714"/>
                      <a:pt x="1" y="13166"/>
                    </a:cubicBezTo>
                    <a:lnTo>
                      <a:pt x="1" y="7377"/>
                    </a:lnTo>
                    <a:cubicBezTo>
                      <a:pt x="1" y="6003"/>
                      <a:pt x="997" y="4832"/>
                      <a:pt x="2353" y="4611"/>
                    </a:cubicBezTo>
                    <a:lnTo>
                      <a:pt x="30404" y="37"/>
                    </a:lnTo>
                    <a:cubicBezTo>
                      <a:pt x="31932" y="-212"/>
                      <a:pt x="33372" y="824"/>
                      <a:pt x="33621" y="2352"/>
                    </a:cubicBezTo>
                    <a:cubicBezTo>
                      <a:pt x="33646" y="2501"/>
                      <a:pt x="33658" y="2652"/>
                      <a:pt x="33658" y="2803"/>
                    </a:cubicBezTo>
                    <a:lnTo>
                      <a:pt x="33658" y="13166"/>
                    </a:lnTo>
                    <a:cubicBezTo>
                      <a:pt x="33658" y="14714"/>
                      <a:pt x="32404" y="15968"/>
                      <a:pt x="30856" y="15969"/>
                    </a:cubicBezTo>
                    <a:cubicBezTo>
                      <a:pt x="30856" y="15969"/>
                      <a:pt x="30856" y="15969"/>
                      <a:pt x="30855" y="1596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5" name="Google Shape;2525;p71"/>
              <p:cNvSpPr/>
              <p:nvPr/>
            </p:nvSpPr>
            <p:spPr>
              <a:xfrm>
                <a:off x="7643073" y="3501217"/>
                <a:ext cx="10287" cy="23228"/>
              </a:xfrm>
              <a:custGeom>
                <a:avLst/>
                <a:gdLst/>
                <a:ahLst/>
                <a:cxnLst/>
                <a:rect l="l" t="t" r="r" b="b"/>
                <a:pathLst>
                  <a:path w="10287" h="23228" extrusionOk="0">
                    <a:moveTo>
                      <a:pt x="0" y="0"/>
                    </a:moveTo>
                    <a:lnTo>
                      <a:pt x="10287" y="0"/>
                    </a:lnTo>
                    <a:lnTo>
                      <a:pt x="10287" y="23229"/>
                    </a:lnTo>
                    <a:lnTo>
                      <a:pt x="0" y="2322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26" name="Google Shape;2526;p71"/>
            <p:cNvSpPr/>
            <p:nvPr/>
          </p:nvSpPr>
          <p:spPr>
            <a:xfrm>
              <a:off x="7295702" y="3117779"/>
              <a:ext cx="60046" cy="47940"/>
            </a:xfrm>
            <a:custGeom>
              <a:avLst/>
              <a:gdLst/>
              <a:ahLst/>
              <a:cxnLst/>
              <a:rect l="l" t="t" r="r" b="b"/>
              <a:pathLst>
                <a:path w="46278" h="36948" extrusionOk="0">
                  <a:moveTo>
                    <a:pt x="42163" y="36949"/>
                  </a:moveTo>
                  <a:cubicBezTo>
                    <a:pt x="39890" y="36949"/>
                    <a:pt x="38048" y="35106"/>
                    <a:pt x="38048" y="32833"/>
                  </a:cubicBezTo>
                  <a:lnTo>
                    <a:pt x="38048" y="8231"/>
                  </a:lnTo>
                  <a:lnTo>
                    <a:pt x="17378" y="8231"/>
                  </a:lnTo>
                  <a:cubicBezTo>
                    <a:pt x="12330" y="8237"/>
                    <a:pt x="8239" y="12328"/>
                    <a:pt x="8233" y="17377"/>
                  </a:cubicBezTo>
                  <a:lnTo>
                    <a:pt x="8233" y="28260"/>
                  </a:lnTo>
                  <a:cubicBezTo>
                    <a:pt x="8223" y="30533"/>
                    <a:pt x="6372" y="32368"/>
                    <a:pt x="4099" y="32358"/>
                  </a:cubicBezTo>
                  <a:cubicBezTo>
                    <a:pt x="1840" y="32348"/>
                    <a:pt x="11" y="30519"/>
                    <a:pt x="1" y="28260"/>
                  </a:cubicBezTo>
                  <a:lnTo>
                    <a:pt x="1" y="17377"/>
                  </a:lnTo>
                  <a:cubicBezTo>
                    <a:pt x="12" y="7784"/>
                    <a:pt x="7786" y="11"/>
                    <a:pt x="17379" y="0"/>
                  </a:cubicBezTo>
                  <a:lnTo>
                    <a:pt x="42163" y="0"/>
                  </a:lnTo>
                  <a:cubicBezTo>
                    <a:pt x="44436" y="0"/>
                    <a:pt x="46279" y="1843"/>
                    <a:pt x="46279" y="4116"/>
                  </a:cubicBezTo>
                  <a:lnTo>
                    <a:pt x="46279" y="32833"/>
                  </a:lnTo>
                  <a:cubicBezTo>
                    <a:pt x="46280" y="35106"/>
                    <a:pt x="44437" y="36949"/>
                    <a:pt x="42164" y="36949"/>
                  </a:cubicBezTo>
                  <a:cubicBezTo>
                    <a:pt x="42164" y="36949"/>
                    <a:pt x="42164" y="36949"/>
                    <a:pt x="42163" y="369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7" name="Google Shape;2527;p71"/>
            <p:cNvSpPr/>
            <p:nvPr/>
          </p:nvSpPr>
          <p:spPr>
            <a:xfrm>
              <a:off x="7342118" y="3156776"/>
              <a:ext cx="16544" cy="27798"/>
            </a:xfrm>
            <a:custGeom>
              <a:avLst/>
              <a:gdLst/>
              <a:ahLst/>
              <a:cxnLst/>
              <a:rect l="l" t="t" r="r" b="b"/>
              <a:pathLst>
                <a:path w="12751" h="21424" extrusionOk="0">
                  <a:moveTo>
                    <a:pt x="10206" y="0"/>
                  </a:moveTo>
                  <a:lnTo>
                    <a:pt x="2547" y="0"/>
                  </a:lnTo>
                  <a:cubicBezTo>
                    <a:pt x="1141" y="0"/>
                    <a:pt x="1" y="1140"/>
                    <a:pt x="1" y="2546"/>
                  </a:cubicBezTo>
                  <a:lnTo>
                    <a:pt x="1" y="21424"/>
                  </a:lnTo>
                  <a:lnTo>
                    <a:pt x="12753" y="21424"/>
                  </a:lnTo>
                  <a:lnTo>
                    <a:pt x="12753" y="2547"/>
                  </a:lnTo>
                  <a:cubicBezTo>
                    <a:pt x="12753" y="1141"/>
                    <a:pt x="11613" y="0"/>
                    <a:pt x="10207" y="0"/>
                  </a:cubicBezTo>
                  <a:cubicBezTo>
                    <a:pt x="10207" y="0"/>
                    <a:pt x="10206" y="0"/>
                    <a:pt x="1020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28" name="Google Shape;2528;p71"/>
            <p:cNvGrpSpPr/>
            <p:nvPr/>
          </p:nvGrpSpPr>
          <p:grpSpPr>
            <a:xfrm>
              <a:off x="7354938" y="3193615"/>
              <a:ext cx="133718" cy="92374"/>
              <a:chOff x="7551000" y="3531505"/>
              <a:chExt cx="103098" cy="71221"/>
            </a:xfrm>
          </p:grpSpPr>
          <p:sp>
            <p:nvSpPr>
              <p:cNvPr id="2529" name="Google Shape;2529;p71"/>
              <p:cNvSpPr/>
              <p:nvPr/>
            </p:nvSpPr>
            <p:spPr>
              <a:xfrm>
                <a:off x="7607605" y="3531505"/>
                <a:ext cx="46493" cy="71221"/>
              </a:xfrm>
              <a:custGeom>
                <a:avLst/>
                <a:gdLst/>
                <a:ahLst/>
                <a:cxnLst/>
                <a:rect l="l" t="t" r="r" b="b"/>
                <a:pathLst>
                  <a:path w="46493" h="71221" extrusionOk="0">
                    <a:moveTo>
                      <a:pt x="4113" y="71222"/>
                    </a:moveTo>
                    <a:cubicBezTo>
                      <a:pt x="1839" y="71219"/>
                      <a:pt x="-2" y="69374"/>
                      <a:pt x="1" y="67100"/>
                    </a:cubicBezTo>
                    <a:cubicBezTo>
                      <a:pt x="2" y="66349"/>
                      <a:pt x="209" y="65612"/>
                      <a:pt x="598" y="64969"/>
                    </a:cubicBezTo>
                    <a:lnTo>
                      <a:pt x="38871" y="1962"/>
                    </a:lnTo>
                    <a:cubicBezTo>
                      <a:pt x="40061" y="25"/>
                      <a:pt x="42595" y="-580"/>
                      <a:pt x="44532" y="609"/>
                    </a:cubicBezTo>
                    <a:cubicBezTo>
                      <a:pt x="46456" y="1791"/>
                      <a:pt x="47068" y="4300"/>
                      <a:pt x="45907" y="6235"/>
                    </a:cubicBezTo>
                    <a:lnTo>
                      <a:pt x="7634" y="69242"/>
                    </a:lnTo>
                    <a:cubicBezTo>
                      <a:pt x="6888" y="70473"/>
                      <a:pt x="5552" y="71223"/>
                      <a:pt x="4113" y="712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0" name="Google Shape;2530;p71"/>
              <p:cNvSpPr/>
              <p:nvPr/>
            </p:nvSpPr>
            <p:spPr>
              <a:xfrm>
                <a:off x="7551000" y="3533234"/>
                <a:ext cx="48338" cy="69071"/>
              </a:xfrm>
              <a:custGeom>
                <a:avLst/>
                <a:gdLst/>
                <a:ahLst/>
                <a:cxnLst/>
                <a:rect l="l" t="t" r="r" b="b"/>
                <a:pathLst>
                  <a:path w="48338" h="69071" extrusionOk="0">
                    <a:moveTo>
                      <a:pt x="44227" y="69072"/>
                    </a:moveTo>
                    <a:cubicBezTo>
                      <a:pt x="42842" y="69074"/>
                      <a:pt x="41548" y="68378"/>
                      <a:pt x="40787" y="67220"/>
                    </a:cubicBezTo>
                    <a:lnTo>
                      <a:pt x="688" y="6392"/>
                    </a:lnTo>
                    <a:cubicBezTo>
                      <a:pt x="-569" y="4497"/>
                      <a:pt x="-52" y="1943"/>
                      <a:pt x="1842" y="687"/>
                    </a:cubicBezTo>
                    <a:cubicBezTo>
                      <a:pt x="3736" y="-570"/>
                      <a:pt x="6290" y="-53"/>
                      <a:pt x="7547" y="1841"/>
                    </a:cubicBezTo>
                    <a:cubicBezTo>
                      <a:pt x="7551" y="1848"/>
                      <a:pt x="7556" y="1854"/>
                      <a:pt x="7560" y="1861"/>
                    </a:cubicBezTo>
                    <a:lnTo>
                      <a:pt x="47660" y="62690"/>
                    </a:lnTo>
                    <a:cubicBezTo>
                      <a:pt x="48911" y="64588"/>
                      <a:pt x="48386" y="67141"/>
                      <a:pt x="46487" y="68392"/>
                    </a:cubicBezTo>
                    <a:cubicBezTo>
                      <a:pt x="45816" y="68835"/>
                      <a:pt x="45031" y="69071"/>
                      <a:pt x="44227" y="6907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31" name="Google Shape;2531;p71"/>
            <p:cNvGrpSpPr/>
            <p:nvPr/>
          </p:nvGrpSpPr>
          <p:grpSpPr>
            <a:xfrm>
              <a:off x="7242666" y="3193602"/>
              <a:ext cx="359425" cy="178527"/>
              <a:chOff x="7464421" y="3531488"/>
              <a:chExt cx="277120" cy="137646"/>
            </a:xfrm>
          </p:grpSpPr>
          <p:sp>
            <p:nvSpPr>
              <p:cNvPr id="2532" name="Google Shape;2532;p71"/>
              <p:cNvSpPr/>
              <p:nvPr/>
            </p:nvSpPr>
            <p:spPr>
              <a:xfrm>
                <a:off x="7551007" y="3533245"/>
                <a:ext cx="14883" cy="12971"/>
              </a:xfrm>
              <a:custGeom>
                <a:avLst/>
                <a:gdLst/>
                <a:ahLst/>
                <a:cxnLst/>
                <a:rect l="l" t="t" r="r" b="b"/>
                <a:pathLst>
                  <a:path w="14883" h="12971" extrusionOk="0">
                    <a:moveTo>
                      <a:pt x="1852" y="680"/>
                    </a:moveTo>
                    <a:cubicBezTo>
                      <a:pt x="-46" y="1931"/>
                      <a:pt x="-570" y="4483"/>
                      <a:pt x="681" y="6381"/>
                    </a:cubicBezTo>
                    <a:lnTo>
                      <a:pt x="5025" y="12971"/>
                    </a:lnTo>
                    <a:lnTo>
                      <a:pt x="14884" y="12971"/>
                    </a:lnTo>
                    <a:lnTo>
                      <a:pt x="7553" y="1851"/>
                    </a:lnTo>
                    <a:cubicBezTo>
                      <a:pt x="6302" y="-47"/>
                      <a:pt x="3750" y="-571"/>
                      <a:pt x="1852" y="680"/>
                    </a:cubicBezTo>
                    <a:cubicBezTo>
                      <a:pt x="1852" y="680"/>
                      <a:pt x="1852" y="680"/>
                      <a:pt x="1852" y="68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3" name="Google Shape;2533;p71"/>
              <p:cNvSpPr/>
              <p:nvPr/>
            </p:nvSpPr>
            <p:spPr>
              <a:xfrm>
                <a:off x="7638730" y="3531488"/>
                <a:ext cx="15378" cy="14727"/>
              </a:xfrm>
              <a:custGeom>
                <a:avLst/>
                <a:gdLst/>
                <a:ahLst/>
                <a:cxnLst/>
                <a:rect l="l" t="t" r="r" b="b"/>
                <a:pathLst>
                  <a:path w="15378" h="14727" extrusionOk="0">
                    <a:moveTo>
                      <a:pt x="14781" y="6253"/>
                    </a:moveTo>
                    <a:cubicBezTo>
                      <a:pt x="15961" y="4310"/>
                      <a:pt x="15343" y="1779"/>
                      <a:pt x="13400" y="599"/>
                    </a:cubicBezTo>
                    <a:cubicBezTo>
                      <a:pt x="11457" y="-581"/>
                      <a:pt x="8925" y="37"/>
                      <a:pt x="7745" y="1980"/>
                    </a:cubicBezTo>
                    <a:lnTo>
                      <a:pt x="1" y="14728"/>
                    </a:lnTo>
                    <a:lnTo>
                      <a:pt x="9632" y="1472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4" name="Google Shape;2534;p71"/>
              <p:cNvSpPr/>
              <p:nvPr/>
            </p:nvSpPr>
            <p:spPr>
              <a:xfrm>
                <a:off x="7464421" y="3556275"/>
                <a:ext cx="112859" cy="112859"/>
              </a:xfrm>
              <a:custGeom>
                <a:avLst/>
                <a:gdLst/>
                <a:ahLst/>
                <a:cxnLst/>
                <a:rect l="l" t="t" r="r" b="b"/>
                <a:pathLst>
                  <a:path w="112859" h="112859" extrusionOk="0">
                    <a:moveTo>
                      <a:pt x="56431" y="112859"/>
                    </a:moveTo>
                    <a:cubicBezTo>
                      <a:pt x="25265" y="112859"/>
                      <a:pt x="1" y="87595"/>
                      <a:pt x="1" y="56430"/>
                    </a:cubicBezTo>
                    <a:cubicBezTo>
                      <a:pt x="1" y="25264"/>
                      <a:pt x="25265" y="0"/>
                      <a:pt x="56431" y="0"/>
                    </a:cubicBezTo>
                    <a:cubicBezTo>
                      <a:pt x="87596" y="0"/>
                      <a:pt x="112860" y="25264"/>
                      <a:pt x="112860" y="56430"/>
                    </a:cubicBezTo>
                    <a:cubicBezTo>
                      <a:pt x="112825" y="87580"/>
                      <a:pt x="87581" y="112824"/>
                      <a:pt x="56431" y="112859"/>
                    </a:cubicBezTo>
                    <a:close/>
                    <a:moveTo>
                      <a:pt x="56431" y="8230"/>
                    </a:moveTo>
                    <a:cubicBezTo>
                      <a:pt x="29811" y="8230"/>
                      <a:pt x="8231" y="29809"/>
                      <a:pt x="8231" y="56429"/>
                    </a:cubicBezTo>
                    <a:cubicBezTo>
                      <a:pt x="8230" y="83048"/>
                      <a:pt x="29809" y="104628"/>
                      <a:pt x="56429" y="104629"/>
                    </a:cubicBezTo>
                    <a:cubicBezTo>
                      <a:pt x="83048" y="104629"/>
                      <a:pt x="104628" y="83050"/>
                      <a:pt x="104629" y="56430"/>
                    </a:cubicBezTo>
                    <a:cubicBezTo>
                      <a:pt x="104629" y="56430"/>
                      <a:pt x="104629" y="56430"/>
                      <a:pt x="104629" y="56430"/>
                    </a:cubicBezTo>
                    <a:cubicBezTo>
                      <a:pt x="104599" y="29823"/>
                      <a:pt x="83037" y="8260"/>
                      <a:pt x="56431" y="82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5" name="Google Shape;2535;p71"/>
              <p:cNvSpPr/>
              <p:nvPr/>
            </p:nvSpPr>
            <p:spPr>
              <a:xfrm>
                <a:off x="7628682" y="3556275"/>
                <a:ext cx="112859" cy="112859"/>
              </a:xfrm>
              <a:custGeom>
                <a:avLst/>
                <a:gdLst/>
                <a:ahLst/>
                <a:cxnLst/>
                <a:rect l="l" t="t" r="r" b="b"/>
                <a:pathLst>
                  <a:path w="112859" h="112859" extrusionOk="0">
                    <a:moveTo>
                      <a:pt x="56430" y="112859"/>
                    </a:moveTo>
                    <a:cubicBezTo>
                      <a:pt x="25265" y="112859"/>
                      <a:pt x="1" y="87594"/>
                      <a:pt x="1" y="56429"/>
                    </a:cubicBezTo>
                    <a:cubicBezTo>
                      <a:pt x="1" y="25264"/>
                      <a:pt x="25266" y="0"/>
                      <a:pt x="56431" y="0"/>
                    </a:cubicBezTo>
                    <a:cubicBezTo>
                      <a:pt x="87596" y="0"/>
                      <a:pt x="112860" y="25264"/>
                      <a:pt x="112860" y="56430"/>
                    </a:cubicBezTo>
                    <a:cubicBezTo>
                      <a:pt x="112825" y="87580"/>
                      <a:pt x="87581" y="112824"/>
                      <a:pt x="56430" y="112859"/>
                    </a:cubicBezTo>
                    <a:close/>
                    <a:moveTo>
                      <a:pt x="56430" y="8230"/>
                    </a:moveTo>
                    <a:cubicBezTo>
                      <a:pt x="29810" y="8231"/>
                      <a:pt x="8232" y="29810"/>
                      <a:pt x="8232" y="56430"/>
                    </a:cubicBezTo>
                    <a:cubicBezTo>
                      <a:pt x="8232" y="83049"/>
                      <a:pt x="29811" y="104628"/>
                      <a:pt x="56431" y="104628"/>
                    </a:cubicBezTo>
                    <a:cubicBezTo>
                      <a:pt x="83050" y="104628"/>
                      <a:pt x="104629" y="83049"/>
                      <a:pt x="104630" y="56430"/>
                    </a:cubicBezTo>
                    <a:cubicBezTo>
                      <a:pt x="104600" y="29823"/>
                      <a:pt x="83038" y="8260"/>
                      <a:pt x="56430" y="82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36" name="Google Shape;2536;p71"/>
            <p:cNvGrpSpPr/>
            <p:nvPr/>
          </p:nvGrpSpPr>
          <p:grpSpPr>
            <a:xfrm>
              <a:off x="7308695" y="3178790"/>
              <a:ext cx="227726" cy="124037"/>
              <a:chOff x="7515321" y="3520059"/>
              <a:chExt cx="175579" cy="95634"/>
            </a:xfrm>
          </p:grpSpPr>
          <p:sp>
            <p:nvSpPr>
              <p:cNvPr id="2537" name="Google Shape;2537;p71"/>
              <p:cNvSpPr/>
              <p:nvPr/>
            </p:nvSpPr>
            <p:spPr>
              <a:xfrm>
                <a:off x="7515321" y="3531765"/>
                <a:ext cx="45270" cy="83926"/>
              </a:xfrm>
              <a:custGeom>
                <a:avLst/>
                <a:gdLst/>
                <a:ahLst/>
                <a:cxnLst/>
                <a:rect l="l" t="t" r="r" b="b"/>
                <a:pathLst>
                  <a:path w="45270" h="83926" extrusionOk="0">
                    <a:moveTo>
                      <a:pt x="45272" y="0"/>
                    </a:moveTo>
                    <a:lnTo>
                      <a:pt x="11245" y="80358"/>
                    </a:lnTo>
                    <a:cubicBezTo>
                      <a:pt x="9982" y="83334"/>
                      <a:pt x="6546" y="84723"/>
                      <a:pt x="3571" y="83461"/>
                    </a:cubicBezTo>
                    <a:lnTo>
                      <a:pt x="3570" y="83460"/>
                    </a:lnTo>
                    <a:cubicBezTo>
                      <a:pt x="594" y="82198"/>
                      <a:pt x="-795" y="78762"/>
                      <a:pt x="467" y="75786"/>
                    </a:cubicBezTo>
                    <a:lnTo>
                      <a:pt x="3261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8" name="Google Shape;2538;p71"/>
              <p:cNvSpPr/>
              <p:nvPr/>
            </p:nvSpPr>
            <p:spPr>
              <a:xfrm>
                <a:off x="7540974" y="3520059"/>
                <a:ext cx="149926" cy="95634"/>
              </a:xfrm>
              <a:custGeom>
                <a:avLst/>
                <a:gdLst/>
                <a:ahLst/>
                <a:cxnLst/>
                <a:rect l="l" t="t" r="r" b="b"/>
                <a:pathLst>
                  <a:path w="149926" h="95634" extrusionOk="0">
                    <a:moveTo>
                      <a:pt x="112390" y="0"/>
                    </a:moveTo>
                    <a:lnTo>
                      <a:pt x="149461" y="87494"/>
                    </a:lnTo>
                    <a:cubicBezTo>
                      <a:pt x="150723" y="90470"/>
                      <a:pt x="149334" y="93905"/>
                      <a:pt x="146358" y="95168"/>
                    </a:cubicBezTo>
                    <a:lnTo>
                      <a:pt x="146358" y="95168"/>
                    </a:lnTo>
                    <a:cubicBezTo>
                      <a:pt x="143382" y="96430"/>
                      <a:pt x="139946" y="95041"/>
                      <a:pt x="138684" y="92065"/>
                    </a:cubicBezTo>
                    <a:lnTo>
                      <a:pt x="104602" y="11707"/>
                    </a:lnTo>
                    <a:lnTo>
                      <a:pt x="1" y="11707"/>
                    </a:lnTo>
                    <a:lnTo>
                      <a:pt x="1"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39" name="Google Shape;2539;p71"/>
            <p:cNvSpPr/>
            <p:nvPr/>
          </p:nvSpPr>
          <p:spPr>
            <a:xfrm>
              <a:off x="7398805" y="3274957"/>
              <a:ext cx="47835" cy="47835"/>
            </a:xfrm>
            <a:custGeom>
              <a:avLst/>
              <a:gdLst/>
              <a:ahLst/>
              <a:cxnLst/>
              <a:rect l="l" t="t" r="r" b="b"/>
              <a:pathLst>
                <a:path w="36867" h="36867" extrusionOk="0">
                  <a:moveTo>
                    <a:pt x="36868" y="18434"/>
                  </a:moveTo>
                  <a:cubicBezTo>
                    <a:pt x="36868" y="28615"/>
                    <a:pt x="28615" y="36868"/>
                    <a:pt x="18434" y="36868"/>
                  </a:cubicBezTo>
                  <a:cubicBezTo>
                    <a:pt x="8253" y="36868"/>
                    <a:pt x="0" y="28614"/>
                    <a:pt x="0" y="18434"/>
                  </a:cubicBezTo>
                  <a:cubicBezTo>
                    <a:pt x="0" y="8253"/>
                    <a:pt x="8252" y="0"/>
                    <a:pt x="18434" y="0"/>
                  </a:cubicBezTo>
                  <a:cubicBezTo>
                    <a:pt x="28614" y="0"/>
                    <a:pt x="36868" y="8253"/>
                    <a:pt x="36868" y="184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0" name="Google Shape;2540;p71"/>
            <p:cNvSpPr/>
            <p:nvPr/>
          </p:nvSpPr>
          <p:spPr>
            <a:xfrm>
              <a:off x="7417372" y="3293528"/>
              <a:ext cx="10681" cy="48751"/>
            </a:xfrm>
            <a:custGeom>
              <a:avLst/>
              <a:gdLst/>
              <a:ahLst/>
              <a:cxnLst/>
              <a:rect l="l" t="t" r="r" b="b"/>
              <a:pathLst>
                <a:path w="8232" h="37573" extrusionOk="0">
                  <a:moveTo>
                    <a:pt x="4117" y="37573"/>
                  </a:moveTo>
                  <a:cubicBezTo>
                    <a:pt x="1844" y="37573"/>
                    <a:pt x="1" y="35731"/>
                    <a:pt x="1" y="33458"/>
                  </a:cubicBezTo>
                  <a:lnTo>
                    <a:pt x="1" y="4116"/>
                  </a:lnTo>
                  <a:cubicBezTo>
                    <a:pt x="1" y="1842"/>
                    <a:pt x="1844" y="0"/>
                    <a:pt x="4117" y="0"/>
                  </a:cubicBezTo>
                  <a:cubicBezTo>
                    <a:pt x="6390" y="0"/>
                    <a:pt x="8233" y="1843"/>
                    <a:pt x="8233" y="4116"/>
                  </a:cubicBezTo>
                  <a:lnTo>
                    <a:pt x="8233" y="33458"/>
                  </a:lnTo>
                  <a:cubicBezTo>
                    <a:pt x="8233" y="35731"/>
                    <a:pt x="6390" y="37573"/>
                    <a:pt x="4117" y="37573"/>
                  </a:cubicBezTo>
                  <a:cubicBezTo>
                    <a:pt x="4117" y="37573"/>
                    <a:pt x="4117" y="37573"/>
                    <a:pt x="4117" y="3757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1" name="Google Shape;2541;p71"/>
            <p:cNvSpPr/>
            <p:nvPr/>
          </p:nvSpPr>
          <p:spPr>
            <a:xfrm>
              <a:off x="7398802" y="3337193"/>
              <a:ext cx="47834" cy="20232"/>
            </a:xfrm>
            <a:custGeom>
              <a:avLst/>
              <a:gdLst/>
              <a:ahLst/>
              <a:cxnLst/>
              <a:rect l="l" t="t" r="r" b="b"/>
              <a:pathLst>
                <a:path w="36866" h="15593" extrusionOk="0">
                  <a:moveTo>
                    <a:pt x="33818" y="15594"/>
                  </a:moveTo>
                  <a:lnTo>
                    <a:pt x="3051" y="15594"/>
                  </a:lnTo>
                  <a:cubicBezTo>
                    <a:pt x="1367" y="15594"/>
                    <a:pt x="1" y="14228"/>
                    <a:pt x="1" y="12544"/>
                  </a:cubicBezTo>
                  <a:cubicBezTo>
                    <a:pt x="1" y="12544"/>
                    <a:pt x="1" y="12544"/>
                    <a:pt x="1" y="12543"/>
                  </a:cubicBezTo>
                  <a:lnTo>
                    <a:pt x="1" y="3050"/>
                  </a:lnTo>
                  <a:cubicBezTo>
                    <a:pt x="1" y="1366"/>
                    <a:pt x="1366" y="0"/>
                    <a:pt x="3051" y="0"/>
                  </a:cubicBezTo>
                  <a:cubicBezTo>
                    <a:pt x="3051" y="0"/>
                    <a:pt x="3051" y="0"/>
                    <a:pt x="3051" y="0"/>
                  </a:cubicBezTo>
                  <a:lnTo>
                    <a:pt x="33818" y="0"/>
                  </a:lnTo>
                  <a:cubicBezTo>
                    <a:pt x="35502" y="0"/>
                    <a:pt x="36868" y="1366"/>
                    <a:pt x="36868" y="3050"/>
                  </a:cubicBezTo>
                  <a:cubicBezTo>
                    <a:pt x="36868" y="3050"/>
                    <a:pt x="36868" y="3050"/>
                    <a:pt x="36868" y="3051"/>
                  </a:cubicBezTo>
                  <a:lnTo>
                    <a:pt x="36868" y="12543"/>
                  </a:lnTo>
                  <a:cubicBezTo>
                    <a:pt x="36868" y="14228"/>
                    <a:pt x="35502" y="15594"/>
                    <a:pt x="33818" y="15594"/>
                  </a:cubicBezTo>
                  <a:close/>
                </a:path>
              </a:pathLst>
            </a:custGeom>
            <a:solidFill>
              <a:schemeClr val="lt2"/>
            </a:solid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2" name="Google Shape;2542;p71"/>
            <p:cNvSpPr/>
            <p:nvPr/>
          </p:nvSpPr>
          <p:spPr>
            <a:xfrm>
              <a:off x="7474543" y="3154432"/>
              <a:ext cx="13347" cy="8543"/>
            </a:xfrm>
            <a:custGeom>
              <a:avLst/>
              <a:gdLst/>
              <a:ahLst/>
              <a:cxnLst/>
              <a:rect l="l" t="t" r="r" b="b"/>
              <a:pathLst>
                <a:path w="10287" h="6584" extrusionOk="0">
                  <a:moveTo>
                    <a:pt x="0" y="0"/>
                  </a:moveTo>
                  <a:lnTo>
                    <a:pt x="10287" y="0"/>
                  </a:lnTo>
                  <a:lnTo>
                    <a:pt x="10287" y="6585"/>
                  </a:lnTo>
                  <a:lnTo>
                    <a:pt x="0" y="658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3" name="Google Shape;2543;p71"/>
            <p:cNvSpPr/>
            <p:nvPr/>
          </p:nvSpPr>
          <p:spPr>
            <a:xfrm>
              <a:off x="7417375" y="3329357"/>
              <a:ext cx="10680" cy="7479"/>
            </a:xfrm>
            <a:custGeom>
              <a:avLst/>
              <a:gdLst/>
              <a:ahLst/>
              <a:cxnLst/>
              <a:rect l="l" t="t" r="r" b="b"/>
              <a:pathLst>
                <a:path w="8231" h="5764" extrusionOk="0">
                  <a:moveTo>
                    <a:pt x="0" y="0"/>
                  </a:moveTo>
                  <a:lnTo>
                    <a:pt x="8231" y="0"/>
                  </a:lnTo>
                  <a:lnTo>
                    <a:pt x="8231" y="5765"/>
                  </a:lnTo>
                  <a:lnTo>
                    <a:pt x="0" y="576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44" name="Google Shape;2544;p71"/>
          <p:cNvGrpSpPr/>
          <p:nvPr/>
        </p:nvGrpSpPr>
        <p:grpSpPr>
          <a:xfrm>
            <a:off x="8125086" y="2764597"/>
            <a:ext cx="212103" cy="359497"/>
            <a:chOff x="8125086" y="3086289"/>
            <a:chExt cx="212103" cy="359497"/>
          </a:xfrm>
        </p:grpSpPr>
        <p:sp>
          <p:nvSpPr>
            <p:cNvPr id="2545" name="Google Shape;2545;p71"/>
            <p:cNvSpPr/>
            <p:nvPr/>
          </p:nvSpPr>
          <p:spPr>
            <a:xfrm>
              <a:off x="8236837" y="3086289"/>
              <a:ext cx="50972" cy="46527"/>
            </a:xfrm>
            <a:custGeom>
              <a:avLst/>
              <a:gdLst/>
              <a:ahLst/>
              <a:cxnLst/>
              <a:rect l="l" t="t" r="r" b="b"/>
              <a:pathLst>
                <a:path w="39285" h="35859" extrusionOk="0">
                  <a:moveTo>
                    <a:pt x="1" y="35859"/>
                  </a:moveTo>
                  <a:lnTo>
                    <a:pt x="1" y="4136"/>
                  </a:lnTo>
                  <a:cubicBezTo>
                    <a:pt x="7" y="1855"/>
                    <a:pt x="1856" y="7"/>
                    <a:pt x="4137" y="0"/>
                  </a:cubicBezTo>
                  <a:lnTo>
                    <a:pt x="35150" y="0"/>
                  </a:lnTo>
                  <a:cubicBezTo>
                    <a:pt x="37431" y="6"/>
                    <a:pt x="39279" y="1855"/>
                    <a:pt x="39286" y="4136"/>
                  </a:cubicBezTo>
                  <a:lnTo>
                    <a:pt x="39286" y="3585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6" name="Google Shape;2546;p71"/>
            <p:cNvSpPr/>
            <p:nvPr/>
          </p:nvSpPr>
          <p:spPr>
            <a:xfrm>
              <a:off x="8199679" y="3149204"/>
              <a:ext cx="127077" cy="175085"/>
            </a:xfrm>
            <a:custGeom>
              <a:avLst/>
              <a:gdLst/>
              <a:ahLst/>
              <a:cxnLst/>
              <a:rect l="l" t="t" r="r" b="b"/>
              <a:pathLst>
                <a:path w="97940" h="134940" extrusionOk="0">
                  <a:moveTo>
                    <a:pt x="80218" y="134940"/>
                  </a:moveTo>
                  <a:lnTo>
                    <a:pt x="17731" y="134940"/>
                  </a:lnTo>
                  <a:lnTo>
                    <a:pt x="0" y="0"/>
                  </a:lnTo>
                  <a:lnTo>
                    <a:pt x="97941" y="0"/>
                  </a:lnTo>
                  <a:lnTo>
                    <a:pt x="80218" y="13494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7" name="Google Shape;2547;p71"/>
            <p:cNvSpPr/>
            <p:nvPr/>
          </p:nvSpPr>
          <p:spPr>
            <a:xfrm>
              <a:off x="8218359" y="3291377"/>
              <a:ext cx="89700" cy="32858"/>
            </a:xfrm>
            <a:custGeom>
              <a:avLst/>
              <a:gdLst/>
              <a:ahLst/>
              <a:cxnLst/>
              <a:rect l="l" t="t" r="r" b="b"/>
              <a:pathLst>
                <a:path w="69133" h="25324" extrusionOk="0">
                  <a:moveTo>
                    <a:pt x="3327" y="25325"/>
                  </a:moveTo>
                  <a:lnTo>
                    <a:pt x="65814" y="25325"/>
                  </a:lnTo>
                  <a:lnTo>
                    <a:pt x="69134" y="0"/>
                  </a:lnTo>
                  <a:lnTo>
                    <a:pt x="0" y="0"/>
                  </a:lnTo>
                  <a:lnTo>
                    <a:pt x="3327" y="253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48" name="Google Shape;2548;p71"/>
            <p:cNvGrpSpPr/>
            <p:nvPr/>
          </p:nvGrpSpPr>
          <p:grpSpPr>
            <a:xfrm>
              <a:off x="8189069" y="3125378"/>
              <a:ext cx="147916" cy="320175"/>
              <a:chOff x="8194099" y="3478881"/>
              <a:chExt cx="114045" cy="246858"/>
            </a:xfrm>
          </p:grpSpPr>
          <p:sp>
            <p:nvSpPr>
              <p:cNvPr id="2549" name="Google Shape;2549;p71"/>
              <p:cNvSpPr/>
              <p:nvPr/>
            </p:nvSpPr>
            <p:spPr>
              <a:xfrm>
                <a:off x="8202148" y="3478881"/>
                <a:ext cx="97938" cy="18909"/>
              </a:xfrm>
              <a:custGeom>
                <a:avLst/>
                <a:gdLst/>
                <a:ahLst/>
                <a:cxnLst/>
                <a:rect l="l" t="t" r="r" b="b"/>
                <a:pathLst>
                  <a:path w="97938" h="18909" extrusionOk="0">
                    <a:moveTo>
                      <a:pt x="0" y="0"/>
                    </a:moveTo>
                    <a:lnTo>
                      <a:pt x="97939" y="0"/>
                    </a:lnTo>
                    <a:lnTo>
                      <a:pt x="97939" y="18909"/>
                    </a:lnTo>
                    <a:lnTo>
                      <a:pt x="0" y="1890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0" name="Google Shape;2550;p71"/>
              <p:cNvSpPr/>
              <p:nvPr/>
            </p:nvSpPr>
            <p:spPr>
              <a:xfrm>
                <a:off x="8201583" y="3478881"/>
                <a:ext cx="97938" cy="18909"/>
              </a:xfrm>
              <a:custGeom>
                <a:avLst/>
                <a:gdLst/>
                <a:ahLst/>
                <a:cxnLst/>
                <a:rect l="l" t="t" r="r" b="b"/>
                <a:pathLst>
                  <a:path w="97938" h="18909" extrusionOk="0">
                    <a:moveTo>
                      <a:pt x="0" y="0"/>
                    </a:moveTo>
                    <a:lnTo>
                      <a:pt x="97939" y="0"/>
                    </a:lnTo>
                    <a:lnTo>
                      <a:pt x="97939" y="18909"/>
                    </a:lnTo>
                    <a:lnTo>
                      <a:pt x="0" y="1890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1" name="Google Shape;2551;p71"/>
              <p:cNvSpPr/>
              <p:nvPr/>
            </p:nvSpPr>
            <p:spPr>
              <a:xfrm>
                <a:off x="8194099" y="3626468"/>
                <a:ext cx="114045" cy="99271"/>
              </a:xfrm>
              <a:custGeom>
                <a:avLst/>
                <a:gdLst/>
                <a:ahLst/>
                <a:cxnLst/>
                <a:rect l="l" t="t" r="r" b="b"/>
                <a:pathLst>
                  <a:path w="114045" h="99271" extrusionOk="0">
                    <a:moveTo>
                      <a:pt x="1" y="99272"/>
                    </a:moveTo>
                    <a:lnTo>
                      <a:pt x="1" y="29053"/>
                    </a:lnTo>
                    <a:cubicBezTo>
                      <a:pt x="48" y="13027"/>
                      <a:pt x="13028" y="47"/>
                      <a:pt x="29054" y="0"/>
                    </a:cubicBezTo>
                    <a:lnTo>
                      <a:pt x="84993" y="0"/>
                    </a:lnTo>
                    <a:cubicBezTo>
                      <a:pt x="101019" y="47"/>
                      <a:pt x="114000" y="13027"/>
                      <a:pt x="114047" y="29053"/>
                    </a:cubicBezTo>
                    <a:lnTo>
                      <a:pt x="114047" y="99272"/>
                    </a:lnTo>
                    <a:lnTo>
                      <a:pt x="1" y="992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52" name="Google Shape;2552;p71"/>
            <p:cNvSpPr/>
            <p:nvPr/>
          </p:nvSpPr>
          <p:spPr>
            <a:xfrm>
              <a:off x="8237632" y="3365427"/>
              <a:ext cx="99557" cy="44714"/>
            </a:xfrm>
            <a:custGeom>
              <a:avLst/>
              <a:gdLst/>
              <a:ahLst/>
              <a:cxnLst/>
              <a:rect l="l" t="t" r="r" b="b"/>
              <a:pathLst>
                <a:path w="76730" h="34462" extrusionOk="0">
                  <a:moveTo>
                    <a:pt x="1" y="34462"/>
                  </a:moveTo>
                  <a:lnTo>
                    <a:pt x="76732" y="34462"/>
                  </a:lnTo>
                  <a:lnTo>
                    <a:pt x="76732" y="4621"/>
                  </a:lnTo>
                  <a:cubicBezTo>
                    <a:pt x="76732" y="2070"/>
                    <a:pt x="74664" y="0"/>
                    <a:pt x="72111" y="0"/>
                  </a:cubicBezTo>
                  <a:cubicBezTo>
                    <a:pt x="72111" y="0"/>
                    <a:pt x="72111" y="0"/>
                    <a:pt x="72110" y="0"/>
                  </a:cubicBezTo>
                  <a:lnTo>
                    <a:pt x="4622" y="0"/>
                  </a:lnTo>
                  <a:cubicBezTo>
                    <a:pt x="2071" y="0"/>
                    <a:pt x="1" y="2068"/>
                    <a:pt x="1" y="4620"/>
                  </a:cubicBezTo>
                  <a:cubicBezTo>
                    <a:pt x="1" y="4621"/>
                    <a:pt x="1" y="4621"/>
                    <a:pt x="1" y="4621"/>
                  </a:cubicBezTo>
                  <a:lnTo>
                    <a:pt x="1" y="3446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53" name="Google Shape;2553;p71"/>
            <p:cNvGrpSpPr/>
            <p:nvPr/>
          </p:nvGrpSpPr>
          <p:grpSpPr>
            <a:xfrm>
              <a:off x="8255362" y="3380163"/>
              <a:ext cx="66351" cy="15270"/>
              <a:chOff x="8245234" y="3675237"/>
              <a:chExt cx="51157" cy="11773"/>
            </a:xfrm>
          </p:grpSpPr>
          <p:sp>
            <p:nvSpPr>
              <p:cNvPr id="2554" name="Google Shape;2554;p71"/>
              <p:cNvSpPr/>
              <p:nvPr/>
            </p:nvSpPr>
            <p:spPr>
              <a:xfrm>
                <a:off x="8245234" y="3675237"/>
                <a:ext cx="11773" cy="11773"/>
              </a:xfrm>
              <a:custGeom>
                <a:avLst/>
                <a:gdLst/>
                <a:ahLst/>
                <a:cxnLst/>
                <a:rect l="l" t="t" r="r" b="b"/>
                <a:pathLst>
                  <a:path w="11773" h="11773" extrusionOk="0">
                    <a:moveTo>
                      <a:pt x="11773" y="5887"/>
                    </a:moveTo>
                    <a:cubicBezTo>
                      <a:pt x="11773" y="9138"/>
                      <a:pt x="9138" y="11773"/>
                      <a:pt x="5887" y="11773"/>
                    </a:cubicBezTo>
                    <a:cubicBezTo>
                      <a:pt x="2636" y="11773"/>
                      <a:pt x="1" y="9138"/>
                      <a:pt x="1" y="5887"/>
                    </a:cubicBezTo>
                    <a:cubicBezTo>
                      <a:pt x="1" y="2636"/>
                      <a:pt x="2636" y="0"/>
                      <a:pt x="5887" y="0"/>
                    </a:cubicBezTo>
                    <a:cubicBezTo>
                      <a:pt x="9138" y="0"/>
                      <a:pt x="11773" y="2636"/>
                      <a:pt x="11773" y="588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5" name="Google Shape;2555;p71"/>
              <p:cNvSpPr/>
              <p:nvPr/>
            </p:nvSpPr>
            <p:spPr>
              <a:xfrm>
                <a:off x="8264926" y="3675237"/>
                <a:ext cx="11773" cy="11773"/>
              </a:xfrm>
              <a:custGeom>
                <a:avLst/>
                <a:gdLst/>
                <a:ahLst/>
                <a:cxnLst/>
                <a:rect l="l" t="t" r="r" b="b"/>
                <a:pathLst>
                  <a:path w="11773" h="11773" extrusionOk="0">
                    <a:moveTo>
                      <a:pt x="11773" y="5887"/>
                    </a:moveTo>
                    <a:cubicBezTo>
                      <a:pt x="11773" y="9138"/>
                      <a:pt x="9138" y="11773"/>
                      <a:pt x="5887" y="11773"/>
                    </a:cubicBezTo>
                    <a:cubicBezTo>
                      <a:pt x="2636" y="11773"/>
                      <a:pt x="1" y="9138"/>
                      <a:pt x="1" y="5887"/>
                    </a:cubicBezTo>
                    <a:cubicBezTo>
                      <a:pt x="1" y="2636"/>
                      <a:pt x="2636" y="0"/>
                      <a:pt x="5887" y="0"/>
                    </a:cubicBezTo>
                    <a:cubicBezTo>
                      <a:pt x="9138" y="0"/>
                      <a:pt x="11773" y="2636"/>
                      <a:pt x="11773" y="588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6" name="Google Shape;2556;p71"/>
              <p:cNvSpPr/>
              <p:nvPr/>
            </p:nvSpPr>
            <p:spPr>
              <a:xfrm>
                <a:off x="8284618" y="3675237"/>
                <a:ext cx="11773" cy="11773"/>
              </a:xfrm>
              <a:custGeom>
                <a:avLst/>
                <a:gdLst/>
                <a:ahLst/>
                <a:cxnLst/>
                <a:rect l="l" t="t" r="r" b="b"/>
                <a:pathLst>
                  <a:path w="11773" h="11773" extrusionOk="0">
                    <a:moveTo>
                      <a:pt x="11773" y="5887"/>
                    </a:moveTo>
                    <a:cubicBezTo>
                      <a:pt x="11773" y="9138"/>
                      <a:pt x="9138" y="11773"/>
                      <a:pt x="5887" y="11773"/>
                    </a:cubicBezTo>
                    <a:cubicBezTo>
                      <a:pt x="2636" y="11773"/>
                      <a:pt x="0" y="9138"/>
                      <a:pt x="0" y="5887"/>
                    </a:cubicBezTo>
                    <a:cubicBezTo>
                      <a:pt x="0" y="2636"/>
                      <a:pt x="2636" y="0"/>
                      <a:pt x="5887" y="0"/>
                    </a:cubicBezTo>
                    <a:cubicBezTo>
                      <a:pt x="9138" y="0"/>
                      <a:pt x="11773" y="2636"/>
                      <a:pt x="11773" y="588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57" name="Google Shape;2557;p71"/>
            <p:cNvSpPr/>
            <p:nvPr/>
          </p:nvSpPr>
          <p:spPr>
            <a:xfrm>
              <a:off x="8249046" y="3271769"/>
              <a:ext cx="32066" cy="52473"/>
            </a:xfrm>
            <a:custGeom>
              <a:avLst/>
              <a:gdLst/>
              <a:ahLst/>
              <a:cxnLst/>
              <a:rect l="l" t="t" r="r" b="b"/>
              <a:pathLst>
                <a:path w="24714" h="40442" extrusionOk="0">
                  <a:moveTo>
                    <a:pt x="1" y="40442"/>
                  </a:moveTo>
                  <a:lnTo>
                    <a:pt x="1" y="4136"/>
                  </a:lnTo>
                  <a:cubicBezTo>
                    <a:pt x="7" y="1855"/>
                    <a:pt x="1856" y="7"/>
                    <a:pt x="4137" y="0"/>
                  </a:cubicBezTo>
                  <a:lnTo>
                    <a:pt x="20580" y="0"/>
                  </a:lnTo>
                  <a:cubicBezTo>
                    <a:pt x="22861" y="7"/>
                    <a:pt x="24709" y="1855"/>
                    <a:pt x="24716" y="4137"/>
                  </a:cubicBezTo>
                  <a:lnTo>
                    <a:pt x="24716" y="4044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8" name="Google Shape;2558;p71"/>
            <p:cNvSpPr/>
            <p:nvPr/>
          </p:nvSpPr>
          <p:spPr>
            <a:xfrm>
              <a:off x="8125089" y="3268674"/>
              <a:ext cx="64542" cy="177111"/>
            </a:xfrm>
            <a:custGeom>
              <a:avLst/>
              <a:gdLst/>
              <a:ahLst/>
              <a:cxnLst/>
              <a:rect l="l" t="t" r="r" b="b"/>
              <a:pathLst>
                <a:path w="49743" h="136502" extrusionOk="0">
                  <a:moveTo>
                    <a:pt x="49743" y="136503"/>
                  </a:moveTo>
                  <a:lnTo>
                    <a:pt x="0" y="136503"/>
                  </a:lnTo>
                  <a:lnTo>
                    <a:pt x="0" y="19828"/>
                  </a:lnTo>
                  <a:lnTo>
                    <a:pt x="0" y="0"/>
                  </a:lnTo>
                  <a:lnTo>
                    <a:pt x="49743" y="0"/>
                  </a:lnTo>
                  <a:lnTo>
                    <a:pt x="49743" y="13650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9" name="Google Shape;2559;p71"/>
            <p:cNvSpPr/>
            <p:nvPr/>
          </p:nvSpPr>
          <p:spPr>
            <a:xfrm>
              <a:off x="8125086" y="3314447"/>
              <a:ext cx="64547" cy="131317"/>
            </a:xfrm>
            <a:custGeom>
              <a:avLst/>
              <a:gdLst/>
              <a:ahLst/>
              <a:cxnLst/>
              <a:rect l="l" t="t" r="r" b="b"/>
              <a:pathLst>
                <a:path w="49747" h="101208" extrusionOk="0">
                  <a:moveTo>
                    <a:pt x="0" y="0"/>
                  </a:moveTo>
                  <a:lnTo>
                    <a:pt x="49747" y="0"/>
                  </a:lnTo>
                  <a:lnTo>
                    <a:pt x="49747" y="101209"/>
                  </a:lnTo>
                  <a:lnTo>
                    <a:pt x="0" y="10120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0" name="Google Shape;2560;p71"/>
            <p:cNvSpPr/>
            <p:nvPr/>
          </p:nvSpPr>
          <p:spPr>
            <a:xfrm>
              <a:off x="8138426" y="3343249"/>
              <a:ext cx="11011" cy="93857"/>
            </a:xfrm>
            <a:custGeom>
              <a:avLst/>
              <a:gdLst/>
              <a:ahLst/>
              <a:cxnLst/>
              <a:rect l="l" t="t" r="r" b="b"/>
              <a:pathLst>
                <a:path w="8486" h="72337" extrusionOk="0">
                  <a:moveTo>
                    <a:pt x="4244" y="72337"/>
                  </a:moveTo>
                  <a:cubicBezTo>
                    <a:pt x="1901" y="72338"/>
                    <a:pt x="1" y="70439"/>
                    <a:pt x="1" y="68095"/>
                  </a:cubicBezTo>
                  <a:cubicBezTo>
                    <a:pt x="1" y="68095"/>
                    <a:pt x="1" y="68095"/>
                    <a:pt x="1" y="68094"/>
                  </a:cubicBezTo>
                  <a:lnTo>
                    <a:pt x="1" y="4224"/>
                  </a:lnTo>
                  <a:cubicBezTo>
                    <a:pt x="11" y="1881"/>
                    <a:pt x="1919" y="-10"/>
                    <a:pt x="4263" y="0"/>
                  </a:cubicBezTo>
                  <a:cubicBezTo>
                    <a:pt x="6592" y="10"/>
                    <a:pt x="8477" y="1896"/>
                    <a:pt x="8487" y="4224"/>
                  </a:cubicBezTo>
                  <a:lnTo>
                    <a:pt x="8487" y="68094"/>
                  </a:lnTo>
                  <a:cubicBezTo>
                    <a:pt x="8487" y="70438"/>
                    <a:pt x="6588" y="72337"/>
                    <a:pt x="4245" y="72337"/>
                  </a:cubicBezTo>
                  <a:cubicBezTo>
                    <a:pt x="4244" y="72337"/>
                    <a:pt x="4244" y="72337"/>
                    <a:pt x="4244" y="723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61" name="Google Shape;2561;p71"/>
            <p:cNvGrpSpPr/>
            <p:nvPr/>
          </p:nvGrpSpPr>
          <p:grpSpPr>
            <a:xfrm>
              <a:off x="8237461" y="3304004"/>
              <a:ext cx="99520" cy="118183"/>
              <a:chOff x="8231412" y="3616594"/>
              <a:chExt cx="76731" cy="91120"/>
            </a:xfrm>
          </p:grpSpPr>
          <p:sp>
            <p:nvSpPr>
              <p:cNvPr id="2562" name="Google Shape;2562;p71"/>
              <p:cNvSpPr/>
              <p:nvPr/>
            </p:nvSpPr>
            <p:spPr>
              <a:xfrm>
                <a:off x="8240214" y="3616594"/>
                <a:ext cx="24714" cy="9359"/>
              </a:xfrm>
              <a:custGeom>
                <a:avLst/>
                <a:gdLst/>
                <a:ahLst/>
                <a:cxnLst/>
                <a:rect l="l" t="t" r="r" b="b"/>
                <a:pathLst>
                  <a:path w="24714" h="9359" extrusionOk="0">
                    <a:moveTo>
                      <a:pt x="0" y="0"/>
                    </a:moveTo>
                    <a:lnTo>
                      <a:pt x="24715" y="0"/>
                    </a:lnTo>
                    <a:lnTo>
                      <a:pt x="24715" y="9359"/>
                    </a:lnTo>
                    <a:lnTo>
                      <a:pt x="0" y="935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3" name="Google Shape;2563;p71"/>
              <p:cNvSpPr/>
              <p:nvPr/>
            </p:nvSpPr>
            <p:spPr>
              <a:xfrm>
                <a:off x="8231412" y="3698355"/>
                <a:ext cx="76731" cy="9359"/>
              </a:xfrm>
              <a:custGeom>
                <a:avLst/>
                <a:gdLst/>
                <a:ahLst/>
                <a:cxnLst/>
                <a:rect l="l" t="t" r="r" b="b"/>
                <a:pathLst>
                  <a:path w="76731" h="9359" extrusionOk="0">
                    <a:moveTo>
                      <a:pt x="0" y="0"/>
                    </a:moveTo>
                    <a:lnTo>
                      <a:pt x="76731" y="0"/>
                    </a:lnTo>
                    <a:lnTo>
                      <a:pt x="76731" y="9359"/>
                    </a:lnTo>
                    <a:lnTo>
                      <a:pt x="0" y="935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64" name="Google Shape;2564;p71"/>
            <p:cNvGrpSpPr/>
            <p:nvPr/>
          </p:nvGrpSpPr>
          <p:grpSpPr>
            <a:xfrm>
              <a:off x="8207508" y="3180831"/>
              <a:ext cx="114742" cy="130020"/>
              <a:chOff x="8208336" y="3521636"/>
              <a:chExt cx="88467" cy="100247"/>
            </a:xfrm>
          </p:grpSpPr>
          <p:sp>
            <p:nvSpPr>
              <p:cNvPr id="2565" name="Google Shape;2565;p71"/>
              <p:cNvSpPr/>
              <p:nvPr/>
            </p:nvSpPr>
            <p:spPr>
              <a:xfrm>
                <a:off x="8215947" y="3581524"/>
                <a:ext cx="73246" cy="40359"/>
              </a:xfrm>
              <a:custGeom>
                <a:avLst/>
                <a:gdLst/>
                <a:ahLst/>
                <a:cxnLst/>
                <a:rect l="l" t="t" r="r" b="b"/>
                <a:pathLst>
                  <a:path w="73246" h="40359" extrusionOk="0">
                    <a:moveTo>
                      <a:pt x="70275" y="22637"/>
                    </a:moveTo>
                    <a:lnTo>
                      <a:pt x="73247" y="0"/>
                    </a:lnTo>
                    <a:lnTo>
                      <a:pt x="0" y="19245"/>
                    </a:lnTo>
                    <a:lnTo>
                      <a:pt x="2769" y="40360"/>
                    </a:lnTo>
                    <a:lnTo>
                      <a:pt x="70275" y="22637"/>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6" name="Google Shape;2566;p71"/>
              <p:cNvSpPr/>
              <p:nvPr/>
            </p:nvSpPr>
            <p:spPr>
              <a:xfrm>
                <a:off x="8208336" y="3521636"/>
                <a:ext cx="88467" cy="66227"/>
              </a:xfrm>
              <a:custGeom>
                <a:avLst/>
                <a:gdLst/>
                <a:ahLst/>
                <a:cxnLst/>
                <a:rect l="l" t="t" r="r" b="b"/>
                <a:pathLst>
                  <a:path w="88467" h="66227" extrusionOk="0">
                    <a:moveTo>
                      <a:pt x="82412" y="46068"/>
                    </a:moveTo>
                    <a:lnTo>
                      <a:pt x="88468" y="0"/>
                    </a:lnTo>
                    <a:lnTo>
                      <a:pt x="0" y="23236"/>
                    </a:lnTo>
                    <a:lnTo>
                      <a:pt x="5651" y="66228"/>
                    </a:lnTo>
                    <a:lnTo>
                      <a:pt x="82412" y="46068"/>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67" name="Google Shape;2567;p71"/>
            <p:cNvSpPr/>
            <p:nvPr/>
          </p:nvSpPr>
          <p:spPr>
            <a:xfrm>
              <a:off x="8125086" y="3314447"/>
              <a:ext cx="64547" cy="16711"/>
            </a:xfrm>
            <a:custGeom>
              <a:avLst/>
              <a:gdLst/>
              <a:ahLst/>
              <a:cxnLst/>
              <a:rect l="l" t="t" r="r" b="b"/>
              <a:pathLst>
                <a:path w="49747" h="12879" extrusionOk="0">
                  <a:moveTo>
                    <a:pt x="0" y="0"/>
                  </a:moveTo>
                  <a:lnTo>
                    <a:pt x="49747" y="0"/>
                  </a:lnTo>
                  <a:lnTo>
                    <a:pt x="49747" y="12879"/>
                  </a:lnTo>
                  <a:lnTo>
                    <a:pt x="0" y="1287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8" name="Google Shape;2568;p71"/>
            <p:cNvSpPr/>
            <p:nvPr/>
          </p:nvSpPr>
          <p:spPr>
            <a:xfrm>
              <a:off x="8237631" y="3109545"/>
              <a:ext cx="49777" cy="15923"/>
            </a:xfrm>
            <a:custGeom>
              <a:avLst/>
              <a:gdLst/>
              <a:ahLst/>
              <a:cxnLst/>
              <a:rect l="l" t="t" r="r" b="b"/>
              <a:pathLst>
                <a:path w="38364" h="12272" extrusionOk="0">
                  <a:moveTo>
                    <a:pt x="0" y="0"/>
                  </a:moveTo>
                  <a:lnTo>
                    <a:pt x="38365" y="0"/>
                  </a:lnTo>
                  <a:lnTo>
                    <a:pt x="38365" y="12273"/>
                  </a:lnTo>
                  <a:lnTo>
                    <a:pt x="0" y="1227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69" name="Google Shape;2569;p71"/>
          <p:cNvGrpSpPr/>
          <p:nvPr/>
        </p:nvGrpSpPr>
        <p:grpSpPr>
          <a:xfrm>
            <a:off x="7266459" y="1546455"/>
            <a:ext cx="312622" cy="359377"/>
            <a:chOff x="7266459" y="1868146"/>
            <a:chExt cx="312622" cy="359377"/>
          </a:xfrm>
        </p:grpSpPr>
        <p:sp>
          <p:nvSpPr>
            <p:cNvPr id="2570" name="Google Shape;2570;p71"/>
            <p:cNvSpPr/>
            <p:nvPr/>
          </p:nvSpPr>
          <p:spPr>
            <a:xfrm>
              <a:off x="7357865" y="2075681"/>
              <a:ext cx="40581" cy="68396"/>
            </a:xfrm>
            <a:custGeom>
              <a:avLst/>
              <a:gdLst/>
              <a:ahLst/>
              <a:cxnLst/>
              <a:rect l="l" t="t" r="r" b="b"/>
              <a:pathLst>
                <a:path w="31276" h="52714" extrusionOk="0">
                  <a:moveTo>
                    <a:pt x="31276" y="16945"/>
                  </a:moveTo>
                  <a:lnTo>
                    <a:pt x="19795" y="0"/>
                  </a:lnTo>
                  <a:lnTo>
                    <a:pt x="0" y="9885"/>
                  </a:lnTo>
                  <a:lnTo>
                    <a:pt x="29033" y="52715"/>
                  </a:lnTo>
                  <a:lnTo>
                    <a:pt x="31276" y="1694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1" name="Google Shape;2571;p71"/>
            <p:cNvSpPr/>
            <p:nvPr/>
          </p:nvSpPr>
          <p:spPr>
            <a:xfrm>
              <a:off x="7356983" y="2074547"/>
              <a:ext cx="33562" cy="25264"/>
            </a:xfrm>
            <a:custGeom>
              <a:avLst/>
              <a:gdLst/>
              <a:ahLst/>
              <a:cxnLst/>
              <a:rect l="l" t="t" r="r" b="b"/>
              <a:pathLst>
                <a:path w="25867" h="19471" extrusionOk="0">
                  <a:moveTo>
                    <a:pt x="19884" y="0"/>
                  </a:moveTo>
                  <a:lnTo>
                    <a:pt x="0" y="9748"/>
                  </a:lnTo>
                  <a:lnTo>
                    <a:pt x="6582" y="19471"/>
                  </a:lnTo>
                  <a:lnTo>
                    <a:pt x="25868" y="8841"/>
                  </a:lnTo>
                  <a:lnTo>
                    <a:pt x="19884"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2" name="Google Shape;2572;p71"/>
            <p:cNvSpPr/>
            <p:nvPr/>
          </p:nvSpPr>
          <p:spPr>
            <a:xfrm>
              <a:off x="7433221" y="2083715"/>
              <a:ext cx="72577" cy="96245"/>
            </a:xfrm>
            <a:custGeom>
              <a:avLst/>
              <a:gdLst/>
              <a:ahLst/>
              <a:cxnLst/>
              <a:rect l="l" t="t" r="r" b="b"/>
              <a:pathLst>
                <a:path w="55936" h="74177" extrusionOk="0">
                  <a:moveTo>
                    <a:pt x="2712" y="36190"/>
                  </a:moveTo>
                  <a:lnTo>
                    <a:pt x="32296" y="0"/>
                  </a:lnTo>
                  <a:lnTo>
                    <a:pt x="55937" y="5716"/>
                  </a:lnTo>
                  <a:lnTo>
                    <a:pt x="0" y="74178"/>
                  </a:lnTo>
                  <a:lnTo>
                    <a:pt x="2712" y="3619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3" name="Google Shape;2573;p71"/>
            <p:cNvSpPr/>
            <p:nvPr/>
          </p:nvSpPr>
          <p:spPr>
            <a:xfrm>
              <a:off x="7466858" y="2083711"/>
              <a:ext cx="38933" cy="21097"/>
            </a:xfrm>
            <a:custGeom>
              <a:avLst/>
              <a:gdLst/>
              <a:ahLst/>
              <a:cxnLst/>
              <a:rect l="l" t="t" r="r" b="b"/>
              <a:pathLst>
                <a:path w="30006" h="16260" extrusionOk="0">
                  <a:moveTo>
                    <a:pt x="6361" y="0"/>
                  </a:moveTo>
                  <a:lnTo>
                    <a:pt x="1" y="7783"/>
                  </a:lnTo>
                  <a:cubicBezTo>
                    <a:pt x="5694" y="13385"/>
                    <a:pt x="13414" y="16441"/>
                    <a:pt x="21398" y="16253"/>
                  </a:cubicBezTo>
                  <a:lnTo>
                    <a:pt x="30007" y="5719"/>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4" name="Google Shape;2574;p71"/>
            <p:cNvSpPr/>
            <p:nvPr/>
          </p:nvSpPr>
          <p:spPr>
            <a:xfrm>
              <a:off x="7395522" y="2056631"/>
              <a:ext cx="41315" cy="170841"/>
            </a:xfrm>
            <a:custGeom>
              <a:avLst/>
              <a:gdLst/>
              <a:ahLst/>
              <a:cxnLst/>
              <a:rect l="l" t="t" r="r" b="b"/>
              <a:pathLst>
                <a:path w="31842" h="131669" extrusionOk="0">
                  <a:moveTo>
                    <a:pt x="31842" y="0"/>
                  </a:moveTo>
                  <a:lnTo>
                    <a:pt x="31842" y="131669"/>
                  </a:lnTo>
                  <a:lnTo>
                    <a:pt x="0" y="131669"/>
                  </a:lnTo>
                  <a:lnTo>
                    <a:pt x="0" y="3133"/>
                  </a:lnTo>
                  <a:lnTo>
                    <a:pt x="3184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5" name="Google Shape;2575;p71"/>
            <p:cNvSpPr/>
            <p:nvPr/>
          </p:nvSpPr>
          <p:spPr>
            <a:xfrm>
              <a:off x="7395522" y="2047559"/>
              <a:ext cx="41324" cy="33562"/>
            </a:xfrm>
            <a:custGeom>
              <a:avLst/>
              <a:gdLst/>
              <a:ahLst/>
              <a:cxnLst/>
              <a:rect l="l" t="t" r="r" b="b"/>
              <a:pathLst>
                <a:path w="31849" h="25867" extrusionOk="0">
                  <a:moveTo>
                    <a:pt x="0" y="0"/>
                  </a:moveTo>
                  <a:lnTo>
                    <a:pt x="31849" y="0"/>
                  </a:lnTo>
                  <a:lnTo>
                    <a:pt x="31849" y="25867"/>
                  </a:lnTo>
                  <a:lnTo>
                    <a:pt x="0" y="25867"/>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6" name="Google Shape;2576;p71"/>
            <p:cNvSpPr/>
            <p:nvPr/>
          </p:nvSpPr>
          <p:spPr>
            <a:xfrm>
              <a:off x="7266459" y="1868146"/>
              <a:ext cx="312622" cy="223088"/>
            </a:xfrm>
            <a:custGeom>
              <a:avLst/>
              <a:gdLst/>
              <a:ahLst/>
              <a:cxnLst/>
              <a:rect l="l" t="t" r="r" b="b"/>
              <a:pathLst>
                <a:path w="240942" h="171937" extrusionOk="0">
                  <a:moveTo>
                    <a:pt x="194142" y="61596"/>
                  </a:moveTo>
                  <a:cubicBezTo>
                    <a:pt x="186193" y="20396"/>
                    <a:pt x="146349" y="-6559"/>
                    <a:pt x="105149" y="1390"/>
                  </a:cubicBezTo>
                  <a:cubicBezTo>
                    <a:pt x="74538" y="7296"/>
                    <a:pt x="50641" y="31303"/>
                    <a:pt x="44877" y="61941"/>
                  </a:cubicBezTo>
                  <a:cubicBezTo>
                    <a:pt x="14789" y="67819"/>
                    <a:pt x="-4837" y="96974"/>
                    <a:pt x="1041" y="127062"/>
                  </a:cubicBezTo>
                  <a:cubicBezTo>
                    <a:pt x="6919" y="157149"/>
                    <a:pt x="36075" y="176775"/>
                    <a:pt x="66162" y="170897"/>
                  </a:cubicBezTo>
                  <a:cubicBezTo>
                    <a:pt x="73833" y="169399"/>
                    <a:pt x="81101" y="166297"/>
                    <a:pt x="87490" y="161795"/>
                  </a:cubicBezTo>
                  <a:cubicBezTo>
                    <a:pt x="96828" y="155285"/>
                    <a:pt x="107959" y="151843"/>
                    <a:pt x="119341" y="151946"/>
                  </a:cubicBezTo>
                  <a:lnTo>
                    <a:pt x="119542" y="151945"/>
                  </a:lnTo>
                  <a:cubicBezTo>
                    <a:pt x="120148" y="151945"/>
                    <a:pt x="120753" y="151938"/>
                    <a:pt x="121356" y="151924"/>
                  </a:cubicBezTo>
                  <a:cubicBezTo>
                    <a:pt x="132663" y="151564"/>
                    <a:pt x="143776" y="154914"/>
                    <a:pt x="153001" y="161462"/>
                  </a:cubicBezTo>
                  <a:cubicBezTo>
                    <a:pt x="177879" y="179373"/>
                    <a:pt x="212568" y="173726"/>
                    <a:pt x="230479" y="148847"/>
                  </a:cubicBezTo>
                  <a:cubicBezTo>
                    <a:pt x="248391" y="123969"/>
                    <a:pt x="242743" y="89281"/>
                    <a:pt x="217865" y="71369"/>
                  </a:cubicBezTo>
                  <a:cubicBezTo>
                    <a:pt x="210828" y="66304"/>
                    <a:pt x="202703" y="62957"/>
                    <a:pt x="194141" y="6159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77" name="Google Shape;2577;p71"/>
            <p:cNvGrpSpPr/>
            <p:nvPr/>
          </p:nvGrpSpPr>
          <p:grpSpPr>
            <a:xfrm>
              <a:off x="7345650" y="1899607"/>
              <a:ext cx="141548" cy="327917"/>
              <a:chOff x="7543811" y="2533806"/>
              <a:chExt cx="109135" cy="252827"/>
            </a:xfrm>
          </p:grpSpPr>
          <p:sp>
            <p:nvSpPr>
              <p:cNvPr id="2578" name="Google Shape;2578;p71"/>
              <p:cNvSpPr/>
              <p:nvPr/>
            </p:nvSpPr>
            <p:spPr>
              <a:xfrm>
                <a:off x="7543811" y="2588878"/>
                <a:ext cx="67121" cy="51302"/>
              </a:xfrm>
              <a:custGeom>
                <a:avLst/>
                <a:gdLst/>
                <a:ahLst/>
                <a:cxnLst/>
                <a:rect l="l" t="t" r="r" b="b"/>
                <a:pathLst>
                  <a:path w="67121" h="51302" extrusionOk="0">
                    <a:moveTo>
                      <a:pt x="5572" y="51303"/>
                    </a:moveTo>
                    <a:cubicBezTo>
                      <a:pt x="3684" y="51301"/>
                      <a:pt x="2024" y="50052"/>
                      <a:pt x="1499" y="48238"/>
                    </a:cubicBezTo>
                    <a:cubicBezTo>
                      <a:pt x="-4298" y="28203"/>
                      <a:pt x="7244" y="7262"/>
                      <a:pt x="27279" y="1465"/>
                    </a:cubicBezTo>
                    <a:cubicBezTo>
                      <a:pt x="27279" y="1465"/>
                      <a:pt x="27279" y="1465"/>
                      <a:pt x="27279" y="1465"/>
                    </a:cubicBezTo>
                    <a:cubicBezTo>
                      <a:pt x="41290" y="-2542"/>
                      <a:pt x="56357" y="1824"/>
                      <a:pt x="66054" y="12701"/>
                    </a:cubicBezTo>
                    <a:cubicBezTo>
                      <a:pt x="67609" y="14454"/>
                      <a:pt x="67447" y="17135"/>
                      <a:pt x="65695" y="18690"/>
                    </a:cubicBezTo>
                    <a:cubicBezTo>
                      <a:pt x="63941" y="20244"/>
                      <a:pt x="61260" y="20083"/>
                      <a:pt x="59706" y="18330"/>
                    </a:cubicBezTo>
                    <a:cubicBezTo>
                      <a:pt x="52186" y="9895"/>
                      <a:pt x="40502" y="6509"/>
                      <a:pt x="29638" y="9616"/>
                    </a:cubicBezTo>
                    <a:cubicBezTo>
                      <a:pt x="14105" y="14111"/>
                      <a:pt x="5157" y="30347"/>
                      <a:pt x="9651" y="45879"/>
                    </a:cubicBezTo>
                    <a:cubicBezTo>
                      <a:pt x="10301" y="48133"/>
                      <a:pt x="9002" y="50486"/>
                      <a:pt x="6749" y="51136"/>
                    </a:cubicBezTo>
                    <a:cubicBezTo>
                      <a:pt x="6366" y="51247"/>
                      <a:pt x="5970" y="51303"/>
                      <a:pt x="5573" y="513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9" name="Google Shape;2579;p71"/>
              <p:cNvSpPr/>
              <p:nvPr/>
            </p:nvSpPr>
            <p:spPr>
              <a:xfrm>
                <a:off x="7598682" y="2579771"/>
                <a:ext cx="54264" cy="38985"/>
              </a:xfrm>
              <a:custGeom>
                <a:avLst/>
                <a:gdLst/>
                <a:ahLst/>
                <a:cxnLst/>
                <a:rect l="l" t="t" r="r" b="b"/>
                <a:pathLst>
                  <a:path w="54264" h="38985" extrusionOk="0">
                    <a:moveTo>
                      <a:pt x="48927" y="38986"/>
                    </a:moveTo>
                    <a:cubicBezTo>
                      <a:pt x="46581" y="38983"/>
                      <a:pt x="44682" y="37080"/>
                      <a:pt x="44684" y="34735"/>
                    </a:cubicBezTo>
                    <a:cubicBezTo>
                      <a:pt x="44684" y="34303"/>
                      <a:pt x="44750" y="33874"/>
                      <a:pt x="44880" y="33463"/>
                    </a:cubicBezTo>
                    <a:cubicBezTo>
                      <a:pt x="48076" y="23360"/>
                      <a:pt x="42477" y="12578"/>
                      <a:pt x="32374" y="9382"/>
                    </a:cubicBezTo>
                    <a:cubicBezTo>
                      <a:pt x="22271" y="6186"/>
                      <a:pt x="11490" y="11785"/>
                      <a:pt x="8294" y="21888"/>
                    </a:cubicBezTo>
                    <a:cubicBezTo>
                      <a:pt x="8293" y="21891"/>
                      <a:pt x="8292" y="21894"/>
                      <a:pt x="8291" y="21897"/>
                    </a:cubicBezTo>
                    <a:cubicBezTo>
                      <a:pt x="7585" y="24131"/>
                      <a:pt x="5201" y="25370"/>
                      <a:pt x="2966" y="24664"/>
                    </a:cubicBezTo>
                    <a:cubicBezTo>
                      <a:pt x="732" y="23957"/>
                      <a:pt x="-507" y="21574"/>
                      <a:pt x="199" y="19339"/>
                    </a:cubicBezTo>
                    <a:cubicBezTo>
                      <a:pt x="4806" y="4767"/>
                      <a:pt x="20354" y="-3312"/>
                      <a:pt x="34926" y="1294"/>
                    </a:cubicBezTo>
                    <a:cubicBezTo>
                      <a:pt x="49498" y="5901"/>
                      <a:pt x="57577" y="21448"/>
                      <a:pt x="52971" y="36021"/>
                    </a:cubicBezTo>
                    <a:cubicBezTo>
                      <a:pt x="52412" y="37785"/>
                      <a:pt x="50776" y="38984"/>
                      <a:pt x="48926" y="389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0" name="Google Shape;2580;p71"/>
              <p:cNvSpPr/>
              <p:nvPr/>
            </p:nvSpPr>
            <p:spPr>
              <a:xfrm>
                <a:off x="7563791" y="2533806"/>
                <a:ext cx="55158" cy="34861"/>
              </a:xfrm>
              <a:custGeom>
                <a:avLst/>
                <a:gdLst/>
                <a:ahLst/>
                <a:cxnLst/>
                <a:rect l="l" t="t" r="r" b="b"/>
                <a:pathLst>
                  <a:path w="55158" h="34861" extrusionOk="0">
                    <a:moveTo>
                      <a:pt x="52697" y="28557"/>
                    </a:moveTo>
                    <a:cubicBezTo>
                      <a:pt x="50567" y="29539"/>
                      <a:pt x="48044" y="28607"/>
                      <a:pt x="47063" y="26477"/>
                    </a:cubicBezTo>
                    <a:cubicBezTo>
                      <a:pt x="46883" y="26085"/>
                      <a:pt x="46763" y="25668"/>
                      <a:pt x="46708" y="25241"/>
                    </a:cubicBezTo>
                    <a:cubicBezTo>
                      <a:pt x="45371" y="14729"/>
                      <a:pt x="35766" y="7291"/>
                      <a:pt x="25253" y="8629"/>
                    </a:cubicBezTo>
                    <a:cubicBezTo>
                      <a:pt x="14742" y="9966"/>
                      <a:pt x="7304" y="19571"/>
                      <a:pt x="8641" y="30083"/>
                    </a:cubicBezTo>
                    <a:cubicBezTo>
                      <a:pt x="8937" y="32408"/>
                      <a:pt x="7292" y="34532"/>
                      <a:pt x="4968" y="34827"/>
                    </a:cubicBezTo>
                    <a:cubicBezTo>
                      <a:pt x="2643" y="35123"/>
                      <a:pt x="519" y="33478"/>
                      <a:pt x="223" y="31154"/>
                    </a:cubicBezTo>
                    <a:cubicBezTo>
                      <a:pt x="-1697" y="15992"/>
                      <a:pt x="9037" y="2143"/>
                      <a:pt x="24198" y="222"/>
                    </a:cubicBezTo>
                    <a:cubicBezTo>
                      <a:pt x="39349" y="-1697"/>
                      <a:pt x="53191" y="9020"/>
                      <a:pt x="55126" y="24169"/>
                    </a:cubicBezTo>
                    <a:cubicBezTo>
                      <a:pt x="55359" y="26005"/>
                      <a:pt x="54376" y="27780"/>
                      <a:pt x="52697" y="2855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1" name="Google Shape;2581;p71"/>
              <p:cNvSpPr/>
              <p:nvPr/>
            </p:nvSpPr>
            <p:spPr>
              <a:xfrm>
                <a:off x="7582145" y="2722222"/>
                <a:ext cx="9223" cy="64411"/>
              </a:xfrm>
              <a:custGeom>
                <a:avLst/>
                <a:gdLst/>
                <a:ahLst/>
                <a:cxnLst/>
                <a:rect l="l" t="t" r="r" b="b"/>
                <a:pathLst>
                  <a:path w="9223" h="64411" extrusionOk="0">
                    <a:moveTo>
                      <a:pt x="1" y="64411"/>
                    </a:moveTo>
                    <a:lnTo>
                      <a:pt x="1" y="4612"/>
                    </a:lnTo>
                    <a:cubicBezTo>
                      <a:pt x="8" y="2068"/>
                      <a:pt x="2069" y="8"/>
                      <a:pt x="4613" y="0"/>
                    </a:cubicBezTo>
                    <a:lnTo>
                      <a:pt x="4613" y="0"/>
                    </a:lnTo>
                    <a:cubicBezTo>
                      <a:pt x="7157" y="8"/>
                      <a:pt x="9218" y="2068"/>
                      <a:pt x="9225" y="4612"/>
                    </a:cubicBezTo>
                    <a:lnTo>
                      <a:pt x="9225" y="6441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82" name="Google Shape;2582;p71"/>
          <p:cNvGrpSpPr/>
          <p:nvPr/>
        </p:nvGrpSpPr>
        <p:grpSpPr>
          <a:xfrm>
            <a:off x="8094422" y="2155461"/>
            <a:ext cx="336075" cy="359426"/>
            <a:chOff x="8121122" y="2979096"/>
            <a:chExt cx="259117" cy="277121"/>
          </a:xfrm>
        </p:grpSpPr>
        <p:sp>
          <p:nvSpPr>
            <p:cNvPr id="2583" name="Google Shape;2583;p71"/>
            <p:cNvSpPr/>
            <p:nvPr/>
          </p:nvSpPr>
          <p:spPr>
            <a:xfrm>
              <a:off x="8121122" y="3011844"/>
              <a:ext cx="177136" cy="244370"/>
            </a:xfrm>
            <a:custGeom>
              <a:avLst/>
              <a:gdLst/>
              <a:ahLst/>
              <a:cxnLst/>
              <a:rect l="l" t="t" r="r" b="b"/>
              <a:pathLst>
                <a:path w="177136" h="244370" extrusionOk="0">
                  <a:moveTo>
                    <a:pt x="0" y="0"/>
                  </a:moveTo>
                  <a:lnTo>
                    <a:pt x="177136" y="0"/>
                  </a:lnTo>
                  <a:lnTo>
                    <a:pt x="177136" y="244371"/>
                  </a:lnTo>
                  <a:lnTo>
                    <a:pt x="0" y="244371"/>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4" name="Google Shape;2584;p71"/>
            <p:cNvSpPr/>
            <p:nvPr/>
          </p:nvSpPr>
          <p:spPr>
            <a:xfrm>
              <a:off x="8139615" y="3011848"/>
              <a:ext cx="177138" cy="244369"/>
            </a:xfrm>
            <a:custGeom>
              <a:avLst/>
              <a:gdLst/>
              <a:ahLst/>
              <a:cxnLst/>
              <a:rect l="l" t="t" r="r" b="b"/>
              <a:pathLst>
                <a:path w="177138" h="244369" extrusionOk="0">
                  <a:moveTo>
                    <a:pt x="177138" y="208187"/>
                  </a:moveTo>
                  <a:lnTo>
                    <a:pt x="177138" y="244369"/>
                  </a:lnTo>
                  <a:lnTo>
                    <a:pt x="0" y="244369"/>
                  </a:lnTo>
                  <a:lnTo>
                    <a:pt x="0" y="0"/>
                  </a:lnTo>
                  <a:lnTo>
                    <a:pt x="177138" y="0"/>
                  </a:lnTo>
                  <a:lnTo>
                    <a:pt x="177138" y="148841"/>
                  </a:lnTo>
                  <a:lnTo>
                    <a:pt x="177138" y="208187"/>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5" name="Google Shape;2585;p71"/>
            <p:cNvSpPr/>
            <p:nvPr/>
          </p:nvSpPr>
          <p:spPr>
            <a:xfrm>
              <a:off x="8139613" y="3150891"/>
              <a:ext cx="177136" cy="52460"/>
            </a:xfrm>
            <a:custGeom>
              <a:avLst/>
              <a:gdLst/>
              <a:ahLst/>
              <a:cxnLst/>
              <a:rect l="l" t="t" r="r" b="b"/>
              <a:pathLst>
                <a:path w="177136" h="52460" extrusionOk="0">
                  <a:moveTo>
                    <a:pt x="0" y="0"/>
                  </a:moveTo>
                  <a:lnTo>
                    <a:pt x="177136" y="0"/>
                  </a:lnTo>
                  <a:lnTo>
                    <a:pt x="177136" y="52460"/>
                  </a:lnTo>
                  <a:lnTo>
                    <a:pt x="0" y="5246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86" name="Google Shape;2586;p71"/>
            <p:cNvGrpSpPr/>
            <p:nvPr/>
          </p:nvGrpSpPr>
          <p:grpSpPr>
            <a:xfrm>
              <a:off x="8156106" y="2979096"/>
              <a:ext cx="115965" cy="39537"/>
              <a:chOff x="8156106" y="2979096"/>
              <a:chExt cx="115965" cy="39537"/>
            </a:xfrm>
          </p:grpSpPr>
          <p:sp>
            <p:nvSpPr>
              <p:cNvPr id="2587" name="Google Shape;2587;p71"/>
              <p:cNvSpPr/>
              <p:nvPr/>
            </p:nvSpPr>
            <p:spPr>
              <a:xfrm>
                <a:off x="8252233" y="2979096"/>
                <a:ext cx="19838" cy="37823"/>
              </a:xfrm>
              <a:custGeom>
                <a:avLst/>
                <a:gdLst/>
                <a:ahLst/>
                <a:cxnLst/>
                <a:rect l="l" t="t" r="r" b="b"/>
                <a:pathLst>
                  <a:path w="19838" h="37823" extrusionOk="0">
                    <a:moveTo>
                      <a:pt x="0" y="0"/>
                    </a:moveTo>
                    <a:lnTo>
                      <a:pt x="19838" y="0"/>
                    </a:lnTo>
                    <a:lnTo>
                      <a:pt x="19838" y="37823"/>
                    </a:lnTo>
                    <a:lnTo>
                      <a:pt x="0" y="378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8" name="Google Shape;2588;p71"/>
              <p:cNvSpPr/>
              <p:nvPr/>
            </p:nvSpPr>
            <p:spPr>
              <a:xfrm>
                <a:off x="8156106" y="2979096"/>
                <a:ext cx="21888" cy="39537"/>
              </a:xfrm>
              <a:custGeom>
                <a:avLst/>
                <a:gdLst/>
                <a:ahLst/>
                <a:cxnLst/>
                <a:rect l="l" t="t" r="r" b="b"/>
                <a:pathLst>
                  <a:path w="21888" h="39537" extrusionOk="0">
                    <a:moveTo>
                      <a:pt x="0" y="0"/>
                    </a:moveTo>
                    <a:lnTo>
                      <a:pt x="21888" y="0"/>
                    </a:lnTo>
                    <a:lnTo>
                      <a:pt x="21888" y="39537"/>
                    </a:lnTo>
                    <a:lnTo>
                      <a:pt x="0" y="3953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89" name="Google Shape;2589;p71"/>
            <p:cNvSpPr/>
            <p:nvPr/>
          </p:nvSpPr>
          <p:spPr>
            <a:xfrm>
              <a:off x="8139612" y="3011844"/>
              <a:ext cx="240627" cy="208194"/>
            </a:xfrm>
            <a:custGeom>
              <a:avLst/>
              <a:gdLst/>
              <a:ahLst/>
              <a:cxnLst/>
              <a:rect l="l" t="t" r="r" b="b"/>
              <a:pathLst>
                <a:path w="240627" h="208194" extrusionOk="0">
                  <a:moveTo>
                    <a:pt x="177139" y="144704"/>
                  </a:moveTo>
                  <a:cubicBezTo>
                    <a:pt x="177139" y="179769"/>
                    <a:pt x="205564" y="208195"/>
                    <a:pt x="240629" y="208195"/>
                  </a:cubicBezTo>
                  <a:lnTo>
                    <a:pt x="63491" y="208195"/>
                  </a:lnTo>
                  <a:cubicBezTo>
                    <a:pt x="28427" y="208195"/>
                    <a:pt x="1" y="179769"/>
                    <a:pt x="1" y="144705"/>
                  </a:cubicBezTo>
                  <a:lnTo>
                    <a:pt x="1" y="0"/>
                  </a:lnTo>
                  <a:lnTo>
                    <a:pt x="177139" y="0"/>
                  </a:lnTo>
                  <a:lnTo>
                    <a:pt x="177139" y="14470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90" name="Google Shape;2590;p71"/>
            <p:cNvGrpSpPr/>
            <p:nvPr/>
          </p:nvGrpSpPr>
          <p:grpSpPr>
            <a:xfrm>
              <a:off x="8171944" y="3074972"/>
              <a:ext cx="122336" cy="104326"/>
              <a:chOff x="8171944" y="3074972"/>
              <a:chExt cx="122336" cy="104326"/>
            </a:xfrm>
          </p:grpSpPr>
          <p:sp>
            <p:nvSpPr>
              <p:cNvPr id="2591" name="Google Shape;2591;p71"/>
              <p:cNvSpPr/>
              <p:nvPr/>
            </p:nvSpPr>
            <p:spPr>
              <a:xfrm>
                <a:off x="8171945" y="3074972"/>
                <a:ext cx="25898" cy="25897"/>
              </a:xfrm>
              <a:custGeom>
                <a:avLst/>
                <a:gdLst/>
                <a:ahLst/>
                <a:cxnLst/>
                <a:rect l="l" t="t" r="r" b="b"/>
                <a:pathLst>
                  <a:path w="25898" h="25897" extrusionOk="0">
                    <a:moveTo>
                      <a:pt x="24636" y="1251"/>
                    </a:moveTo>
                    <a:cubicBezTo>
                      <a:pt x="22968" y="-417"/>
                      <a:pt x="20263" y="-417"/>
                      <a:pt x="18595" y="1251"/>
                    </a:cubicBezTo>
                    <a:lnTo>
                      <a:pt x="12944" y="6903"/>
                    </a:lnTo>
                    <a:lnTo>
                      <a:pt x="7292" y="1251"/>
                    </a:lnTo>
                    <a:cubicBezTo>
                      <a:pt x="5624" y="-417"/>
                      <a:pt x="2920" y="-417"/>
                      <a:pt x="1252" y="1251"/>
                    </a:cubicBezTo>
                    <a:cubicBezTo>
                      <a:pt x="-416" y="2919"/>
                      <a:pt x="-416" y="5624"/>
                      <a:pt x="1252" y="7292"/>
                    </a:cubicBezTo>
                    <a:lnTo>
                      <a:pt x="6903" y="12943"/>
                    </a:lnTo>
                    <a:lnTo>
                      <a:pt x="1252" y="18594"/>
                    </a:lnTo>
                    <a:cubicBezTo>
                      <a:pt x="-410" y="20269"/>
                      <a:pt x="-399" y="22973"/>
                      <a:pt x="1276" y="24635"/>
                    </a:cubicBezTo>
                    <a:cubicBezTo>
                      <a:pt x="2941" y="26287"/>
                      <a:pt x="5627" y="26287"/>
                      <a:pt x="7292" y="24635"/>
                    </a:cubicBezTo>
                    <a:lnTo>
                      <a:pt x="12944" y="18983"/>
                    </a:lnTo>
                    <a:lnTo>
                      <a:pt x="18596" y="24635"/>
                    </a:lnTo>
                    <a:cubicBezTo>
                      <a:pt x="20257" y="26310"/>
                      <a:pt x="22962" y="26320"/>
                      <a:pt x="24636" y="24659"/>
                    </a:cubicBezTo>
                    <a:cubicBezTo>
                      <a:pt x="26311" y="22997"/>
                      <a:pt x="26321" y="20292"/>
                      <a:pt x="24660" y="18618"/>
                    </a:cubicBezTo>
                    <a:cubicBezTo>
                      <a:pt x="24652" y="18610"/>
                      <a:pt x="24644" y="18602"/>
                      <a:pt x="24636" y="18594"/>
                    </a:cubicBezTo>
                    <a:lnTo>
                      <a:pt x="18985" y="12943"/>
                    </a:lnTo>
                    <a:lnTo>
                      <a:pt x="24636" y="7292"/>
                    </a:lnTo>
                    <a:cubicBezTo>
                      <a:pt x="26304" y="5623"/>
                      <a:pt x="26304" y="2919"/>
                      <a:pt x="24636" y="12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2" name="Google Shape;2592;p71"/>
              <p:cNvSpPr/>
              <p:nvPr/>
            </p:nvSpPr>
            <p:spPr>
              <a:xfrm>
                <a:off x="8219539" y="3074972"/>
                <a:ext cx="25887" cy="25885"/>
              </a:xfrm>
              <a:custGeom>
                <a:avLst/>
                <a:gdLst/>
                <a:ahLst/>
                <a:cxnLst/>
                <a:rect l="l" t="t" r="r" b="b"/>
                <a:pathLst>
                  <a:path w="25887" h="25885" extrusionOk="0">
                    <a:moveTo>
                      <a:pt x="24636" y="1251"/>
                    </a:moveTo>
                    <a:cubicBezTo>
                      <a:pt x="22968" y="-417"/>
                      <a:pt x="20264" y="-417"/>
                      <a:pt x="18596" y="1251"/>
                    </a:cubicBezTo>
                    <a:lnTo>
                      <a:pt x="12944" y="6902"/>
                    </a:lnTo>
                    <a:lnTo>
                      <a:pt x="7292" y="1251"/>
                    </a:lnTo>
                    <a:cubicBezTo>
                      <a:pt x="5621" y="-414"/>
                      <a:pt x="2916" y="-408"/>
                      <a:pt x="1252" y="1264"/>
                    </a:cubicBezTo>
                    <a:cubicBezTo>
                      <a:pt x="-408" y="2931"/>
                      <a:pt x="-408" y="5625"/>
                      <a:pt x="1252" y="7292"/>
                    </a:cubicBezTo>
                    <a:lnTo>
                      <a:pt x="6903" y="12943"/>
                    </a:lnTo>
                    <a:lnTo>
                      <a:pt x="1252" y="18594"/>
                    </a:lnTo>
                    <a:cubicBezTo>
                      <a:pt x="-416" y="20262"/>
                      <a:pt x="-416" y="22966"/>
                      <a:pt x="1252" y="24634"/>
                    </a:cubicBezTo>
                    <a:cubicBezTo>
                      <a:pt x="2920" y="26303"/>
                      <a:pt x="5624" y="26303"/>
                      <a:pt x="7292" y="24635"/>
                    </a:cubicBezTo>
                    <a:lnTo>
                      <a:pt x="12944" y="18983"/>
                    </a:lnTo>
                    <a:lnTo>
                      <a:pt x="18596" y="24635"/>
                    </a:lnTo>
                    <a:cubicBezTo>
                      <a:pt x="20264" y="26303"/>
                      <a:pt x="22968" y="26303"/>
                      <a:pt x="24636" y="24635"/>
                    </a:cubicBezTo>
                    <a:cubicBezTo>
                      <a:pt x="26304" y="22966"/>
                      <a:pt x="26304" y="20262"/>
                      <a:pt x="24636" y="18594"/>
                    </a:cubicBezTo>
                    <a:lnTo>
                      <a:pt x="18985" y="12943"/>
                    </a:lnTo>
                    <a:lnTo>
                      <a:pt x="24636" y="7291"/>
                    </a:lnTo>
                    <a:cubicBezTo>
                      <a:pt x="26304" y="5625"/>
                      <a:pt x="26305" y="2922"/>
                      <a:pt x="24639" y="1254"/>
                    </a:cubicBezTo>
                    <a:cubicBezTo>
                      <a:pt x="24638" y="1253"/>
                      <a:pt x="24637" y="1252"/>
                      <a:pt x="24636" y="12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3" name="Google Shape;2593;p71"/>
              <p:cNvSpPr/>
              <p:nvPr/>
            </p:nvSpPr>
            <p:spPr>
              <a:xfrm>
                <a:off x="8267134" y="3074973"/>
                <a:ext cx="25886" cy="25885"/>
              </a:xfrm>
              <a:custGeom>
                <a:avLst/>
                <a:gdLst/>
                <a:ahLst/>
                <a:cxnLst/>
                <a:rect l="l" t="t" r="r" b="b"/>
                <a:pathLst>
                  <a:path w="25886" h="25885" extrusionOk="0">
                    <a:moveTo>
                      <a:pt x="1253" y="24635"/>
                    </a:moveTo>
                    <a:cubicBezTo>
                      <a:pt x="2921" y="26303"/>
                      <a:pt x="5625" y="26303"/>
                      <a:pt x="7293" y="24635"/>
                    </a:cubicBezTo>
                    <a:lnTo>
                      <a:pt x="12945" y="18983"/>
                    </a:lnTo>
                    <a:lnTo>
                      <a:pt x="18596" y="24635"/>
                    </a:lnTo>
                    <a:cubicBezTo>
                      <a:pt x="20265" y="26303"/>
                      <a:pt x="22969" y="26303"/>
                      <a:pt x="24637" y="24635"/>
                    </a:cubicBezTo>
                    <a:cubicBezTo>
                      <a:pt x="26305" y="22967"/>
                      <a:pt x="26305" y="20262"/>
                      <a:pt x="24637" y="18594"/>
                    </a:cubicBezTo>
                    <a:lnTo>
                      <a:pt x="18985" y="12943"/>
                    </a:lnTo>
                    <a:lnTo>
                      <a:pt x="24637" y="7292"/>
                    </a:lnTo>
                    <a:cubicBezTo>
                      <a:pt x="26305" y="5624"/>
                      <a:pt x="26305" y="2919"/>
                      <a:pt x="24637" y="1251"/>
                    </a:cubicBezTo>
                    <a:cubicBezTo>
                      <a:pt x="22969" y="-417"/>
                      <a:pt x="20264" y="-417"/>
                      <a:pt x="18596" y="1251"/>
                    </a:cubicBezTo>
                    <a:lnTo>
                      <a:pt x="12944" y="6903"/>
                    </a:lnTo>
                    <a:lnTo>
                      <a:pt x="7293" y="1251"/>
                    </a:lnTo>
                    <a:cubicBezTo>
                      <a:pt x="5624" y="-417"/>
                      <a:pt x="2920" y="-417"/>
                      <a:pt x="1252" y="1251"/>
                    </a:cubicBezTo>
                    <a:cubicBezTo>
                      <a:pt x="-416" y="2919"/>
                      <a:pt x="-416" y="5624"/>
                      <a:pt x="1252" y="7292"/>
                    </a:cubicBezTo>
                    <a:lnTo>
                      <a:pt x="6904" y="12943"/>
                    </a:lnTo>
                    <a:lnTo>
                      <a:pt x="1253" y="18594"/>
                    </a:lnTo>
                    <a:cubicBezTo>
                      <a:pt x="-416" y="20262"/>
                      <a:pt x="-416" y="22966"/>
                      <a:pt x="1251" y="24634"/>
                    </a:cubicBezTo>
                    <a:cubicBezTo>
                      <a:pt x="1252" y="24634"/>
                      <a:pt x="1252" y="24635"/>
                      <a:pt x="1253" y="2463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4" name="Google Shape;2594;p71"/>
              <p:cNvSpPr/>
              <p:nvPr/>
            </p:nvSpPr>
            <p:spPr>
              <a:xfrm>
                <a:off x="8171944" y="3112931"/>
                <a:ext cx="25886" cy="25885"/>
              </a:xfrm>
              <a:custGeom>
                <a:avLst/>
                <a:gdLst/>
                <a:ahLst/>
                <a:cxnLst/>
                <a:rect l="l" t="t" r="r" b="b"/>
                <a:pathLst>
                  <a:path w="25886" h="25885" extrusionOk="0">
                    <a:moveTo>
                      <a:pt x="24636" y="1251"/>
                    </a:moveTo>
                    <a:cubicBezTo>
                      <a:pt x="22968" y="-417"/>
                      <a:pt x="20264" y="-417"/>
                      <a:pt x="18596" y="1251"/>
                    </a:cubicBezTo>
                    <a:lnTo>
                      <a:pt x="12944" y="6902"/>
                    </a:lnTo>
                    <a:lnTo>
                      <a:pt x="7293" y="1251"/>
                    </a:lnTo>
                    <a:cubicBezTo>
                      <a:pt x="5618" y="-411"/>
                      <a:pt x="2914" y="-400"/>
                      <a:pt x="1252" y="1275"/>
                    </a:cubicBezTo>
                    <a:cubicBezTo>
                      <a:pt x="-400" y="2940"/>
                      <a:pt x="-400" y="5626"/>
                      <a:pt x="1253" y="7291"/>
                    </a:cubicBezTo>
                    <a:lnTo>
                      <a:pt x="6903" y="12943"/>
                    </a:lnTo>
                    <a:lnTo>
                      <a:pt x="1252" y="18594"/>
                    </a:lnTo>
                    <a:cubicBezTo>
                      <a:pt x="-416" y="20262"/>
                      <a:pt x="-416" y="22967"/>
                      <a:pt x="1252" y="24635"/>
                    </a:cubicBezTo>
                    <a:cubicBezTo>
                      <a:pt x="2920" y="26303"/>
                      <a:pt x="5624" y="26303"/>
                      <a:pt x="7293" y="24635"/>
                    </a:cubicBezTo>
                    <a:lnTo>
                      <a:pt x="12944" y="18984"/>
                    </a:lnTo>
                    <a:lnTo>
                      <a:pt x="18596" y="24635"/>
                    </a:lnTo>
                    <a:cubicBezTo>
                      <a:pt x="20264" y="26303"/>
                      <a:pt x="22969" y="26303"/>
                      <a:pt x="24637" y="24635"/>
                    </a:cubicBezTo>
                    <a:cubicBezTo>
                      <a:pt x="26304" y="22967"/>
                      <a:pt x="26304" y="20262"/>
                      <a:pt x="24637" y="18594"/>
                    </a:cubicBezTo>
                    <a:lnTo>
                      <a:pt x="18985" y="12943"/>
                    </a:lnTo>
                    <a:lnTo>
                      <a:pt x="24637" y="7292"/>
                    </a:lnTo>
                    <a:cubicBezTo>
                      <a:pt x="26304" y="5623"/>
                      <a:pt x="26304" y="2919"/>
                      <a:pt x="24636" y="12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5" name="Google Shape;2595;p71"/>
              <p:cNvSpPr/>
              <p:nvPr/>
            </p:nvSpPr>
            <p:spPr>
              <a:xfrm>
                <a:off x="8219539" y="3112931"/>
                <a:ext cx="25887" cy="25879"/>
              </a:xfrm>
              <a:custGeom>
                <a:avLst/>
                <a:gdLst/>
                <a:ahLst/>
                <a:cxnLst/>
                <a:rect l="l" t="t" r="r" b="b"/>
                <a:pathLst>
                  <a:path w="25887" h="25879" extrusionOk="0">
                    <a:moveTo>
                      <a:pt x="24636" y="1251"/>
                    </a:moveTo>
                    <a:cubicBezTo>
                      <a:pt x="22968" y="-417"/>
                      <a:pt x="20264" y="-417"/>
                      <a:pt x="18596" y="1250"/>
                    </a:cubicBezTo>
                    <a:cubicBezTo>
                      <a:pt x="18596" y="1251"/>
                      <a:pt x="18596" y="1251"/>
                      <a:pt x="18596" y="1251"/>
                    </a:cubicBezTo>
                    <a:lnTo>
                      <a:pt x="12944" y="6903"/>
                    </a:lnTo>
                    <a:lnTo>
                      <a:pt x="7292" y="1251"/>
                    </a:lnTo>
                    <a:cubicBezTo>
                      <a:pt x="5624" y="-417"/>
                      <a:pt x="2920" y="-417"/>
                      <a:pt x="1252" y="1251"/>
                    </a:cubicBezTo>
                    <a:cubicBezTo>
                      <a:pt x="-416" y="2919"/>
                      <a:pt x="-416" y="5624"/>
                      <a:pt x="1252" y="7292"/>
                    </a:cubicBezTo>
                    <a:lnTo>
                      <a:pt x="6903" y="12943"/>
                    </a:lnTo>
                    <a:lnTo>
                      <a:pt x="1252" y="18594"/>
                    </a:lnTo>
                    <a:cubicBezTo>
                      <a:pt x="-413" y="20266"/>
                      <a:pt x="-407" y="22970"/>
                      <a:pt x="1265" y="24635"/>
                    </a:cubicBezTo>
                    <a:cubicBezTo>
                      <a:pt x="2931" y="26294"/>
                      <a:pt x="5626" y="26295"/>
                      <a:pt x="7292" y="24635"/>
                    </a:cubicBezTo>
                    <a:lnTo>
                      <a:pt x="12944" y="18983"/>
                    </a:lnTo>
                    <a:lnTo>
                      <a:pt x="18596" y="24635"/>
                    </a:lnTo>
                    <a:cubicBezTo>
                      <a:pt x="20267" y="26300"/>
                      <a:pt x="22972" y="26294"/>
                      <a:pt x="24636" y="24622"/>
                    </a:cubicBezTo>
                    <a:cubicBezTo>
                      <a:pt x="26296" y="22955"/>
                      <a:pt x="26296" y="20261"/>
                      <a:pt x="24636" y="18594"/>
                    </a:cubicBezTo>
                    <a:lnTo>
                      <a:pt x="18985" y="12943"/>
                    </a:lnTo>
                    <a:lnTo>
                      <a:pt x="24636" y="7292"/>
                    </a:lnTo>
                    <a:cubicBezTo>
                      <a:pt x="26304" y="5626"/>
                      <a:pt x="26305" y="2923"/>
                      <a:pt x="24640" y="1255"/>
                    </a:cubicBezTo>
                    <a:cubicBezTo>
                      <a:pt x="24639" y="1254"/>
                      <a:pt x="24638" y="1253"/>
                      <a:pt x="24636" y="12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6" name="Google Shape;2596;p71"/>
              <p:cNvSpPr/>
              <p:nvPr/>
            </p:nvSpPr>
            <p:spPr>
              <a:xfrm>
                <a:off x="8267134" y="3112931"/>
                <a:ext cx="25886" cy="25885"/>
              </a:xfrm>
              <a:custGeom>
                <a:avLst/>
                <a:gdLst/>
                <a:ahLst/>
                <a:cxnLst/>
                <a:rect l="l" t="t" r="r" b="b"/>
                <a:pathLst>
                  <a:path w="25886" h="25885" extrusionOk="0">
                    <a:moveTo>
                      <a:pt x="1253" y="24635"/>
                    </a:moveTo>
                    <a:cubicBezTo>
                      <a:pt x="2921" y="26303"/>
                      <a:pt x="5625" y="26303"/>
                      <a:pt x="7293" y="24635"/>
                    </a:cubicBezTo>
                    <a:lnTo>
                      <a:pt x="12945" y="18984"/>
                    </a:lnTo>
                    <a:lnTo>
                      <a:pt x="18596" y="24635"/>
                    </a:lnTo>
                    <a:cubicBezTo>
                      <a:pt x="20265" y="26303"/>
                      <a:pt x="22969" y="26303"/>
                      <a:pt x="24637" y="24635"/>
                    </a:cubicBezTo>
                    <a:cubicBezTo>
                      <a:pt x="26305" y="22967"/>
                      <a:pt x="26305" y="20262"/>
                      <a:pt x="24637" y="18594"/>
                    </a:cubicBezTo>
                    <a:lnTo>
                      <a:pt x="18985" y="12943"/>
                    </a:lnTo>
                    <a:lnTo>
                      <a:pt x="24637" y="7292"/>
                    </a:lnTo>
                    <a:cubicBezTo>
                      <a:pt x="26305" y="5624"/>
                      <a:pt x="26305" y="2919"/>
                      <a:pt x="24637" y="1251"/>
                    </a:cubicBezTo>
                    <a:cubicBezTo>
                      <a:pt x="22969" y="-417"/>
                      <a:pt x="20264" y="-417"/>
                      <a:pt x="18596" y="1251"/>
                    </a:cubicBezTo>
                    <a:lnTo>
                      <a:pt x="12944" y="6902"/>
                    </a:lnTo>
                    <a:lnTo>
                      <a:pt x="7293" y="1251"/>
                    </a:lnTo>
                    <a:cubicBezTo>
                      <a:pt x="5624" y="-417"/>
                      <a:pt x="2920" y="-417"/>
                      <a:pt x="1252" y="1251"/>
                    </a:cubicBezTo>
                    <a:cubicBezTo>
                      <a:pt x="-416" y="2919"/>
                      <a:pt x="-416" y="5624"/>
                      <a:pt x="1252" y="7292"/>
                    </a:cubicBezTo>
                    <a:lnTo>
                      <a:pt x="6904" y="12943"/>
                    </a:lnTo>
                    <a:lnTo>
                      <a:pt x="1253" y="18594"/>
                    </a:lnTo>
                    <a:cubicBezTo>
                      <a:pt x="-416" y="20262"/>
                      <a:pt x="-416" y="22966"/>
                      <a:pt x="1251" y="24634"/>
                    </a:cubicBezTo>
                    <a:cubicBezTo>
                      <a:pt x="1252" y="24634"/>
                      <a:pt x="1252" y="24635"/>
                      <a:pt x="1253" y="2463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7" name="Google Shape;2597;p71"/>
              <p:cNvSpPr/>
              <p:nvPr/>
            </p:nvSpPr>
            <p:spPr>
              <a:xfrm>
                <a:off x="8171944" y="3150890"/>
                <a:ext cx="25886" cy="25885"/>
              </a:xfrm>
              <a:custGeom>
                <a:avLst/>
                <a:gdLst/>
                <a:ahLst/>
                <a:cxnLst/>
                <a:rect l="l" t="t" r="r" b="b"/>
                <a:pathLst>
                  <a:path w="25886" h="25885" extrusionOk="0">
                    <a:moveTo>
                      <a:pt x="24636" y="1251"/>
                    </a:moveTo>
                    <a:cubicBezTo>
                      <a:pt x="22968" y="-417"/>
                      <a:pt x="20264" y="-417"/>
                      <a:pt x="18596" y="1251"/>
                    </a:cubicBezTo>
                    <a:lnTo>
                      <a:pt x="12944" y="6903"/>
                    </a:lnTo>
                    <a:lnTo>
                      <a:pt x="7293" y="1251"/>
                    </a:lnTo>
                    <a:cubicBezTo>
                      <a:pt x="5618" y="-411"/>
                      <a:pt x="2914" y="-400"/>
                      <a:pt x="1252" y="1275"/>
                    </a:cubicBezTo>
                    <a:cubicBezTo>
                      <a:pt x="-400" y="2940"/>
                      <a:pt x="-400" y="5626"/>
                      <a:pt x="1253" y="7291"/>
                    </a:cubicBezTo>
                    <a:lnTo>
                      <a:pt x="6903" y="12943"/>
                    </a:lnTo>
                    <a:lnTo>
                      <a:pt x="1252" y="18594"/>
                    </a:lnTo>
                    <a:cubicBezTo>
                      <a:pt x="-416" y="20262"/>
                      <a:pt x="-416" y="22967"/>
                      <a:pt x="1252" y="24635"/>
                    </a:cubicBezTo>
                    <a:cubicBezTo>
                      <a:pt x="2920" y="26303"/>
                      <a:pt x="5624" y="26303"/>
                      <a:pt x="7293" y="24635"/>
                    </a:cubicBezTo>
                    <a:lnTo>
                      <a:pt x="12944" y="18983"/>
                    </a:lnTo>
                    <a:lnTo>
                      <a:pt x="18596" y="24635"/>
                    </a:lnTo>
                    <a:cubicBezTo>
                      <a:pt x="20264" y="26303"/>
                      <a:pt x="22969" y="26303"/>
                      <a:pt x="24637" y="24635"/>
                    </a:cubicBezTo>
                    <a:cubicBezTo>
                      <a:pt x="26304" y="22967"/>
                      <a:pt x="26304" y="20262"/>
                      <a:pt x="24637" y="18594"/>
                    </a:cubicBezTo>
                    <a:lnTo>
                      <a:pt x="18985" y="12943"/>
                    </a:lnTo>
                    <a:lnTo>
                      <a:pt x="24637" y="7292"/>
                    </a:lnTo>
                    <a:cubicBezTo>
                      <a:pt x="26304" y="5623"/>
                      <a:pt x="26304" y="2919"/>
                      <a:pt x="24636" y="12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8" name="Google Shape;2598;p71"/>
              <p:cNvSpPr/>
              <p:nvPr/>
            </p:nvSpPr>
            <p:spPr>
              <a:xfrm>
                <a:off x="8219539" y="3150890"/>
                <a:ext cx="25892" cy="25892"/>
              </a:xfrm>
              <a:custGeom>
                <a:avLst/>
                <a:gdLst/>
                <a:ahLst/>
                <a:cxnLst/>
                <a:rect l="l" t="t" r="r" b="b"/>
                <a:pathLst>
                  <a:path w="25892" h="25892" extrusionOk="0">
                    <a:moveTo>
                      <a:pt x="24636" y="1251"/>
                    </a:moveTo>
                    <a:cubicBezTo>
                      <a:pt x="22968" y="-417"/>
                      <a:pt x="20264" y="-417"/>
                      <a:pt x="18596" y="1251"/>
                    </a:cubicBezTo>
                    <a:lnTo>
                      <a:pt x="12944" y="6903"/>
                    </a:lnTo>
                    <a:lnTo>
                      <a:pt x="7292" y="1251"/>
                    </a:lnTo>
                    <a:cubicBezTo>
                      <a:pt x="5624" y="-417"/>
                      <a:pt x="2920" y="-417"/>
                      <a:pt x="1252" y="1251"/>
                    </a:cubicBezTo>
                    <a:cubicBezTo>
                      <a:pt x="-416" y="2919"/>
                      <a:pt x="-416" y="5624"/>
                      <a:pt x="1252" y="7292"/>
                    </a:cubicBezTo>
                    <a:lnTo>
                      <a:pt x="6903" y="12943"/>
                    </a:lnTo>
                    <a:lnTo>
                      <a:pt x="1252" y="18594"/>
                    </a:lnTo>
                    <a:cubicBezTo>
                      <a:pt x="-413" y="20266"/>
                      <a:pt x="-407" y="22970"/>
                      <a:pt x="1265" y="24635"/>
                    </a:cubicBezTo>
                    <a:cubicBezTo>
                      <a:pt x="2931" y="26294"/>
                      <a:pt x="5626" y="26295"/>
                      <a:pt x="7292" y="24635"/>
                    </a:cubicBezTo>
                    <a:lnTo>
                      <a:pt x="12944" y="18983"/>
                    </a:lnTo>
                    <a:lnTo>
                      <a:pt x="18596" y="24635"/>
                    </a:lnTo>
                    <a:cubicBezTo>
                      <a:pt x="20260" y="26307"/>
                      <a:pt x="22965" y="26312"/>
                      <a:pt x="24636" y="24647"/>
                    </a:cubicBezTo>
                    <a:cubicBezTo>
                      <a:pt x="26308" y="22983"/>
                      <a:pt x="26313" y="20278"/>
                      <a:pt x="24649" y="18607"/>
                    </a:cubicBezTo>
                    <a:cubicBezTo>
                      <a:pt x="24644" y="18603"/>
                      <a:pt x="24640" y="18598"/>
                      <a:pt x="24636" y="18594"/>
                    </a:cubicBezTo>
                    <a:lnTo>
                      <a:pt x="18985" y="12943"/>
                    </a:lnTo>
                    <a:lnTo>
                      <a:pt x="24636" y="7292"/>
                    </a:lnTo>
                    <a:cubicBezTo>
                      <a:pt x="26304" y="5625"/>
                      <a:pt x="26305" y="2922"/>
                      <a:pt x="24639" y="1254"/>
                    </a:cubicBezTo>
                    <a:cubicBezTo>
                      <a:pt x="24638" y="1253"/>
                      <a:pt x="24637" y="1252"/>
                      <a:pt x="24636" y="12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9" name="Google Shape;2599;p71"/>
              <p:cNvSpPr/>
              <p:nvPr/>
            </p:nvSpPr>
            <p:spPr>
              <a:xfrm>
                <a:off x="8265873" y="3150890"/>
                <a:ext cx="28407" cy="28408"/>
              </a:xfrm>
              <a:custGeom>
                <a:avLst/>
                <a:gdLst/>
                <a:ahLst/>
                <a:cxnLst/>
                <a:rect l="l" t="t" r="r" b="b"/>
                <a:pathLst>
                  <a:path w="28407" h="28408" extrusionOk="0">
                    <a:moveTo>
                      <a:pt x="24137" y="0"/>
                    </a:moveTo>
                    <a:lnTo>
                      <a:pt x="4272" y="0"/>
                    </a:lnTo>
                    <a:cubicBezTo>
                      <a:pt x="1913" y="0"/>
                      <a:pt x="1" y="1912"/>
                      <a:pt x="1" y="4271"/>
                    </a:cubicBezTo>
                    <a:cubicBezTo>
                      <a:pt x="1" y="4271"/>
                      <a:pt x="1" y="4271"/>
                      <a:pt x="1" y="4271"/>
                    </a:cubicBezTo>
                    <a:lnTo>
                      <a:pt x="1" y="24137"/>
                    </a:lnTo>
                    <a:cubicBezTo>
                      <a:pt x="1" y="26496"/>
                      <a:pt x="1913" y="28408"/>
                      <a:pt x="4272" y="28408"/>
                    </a:cubicBezTo>
                    <a:lnTo>
                      <a:pt x="24137" y="28408"/>
                    </a:lnTo>
                    <a:cubicBezTo>
                      <a:pt x="26496" y="28408"/>
                      <a:pt x="28409" y="26496"/>
                      <a:pt x="28409" y="24137"/>
                    </a:cubicBezTo>
                    <a:cubicBezTo>
                      <a:pt x="28409" y="24137"/>
                      <a:pt x="28409" y="24137"/>
                      <a:pt x="28409" y="24137"/>
                    </a:cubicBezTo>
                    <a:lnTo>
                      <a:pt x="28409" y="4271"/>
                    </a:lnTo>
                    <a:cubicBezTo>
                      <a:pt x="28409" y="1913"/>
                      <a:pt x="26497" y="0"/>
                      <a:pt x="24138" y="0"/>
                    </a:cubicBezTo>
                    <a:cubicBezTo>
                      <a:pt x="24138" y="0"/>
                      <a:pt x="24137" y="0"/>
                      <a:pt x="24137" y="0"/>
                    </a:cubicBezTo>
                    <a:close/>
                    <a:moveTo>
                      <a:pt x="19866" y="19865"/>
                    </a:moveTo>
                    <a:lnTo>
                      <a:pt x="8544" y="19865"/>
                    </a:lnTo>
                    <a:lnTo>
                      <a:pt x="8544" y="8543"/>
                    </a:lnTo>
                    <a:lnTo>
                      <a:pt x="19866" y="85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600" name="Google Shape;2600;p71"/>
            <p:cNvSpPr/>
            <p:nvPr/>
          </p:nvSpPr>
          <p:spPr>
            <a:xfrm>
              <a:off x="8122401" y="3011844"/>
              <a:ext cx="194348" cy="37490"/>
            </a:xfrm>
            <a:custGeom>
              <a:avLst/>
              <a:gdLst/>
              <a:ahLst/>
              <a:cxnLst/>
              <a:rect l="l" t="t" r="r" b="b"/>
              <a:pathLst>
                <a:path w="194348" h="37490" extrusionOk="0">
                  <a:moveTo>
                    <a:pt x="0" y="0"/>
                  </a:moveTo>
                  <a:lnTo>
                    <a:pt x="194349" y="0"/>
                  </a:lnTo>
                  <a:lnTo>
                    <a:pt x="194349" y="37490"/>
                  </a:lnTo>
                  <a:lnTo>
                    <a:pt x="0" y="3749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01" name="Google Shape;2601;p71"/>
            <p:cNvGrpSpPr/>
            <p:nvPr/>
          </p:nvGrpSpPr>
          <p:grpSpPr>
            <a:xfrm>
              <a:off x="8173246" y="2979096"/>
              <a:ext cx="118472" cy="51494"/>
              <a:chOff x="8173246" y="2979096"/>
              <a:chExt cx="118472" cy="51494"/>
            </a:xfrm>
          </p:grpSpPr>
          <p:sp>
            <p:nvSpPr>
              <p:cNvPr id="2602" name="Google Shape;2602;p71"/>
              <p:cNvSpPr/>
              <p:nvPr/>
            </p:nvSpPr>
            <p:spPr>
              <a:xfrm>
                <a:off x="8173246" y="2979096"/>
                <a:ext cx="23281" cy="51494"/>
              </a:xfrm>
              <a:custGeom>
                <a:avLst/>
                <a:gdLst/>
                <a:ahLst/>
                <a:cxnLst/>
                <a:rect l="l" t="t" r="r" b="b"/>
                <a:pathLst>
                  <a:path w="23281" h="51494" extrusionOk="0">
                    <a:moveTo>
                      <a:pt x="12083" y="51494"/>
                    </a:moveTo>
                    <a:lnTo>
                      <a:pt x="11203" y="51494"/>
                    </a:lnTo>
                    <a:cubicBezTo>
                      <a:pt x="5017" y="51494"/>
                      <a:pt x="1" y="46479"/>
                      <a:pt x="1" y="40293"/>
                    </a:cubicBezTo>
                    <a:cubicBezTo>
                      <a:pt x="1" y="40293"/>
                      <a:pt x="1" y="40293"/>
                      <a:pt x="1" y="40292"/>
                    </a:cubicBezTo>
                    <a:lnTo>
                      <a:pt x="1" y="0"/>
                    </a:lnTo>
                    <a:lnTo>
                      <a:pt x="23282" y="0"/>
                    </a:lnTo>
                    <a:lnTo>
                      <a:pt x="23282" y="40293"/>
                    </a:lnTo>
                    <a:cubicBezTo>
                      <a:pt x="23283" y="46479"/>
                      <a:pt x="18268" y="51494"/>
                      <a:pt x="12082" y="5149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3" name="Google Shape;2603;p71"/>
              <p:cNvSpPr/>
              <p:nvPr/>
            </p:nvSpPr>
            <p:spPr>
              <a:xfrm>
                <a:off x="8268437" y="2979096"/>
                <a:ext cx="23281" cy="51494"/>
              </a:xfrm>
              <a:custGeom>
                <a:avLst/>
                <a:gdLst/>
                <a:ahLst/>
                <a:cxnLst/>
                <a:rect l="l" t="t" r="r" b="b"/>
                <a:pathLst>
                  <a:path w="23281" h="51494" extrusionOk="0">
                    <a:moveTo>
                      <a:pt x="12082" y="51494"/>
                    </a:moveTo>
                    <a:lnTo>
                      <a:pt x="11202" y="51494"/>
                    </a:lnTo>
                    <a:cubicBezTo>
                      <a:pt x="5016" y="51494"/>
                      <a:pt x="1" y="46479"/>
                      <a:pt x="1" y="40293"/>
                    </a:cubicBezTo>
                    <a:cubicBezTo>
                      <a:pt x="1" y="40293"/>
                      <a:pt x="1" y="40293"/>
                      <a:pt x="1" y="40292"/>
                    </a:cubicBezTo>
                    <a:lnTo>
                      <a:pt x="1" y="0"/>
                    </a:lnTo>
                    <a:lnTo>
                      <a:pt x="23282" y="0"/>
                    </a:lnTo>
                    <a:lnTo>
                      <a:pt x="23282" y="40293"/>
                    </a:lnTo>
                    <a:cubicBezTo>
                      <a:pt x="23283" y="46478"/>
                      <a:pt x="18269" y="51493"/>
                      <a:pt x="12084" y="51494"/>
                    </a:cubicBezTo>
                    <a:cubicBezTo>
                      <a:pt x="12083" y="51494"/>
                      <a:pt x="12082" y="51494"/>
                      <a:pt x="12082" y="5149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604" name="Google Shape;2604;p71"/>
            <p:cNvSpPr/>
            <p:nvPr/>
          </p:nvSpPr>
          <p:spPr>
            <a:xfrm>
              <a:off x="8122401" y="3011844"/>
              <a:ext cx="17211" cy="37490"/>
            </a:xfrm>
            <a:custGeom>
              <a:avLst/>
              <a:gdLst/>
              <a:ahLst/>
              <a:cxnLst/>
              <a:rect l="l" t="t" r="r" b="b"/>
              <a:pathLst>
                <a:path w="17211" h="37490" extrusionOk="0">
                  <a:moveTo>
                    <a:pt x="0" y="0"/>
                  </a:moveTo>
                  <a:lnTo>
                    <a:pt x="17211" y="0"/>
                  </a:lnTo>
                  <a:lnTo>
                    <a:pt x="17211" y="37490"/>
                  </a:lnTo>
                  <a:lnTo>
                    <a:pt x="0" y="3749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05" name="Google Shape;2605;p71"/>
          <p:cNvGrpSpPr/>
          <p:nvPr/>
        </p:nvGrpSpPr>
        <p:grpSpPr>
          <a:xfrm>
            <a:off x="6497571" y="3961716"/>
            <a:ext cx="253881" cy="359556"/>
            <a:chOff x="6497571" y="4283408"/>
            <a:chExt cx="253881" cy="359556"/>
          </a:xfrm>
        </p:grpSpPr>
        <p:sp>
          <p:nvSpPr>
            <p:cNvPr id="2606" name="Google Shape;2606;p71"/>
            <p:cNvSpPr/>
            <p:nvPr/>
          </p:nvSpPr>
          <p:spPr>
            <a:xfrm>
              <a:off x="6497571" y="4304234"/>
              <a:ext cx="253881" cy="338729"/>
            </a:xfrm>
            <a:custGeom>
              <a:avLst/>
              <a:gdLst/>
              <a:ahLst/>
              <a:cxnLst/>
              <a:rect l="l" t="t" r="r" b="b"/>
              <a:pathLst>
                <a:path w="195669" h="261063" extrusionOk="0">
                  <a:moveTo>
                    <a:pt x="145619" y="0"/>
                  </a:moveTo>
                  <a:lnTo>
                    <a:pt x="195670" y="0"/>
                  </a:lnTo>
                  <a:lnTo>
                    <a:pt x="195670" y="261064"/>
                  </a:lnTo>
                  <a:lnTo>
                    <a:pt x="0" y="261064"/>
                  </a:lnTo>
                  <a:lnTo>
                    <a:pt x="0" y="0"/>
                  </a:lnTo>
                  <a:lnTo>
                    <a:pt x="49695" y="0"/>
                  </a:lnTo>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7" name="Google Shape;2607;p71"/>
            <p:cNvSpPr/>
            <p:nvPr/>
          </p:nvSpPr>
          <p:spPr>
            <a:xfrm>
              <a:off x="6525787" y="4330854"/>
              <a:ext cx="197438" cy="283253"/>
            </a:xfrm>
            <a:custGeom>
              <a:avLst/>
              <a:gdLst/>
              <a:ahLst/>
              <a:cxnLst/>
              <a:rect l="l" t="t" r="r" b="b"/>
              <a:pathLst>
                <a:path w="152168" h="218307" extrusionOk="0">
                  <a:moveTo>
                    <a:pt x="122011" y="0"/>
                  </a:moveTo>
                  <a:lnTo>
                    <a:pt x="152169" y="0"/>
                  </a:lnTo>
                  <a:lnTo>
                    <a:pt x="152169" y="218307"/>
                  </a:lnTo>
                  <a:lnTo>
                    <a:pt x="0" y="218307"/>
                  </a:lnTo>
                  <a:lnTo>
                    <a:pt x="0" y="0"/>
                  </a:lnTo>
                  <a:lnTo>
                    <a:pt x="30150" y="0"/>
                  </a:lnTo>
                  <a:lnTo>
                    <a:pt x="122011"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08" name="Google Shape;2608;p71"/>
            <p:cNvGrpSpPr/>
            <p:nvPr/>
          </p:nvGrpSpPr>
          <p:grpSpPr>
            <a:xfrm>
              <a:off x="6591614" y="4375471"/>
              <a:ext cx="104202" cy="192946"/>
              <a:chOff x="6962432" y="4442724"/>
              <a:chExt cx="80341" cy="148763"/>
            </a:xfrm>
          </p:grpSpPr>
          <p:sp>
            <p:nvSpPr>
              <p:cNvPr id="2609" name="Google Shape;2609;p71"/>
              <p:cNvSpPr/>
              <p:nvPr/>
            </p:nvSpPr>
            <p:spPr>
              <a:xfrm>
                <a:off x="6962432" y="4442724"/>
                <a:ext cx="79408" cy="19202"/>
              </a:xfrm>
              <a:custGeom>
                <a:avLst/>
                <a:gdLst/>
                <a:ahLst/>
                <a:cxnLst/>
                <a:rect l="l" t="t" r="r" b="b"/>
                <a:pathLst>
                  <a:path w="79408" h="19202" extrusionOk="0">
                    <a:moveTo>
                      <a:pt x="0" y="0"/>
                    </a:moveTo>
                    <a:lnTo>
                      <a:pt x="79409" y="0"/>
                    </a:lnTo>
                    <a:lnTo>
                      <a:pt x="79409" y="19202"/>
                    </a:lnTo>
                    <a:lnTo>
                      <a:pt x="0" y="1920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0" name="Google Shape;2610;p71"/>
              <p:cNvSpPr/>
              <p:nvPr/>
            </p:nvSpPr>
            <p:spPr>
              <a:xfrm>
                <a:off x="6962432" y="4484729"/>
                <a:ext cx="79408" cy="19202"/>
              </a:xfrm>
              <a:custGeom>
                <a:avLst/>
                <a:gdLst/>
                <a:ahLst/>
                <a:cxnLst/>
                <a:rect l="l" t="t" r="r" b="b"/>
                <a:pathLst>
                  <a:path w="79408" h="19202" extrusionOk="0">
                    <a:moveTo>
                      <a:pt x="0" y="0"/>
                    </a:moveTo>
                    <a:lnTo>
                      <a:pt x="79409" y="0"/>
                    </a:lnTo>
                    <a:lnTo>
                      <a:pt x="79409" y="19202"/>
                    </a:lnTo>
                    <a:lnTo>
                      <a:pt x="0" y="1920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1" name="Google Shape;2611;p71"/>
              <p:cNvSpPr/>
              <p:nvPr/>
            </p:nvSpPr>
            <p:spPr>
              <a:xfrm>
                <a:off x="6963365" y="4526730"/>
                <a:ext cx="79408" cy="19202"/>
              </a:xfrm>
              <a:custGeom>
                <a:avLst/>
                <a:gdLst/>
                <a:ahLst/>
                <a:cxnLst/>
                <a:rect l="l" t="t" r="r" b="b"/>
                <a:pathLst>
                  <a:path w="79408" h="19202" extrusionOk="0">
                    <a:moveTo>
                      <a:pt x="0" y="0"/>
                    </a:moveTo>
                    <a:lnTo>
                      <a:pt x="79409" y="0"/>
                    </a:lnTo>
                    <a:lnTo>
                      <a:pt x="79409" y="19202"/>
                    </a:lnTo>
                    <a:lnTo>
                      <a:pt x="0" y="1920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2" name="Google Shape;2612;p71"/>
              <p:cNvSpPr/>
              <p:nvPr/>
            </p:nvSpPr>
            <p:spPr>
              <a:xfrm>
                <a:off x="6963365" y="4572285"/>
                <a:ext cx="79408" cy="19202"/>
              </a:xfrm>
              <a:custGeom>
                <a:avLst/>
                <a:gdLst/>
                <a:ahLst/>
                <a:cxnLst/>
                <a:rect l="l" t="t" r="r" b="b"/>
                <a:pathLst>
                  <a:path w="79408" h="19202" extrusionOk="0">
                    <a:moveTo>
                      <a:pt x="0" y="0"/>
                    </a:moveTo>
                    <a:lnTo>
                      <a:pt x="79409" y="0"/>
                    </a:lnTo>
                    <a:lnTo>
                      <a:pt x="79409" y="19202"/>
                    </a:lnTo>
                    <a:lnTo>
                      <a:pt x="0" y="1920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13" name="Google Shape;2613;p71"/>
            <p:cNvGrpSpPr/>
            <p:nvPr/>
          </p:nvGrpSpPr>
          <p:grpSpPr>
            <a:xfrm>
              <a:off x="6538555" y="4369873"/>
              <a:ext cx="40213" cy="200894"/>
              <a:chOff x="6921479" y="4438402"/>
              <a:chExt cx="31005" cy="154891"/>
            </a:xfrm>
          </p:grpSpPr>
          <p:sp>
            <p:nvSpPr>
              <p:cNvPr id="2614" name="Google Shape;2614;p71"/>
              <p:cNvSpPr/>
              <p:nvPr/>
            </p:nvSpPr>
            <p:spPr>
              <a:xfrm>
                <a:off x="6921479" y="4438402"/>
                <a:ext cx="30995" cy="22817"/>
              </a:xfrm>
              <a:custGeom>
                <a:avLst/>
                <a:gdLst/>
                <a:ahLst/>
                <a:cxnLst/>
                <a:rect l="l" t="t" r="r" b="b"/>
                <a:pathLst>
                  <a:path w="30995" h="22817" extrusionOk="0">
                    <a:moveTo>
                      <a:pt x="12500" y="22817"/>
                    </a:moveTo>
                    <a:cubicBezTo>
                      <a:pt x="11354" y="22819"/>
                      <a:pt x="10254" y="22363"/>
                      <a:pt x="9444" y="21551"/>
                    </a:cubicBezTo>
                    <a:lnTo>
                      <a:pt x="1267" y="13374"/>
                    </a:lnTo>
                    <a:cubicBezTo>
                      <a:pt x="-421" y="11686"/>
                      <a:pt x="-421" y="8950"/>
                      <a:pt x="1267" y="7263"/>
                    </a:cubicBezTo>
                    <a:cubicBezTo>
                      <a:pt x="2955" y="5575"/>
                      <a:pt x="5691" y="5575"/>
                      <a:pt x="7378" y="7263"/>
                    </a:cubicBezTo>
                    <a:lnTo>
                      <a:pt x="12500" y="12385"/>
                    </a:lnTo>
                    <a:lnTo>
                      <a:pt x="23620" y="1266"/>
                    </a:lnTo>
                    <a:cubicBezTo>
                      <a:pt x="25307" y="-422"/>
                      <a:pt x="28043" y="-422"/>
                      <a:pt x="29730" y="1266"/>
                    </a:cubicBezTo>
                    <a:cubicBezTo>
                      <a:pt x="31418" y="2953"/>
                      <a:pt x="31418" y="5689"/>
                      <a:pt x="29731" y="7377"/>
                    </a:cubicBezTo>
                    <a:lnTo>
                      <a:pt x="15556" y="21551"/>
                    </a:lnTo>
                    <a:cubicBezTo>
                      <a:pt x="14746" y="22363"/>
                      <a:pt x="13647" y="22819"/>
                      <a:pt x="12500" y="228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5" name="Google Shape;2615;p71"/>
              <p:cNvSpPr/>
              <p:nvPr/>
            </p:nvSpPr>
            <p:spPr>
              <a:xfrm>
                <a:off x="6921479" y="4480395"/>
                <a:ext cx="31005" cy="22827"/>
              </a:xfrm>
              <a:custGeom>
                <a:avLst/>
                <a:gdLst/>
                <a:ahLst/>
                <a:cxnLst/>
                <a:rect l="l" t="t" r="r" b="b"/>
                <a:pathLst>
                  <a:path w="31005" h="22827" extrusionOk="0">
                    <a:moveTo>
                      <a:pt x="12500" y="22828"/>
                    </a:moveTo>
                    <a:lnTo>
                      <a:pt x="12500" y="22828"/>
                    </a:lnTo>
                    <a:cubicBezTo>
                      <a:pt x="11354" y="22828"/>
                      <a:pt x="10255" y="22372"/>
                      <a:pt x="9444" y="21562"/>
                    </a:cubicBezTo>
                    <a:lnTo>
                      <a:pt x="1267" y="13384"/>
                    </a:lnTo>
                    <a:cubicBezTo>
                      <a:pt x="-421" y="11696"/>
                      <a:pt x="-421" y="8960"/>
                      <a:pt x="1267" y="7273"/>
                    </a:cubicBezTo>
                    <a:cubicBezTo>
                      <a:pt x="2955" y="5585"/>
                      <a:pt x="5691" y="5585"/>
                      <a:pt x="7378" y="7273"/>
                    </a:cubicBezTo>
                    <a:lnTo>
                      <a:pt x="12500" y="12395"/>
                    </a:lnTo>
                    <a:lnTo>
                      <a:pt x="23620" y="1276"/>
                    </a:lnTo>
                    <a:cubicBezTo>
                      <a:pt x="25302" y="-417"/>
                      <a:pt x="28037" y="-426"/>
                      <a:pt x="29730" y="1255"/>
                    </a:cubicBezTo>
                    <a:cubicBezTo>
                      <a:pt x="31423" y="2937"/>
                      <a:pt x="31433" y="5673"/>
                      <a:pt x="29751" y="7366"/>
                    </a:cubicBezTo>
                    <a:cubicBezTo>
                      <a:pt x="29744" y="7373"/>
                      <a:pt x="29737" y="7380"/>
                      <a:pt x="29730" y="7386"/>
                    </a:cubicBezTo>
                    <a:lnTo>
                      <a:pt x="15556" y="21562"/>
                    </a:lnTo>
                    <a:cubicBezTo>
                      <a:pt x="14745" y="22372"/>
                      <a:pt x="13646" y="22828"/>
                      <a:pt x="12500" y="228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6" name="Google Shape;2616;p71"/>
              <p:cNvSpPr/>
              <p:nvPr/>
            </p:nvSpPr>
            <p:spPr>
              <a:xfrm>
                <a:off x="6921479" y="4522565"/>
                <a:ext cx="31005" cy="22827"/>
              </a:xfrm>
              <a:custGeom>
                <a:avLst/>
                <a:gdLst/>
                <a:ahLst/>
                <a:cxnLst/>
                <a:rect l="l" t="t" r="r" b="b"/>
                <a:pathLst>
                  <a:path w="31005" h="22827" extrusionOk="0">
                    <a:moveTo>
                      <a:pt x="12500" y="22828"/>
                    </a:moveTo>
                    <a:lnTo>
                      <a:pt x="12500" y="22828"/>
                    </a:lnTo>
                    <a:cubicBezTo>
                      <a:pt x="11354" y="22828"/>
                      <a:pt x="10255" y="22372"/>
                      <a:pt x="9444" y="21562"/>
                    </a:cubicBezTo>
                    <a:lnTo>
                      <a:pt x="1267" y="13384"/>
                    </a:lnTo>
                    <a:cubicBezTo>
                      <a:pt x="-421" y="11696"/>
                      <a:pt x="-421" y="8960"/>
                      <a:pt x="1267" y="7273"/>
                    </a:cubicBezTo>
                    <a:cubicBezTo>
                      <a:pt x="2955" y="5585"/>
                      <a:pt x="5691" y="5585"/>
                      <a:pt x="7378" y="7273"/>
                    </a:cubicBezTo>
                    <a:lnTo>
                      <a:pt x="12500" y="12395"/>
                    </a:lnTo>
                    <a:lnTo>
                      <a:pt x="23620" y="1276"/>
                    </a:lnTo>
                    <a:cubicBezTo>
                      <a:pt x="25302" y="-417"/>
                      <a:pt x="28037" y="-426"/>
                      <a:pt x="29730" y="1255"/>
                    </a:cubicBezTo>
                    <a:cubicBezTo>
                      <a:pt x="31423" y="2937"/>
                      <a:pt x="31433" y="5673"/>
                      <a:pt x="29751" y="7366"/>
                    </a:cubicBezTo>
                    <a:cubicBezTo>
                      <a:pt x="29744" y="7373"/>
                      <a:pt x="29737" y="7380"/>
                      <a:pt x="29730" y="7386"/>
                    </a:cubicBezTo>
                    <a:lnTo>
                      <a:pt x="15556" y="21562"/>
                    </a:lnTo>
                    <a:cubicBezTo>
                      <a:pt x="14745" y="22372"/>
                      <a:pt x="13646" y="22828"/>
                      <a:pt x="12500" y="228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7" name="Google Shape;2617;p71"/>
              <p:cNvSpPr/>
              <p:nvPr/>
            </p:nvSpPr>
            <p:spPr>
              <a:xfrm>
                <a:off x="6921479" y="4570466"/>
                <a:ext cx="31005" cy="22827"/>
              </a:xfrm>
              <a:custGeom>
                <a:avLst/>
                <a:gdLst/>
                <a:ahLst/>
                <a:cxnLst/>
                <a:rect l="l" t="t" r="r" b="b"/>
                <a:pathLst>
                  <a:path w="31005" h="22827" extrusionOk="0">
                    <a:moveTo>
                      <a:pt x="12500" y="22828"/>
                    </a:moveTo>
                    <a:lnTo>
                      <a:pt x="12500" y="22828"/>
                    </a:lnTo>
                    <a:cubicBezTo>
                      <a:pt x="11354" y="22828"/>
                      <a:pt x="10255" y="22372"/>
                      <a:pt x="9444" y="21562"/>
                    </a:cubicBezTo>
                    <a:lnTo>
                      <a:pt x="1267" y="13384"/>
                    </a:lnTo>
                    <a:cubicBezTo>
                      <a:pt x="-421" y="11696"/>
                      <a:pt x="-421" y="8960"/>
                      <a:pt x="1267" y="7273"/>
                    </a:cubicBezTo>
                    <a:cubicBezTo>
                      <a:pt x="2955" y="5585"/>
                      <a:pt x="5691" y="5585"/>
                      <a:pt x="7378" y="7273"/>
                    </a:cubicBezTo>
                    <a:lnTo>
                      <a:pt x="12500" y="12395"/>
                    </a:lnTo>
                    <a:lnTo>
                      <a:pt x="23620" y="1276"/>
                    </a:lnTo>
                    <a:cubicBezTo>
                      <a:pt x="25302" y="-417"/>
                      <a:pt x="28037" y="-426"/>
                      <a:pt x="29730" y="1255"/>
                    </a:cubicBezTo>
                    <a:cubicBezTo>
                      <a:pt x="31423" y="2937"/>
                      <a:pt x="31433" y="5673"/>
                      <a:pt x="29751" y="7366"/>
                    </a:cubicBezTo>
                    <a:cubicBezTo>
                      <a:pt x="29744" y="7373"/>
                      <a:pt x="29737" y="7380"/>
                      <a:pt x="29730" y="7386"/>
                    </a:cubicBezTo>
                    <a:lnTo>
                      <a:pt x="15556" y="21562"/>
                    </a:lnTo>
                    <a:cubicBezTo>
                      <a:pt x="14745" y="22372"/>
                      <a:pt x="13646" y="22828"/>
                      <a:pt x="12500" y="228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618" name="Google Shape;2618;p71"/>
            <p:cNvSpPr/>
            <p:nvPr/>
          </p:nvSpPr>
          <p:spPr>
            <a:xfrm>
              <a:off x="6564890" y="4283408"/>
              <a:ext cx="119194" cy="60715"/>
            </a:xfrm>
            <a:custGeom>
              <a:avLst/>
              <a:gdLst/>
              <a:ahLst/>
              <a:cxnLst/>
              <a:rect l="l" t="t" r="r" b="b"/>
              <a:pathLst>
                <a:path w="91864" h="46794" extrusionOk="0">
                  <a:moveTo>
                    <a:pt x="87017" y="46794"/>
                  </a:moveTo>
                  <a:lnTo>
                    <a:pt x="4850" y="46794"/>
                  </a:lnTo>
                  <a:cubicBezTo>
                    <a:pt x="2172" y="46794"/>
                    <a:pt x="1" y="44623"/>
                    <a:pt x="1" y="41946"/>
                  </a:cubicBezTo>
                  <a:lnTo>
                    <a:pt x="1" y="4848"/>
                  </a:lnTo>
                  <a:cubicBezTo>
                    <a:pt x="1" y="2171"/>
                    <a:pt x="2172" y="0"/>
                    <a:pt x="4850" y="0"/>
                  </a:cubicBezTo>
                  <a:cubicBezTo>
                    <a:pt x="4850" y="0"/>
                    <a:pt x="4850" y="0"/>
                    <a:pt x="4850" y="0"/>
                  </a:cubicBezTo>
                  <a:lnTo>
                    <a:pt x="87017" y="0"/>
                  </a:lnTo>
                  <a:cubicBezTo>
                    <a:pt x="89695" y="0"/>
                    <a:pt x="91866" y="2171"/>
                    <a:pt x="91866" y="4848"/>
                  </a:cubicBezTo>
                  <a:cubicBezTo>
                    <a:pt x="91866" y="4848"/>
                    <a:pt x="91866" y="4848"/>
                    <a:pt x="91866" y="4848"/>
                  </a:cubicBezTo>
                  <a:lnTo>
                    <a:pt x="91866" y="41945"/>
                  </a:lnTo>
                  <a:cubicBezTo>
                    <a:pt x="91866" y="44623"/>
                    <a:pt x="89695" y="46794"/>
                    <a:pt x="87017" y="4679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9" name="Google Shape;2619;p71"/>
            <p:cNvSpPr/>
            <p:nvPr/>
          </p:nvSpPr>
          <p:spPr>
            <a:xfrm>
              <a:off x="6497571" y="4628507"/>
              <a:ext cx="253881" cy="14339"/>
            </a:xfrm>
            <a:custGeom>
              <a:avLst/>
              <a:gdLst/>
              <a:ahLst/>
              <a:cxnLst/>
              <a:rect l="l" t="t" r="r" b="b"/>
              <a:pathLst>
                <a:path w="195669" h="11051" extrusionOk="0">
                  <a:moveTo>
                    <a:pt x="145619" y="0"/>
                  </a:moveTo>
                  <a:lnTo>
                    <a:pt x="195670" y="0"/>
                  </a:lnTo>
                  <a:lnTo>
                    <a:pt x="195670" y="11051"/>
                  </a:lnTo>
                  <a:lnTo>
                    <a:pt x="0" y="11051"/>
                  </a:lnTo>
                  <a:lnTo>
                    <a:pt x="0" y="0"/>
                  </a:lnTo>
                  <a:lnTo>
                    <a:pt x="49695" y="0"/>
                  </a:lnTo>
                  <a:lnTo>
                    <a:pt x="145619"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0" name="Google Shape;2620;p71"/>
            <p:cNvSpPr/>
            <p:nvPr/>
          </p:nvSpPr>
          <p:spPr>
            <a:xfrm>
              <a:off x="6564890" y="4312685"/>
              <a:ext cx="119194" cy="31425"/>
            </a:xfrm>
            <a:custGeom>
              <a:avLst/>
              <a:gdLst/>
              <a:ahLst/>
              <a:cxnLst/>
              <a:rect l="l" t="t" r="r" b="b"/>
              <a:pathLst>
                <a:path w="91864" h="24220" extrusionOk="0">
                  <a:moveTo>
                    <a:pt x="1" y="0"/>
                  </a:moveTo>
                  <a:lnTo>
                    <a:pt x="1" y="19372"/>
                  </a:lnTo>
                  <a:cubicBezTo>
                    <a:pt x="1" y="22050"/>
                    <a:pt x="2172" y="24221"/>
                    <a:pt x="4849" y="24221"/>
                  </a:cubicBezTo>
                  <a:cubicBezTo>
                    <a:pt x="4849" y="24221"/>
                    <a:pt x="4849" y="24221"/>
                    <a:pt x="4849" y="24221"/>
                  </a:cubicBezTo>
                  <a:lnTo>
                    <a:pt x="87016" y="24221"/>
                  </a:lnTo>
                  <a:cubicBezTo>
                    <a:pt x="89694" y="24221"/>
                    <a:pt x="91865" y="22050"/>
                    <a:pt x="91865" y="19373"/>
                  </a:cubicBezTo>
                  <a:cubicBezTo>
                    <a:pt x="91865" y="19373"/>
                    <a:pt x="91865" y="19372"/>
                    <a:pt x="91865" y="19372"/>
                  </a:cubicBezTo>
                  <a:lnTo>
                    <a:pt x="91865"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21" name="Google Shape;2621;p71"/>
          <p:cNvGrpSpPr/>
          <p:nvPr/>
        </p:nvGrpSpPr>
        <p:grpSpPr>
          <a:xfrm>
            <a:off x="5633430" y="3961599"/>
            <a:ext cx="301664" cy="359650"/>
            <a:chOff x="5633430" y="4283291"/>
            <a:chExt cx="301664" cy="359650"/>
          </a:xfrm>
        </p:grpSpPr>
        <p:sp>
          <p:nvSpPr>
            <p:cNvPr id="2622" name="Google Shape;2622;p71"/>
            <p:cNvSpPr/>
            <p:nvPr/>
          </p:nvSpPr>
          <p:spPr>
            <a:xfrm rot="-2700000">
              <a:off x="5874478" y="4380227"/>
              <a:ext cx="39506" cy="23649"/>
            </a:xfrm>
            <a:custGeom>
              <a:avLst/>
              <a:gdLst/>
              <a:ahLst/>
              <a:cxnLst/>
              <a:rect l="l" t="t" r="r" b="b"/>
              <a:pathLst>
                <a:path w="30447" h="18226" extrusionOk="0">
                  <a:moveTo>
                    <a:pt x="1" y="0"/>
                  </a:moveTo>
                  <a:lnTo>
                    <a:pt x="30448" y="0"/>
                  </a:lnTo>
                  <a:lnTo>
                    <a:pt x="30448" y="18226"/>
                  </a:lnTo>
                  <a:lnTo>
                    <a:pt x="1" y="1822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23" name="Google Shape;2623;p71"/>
            <p:cNvGrpSpPr/>
            <p:nvPr/>
          </p:nvGrpSpPr>
          <p:grpSpPr>
            <a:xfrm>
              <a:off x="5750595" y="4283291"/>
              <a:ext cx="58246" cy="73006"/>
              <a:chOff x="6313980" y="4371651"/>
              <a:chExt cx="44908" cy="56288"/>
            </a:xfrm>
          </p:grpSpPr>
          <p:sp>
            <p:nvSpPr>
              <p:cNvPr id="2624" name="Google Shape;2624;p71"/>
              <p:cNvSpPr/>
              <p:nvPr/>
            </p:nvSpPr>
            <p:spPr>
              <a:xfrm>
                <a:off x="6323434" y="4395404"/>
                <a:ext cx="25998" cy="32535"/>
              </a:xfrm>
              <a:custGeom>
                <a:avLst/>
                <a:gdLst/>
                <a:ahLst/>
                <a:cxnLst/>
                <a:rect l="l" t="t" r="r" b="b"/>
                <a:pathLst>
                  <a:path w="25998" h="32535" extrusionOk="0">
                    <a:moveTo>
                      <a:pt x="0" y="0"/>
                    </a:moveTo>
                    <a:lnTo>
                      <a:pt x="25998" y="0"/>
                    </a:lnTo>
                    <a:lnTo>
                      <a:pt x="25998" y="32536"/>
                    </a:lnTo>
                    <a:lnTo>
                      <a:pt x="0" y="3253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5" name="Google Shape;2625;p71"/>
              <p:cNvSpPr/>
              <p:nvPr/>
            </p:nvSpPr>
            <p:spPr>
              <a:xfrm>
                <a:off x="6313980" y="4371651"/>
                <a:ext cx="44908" cy="27902"/>
              </a:xfrm>
              <a:custGeom>
                <a:avLst/>
                <a:gdLst/>
                <a:ahLst/>
                <a:cxnLst/>
                <a:rect l="l" t="t" r="r" b="b"/>
                <a:pathLst>
                  <a:path w="44908" h="27902" extrusionOk="0">
                    <a:moveTo>
                      <a:pt x="0" y="0"/>
                    </a:moveTo>
                    <a:lnTo>
                      <a:pt x="44909" y="0"/>
                    </a:lnTo>
                    <a:lnTo>
                      <a:pt x="44909" y="27902"/>
                    </a:lnTo>
                    <a:lnTo>
                      <a:pt x="0" y="2790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26" name="Google Shape;2626;p71"/>
            <p:cNvGrpSpPr/>
            <p:nvPr/>
          </p:nvGrpSpPr>
          <p:grpSpPr>
            <a:xfrm>
              <a:off x="5762801" y="4319440"/>
              <a:ext cx="33719" cy="36821"/>
              <a:chOff x="6323434" y="4399554"/>
              <a:chExt cx="25998" cy="28389"/>
            </a:xfrm>
          </p:grpSpPr>
          <p:sp>
            <p:nvSpPr>
              <p:cNvPr id="2627" name="Google Shape;2627;p71"/>
              <p:cNvSpPr/>
              <p:nvPr/>
            </p:nvSpPr>
            <p:spPr>
              <a:xfrm>
                <a:off x="6323434" y="4414317"/>
                <a:ext cx="25998" cy="13626"/>
              </a:xfrm>
              <a:custGeom>
                <a:avLst/>
                <a:gdLst/>
                <a:ahLst/>
                <a:cxnLst/>
                <a:rect l="l" t="t" r="r" b="b"/>
                <a:pathLst>
                  <a:path w="25998" h="13626" extrusionOk="0">
                    <a:moveTo>
                      <a:pt x="0" y="0"/>
                    </a:moveTo>
                    <a:lnTo>
                      <a:pt x="25998" y="0"/>
                    </a:lnTo>
                    <a:lnTo>
                      <a:pt x="25998" y="13627"/>
                    </a:lnTo>
                    <a:lnTo>
                      <a:pt x="0" y="13627"/>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8" name="Google Shape;2628;p71"/>
              <p:cNvSpPr/>
              <p:nvPr/>
            </p:nvSpPr>
            <p:spPr>
              <a:xfrm>
                <a:off x="6323434" y="4399554"/>
                <a:ext cx="25998" cy="5584"/>
              </a:xfrm>
              <a:custGeom>
                <a:avLst/>
                <a:gdLst/>
                <a:ahLst/>
                <a:cxnLst/>
                <a:rect l="l" t="t" r="r" b="b"/>
                <a:pathLst>
                  <a:path w="25998" h="5584" extrusionOk="0">
                    <a:moveTo>
                      <a:pt x="0" y="0"/>
                    </a:moveTo>
                    <a:lnTo>
                      <a:pt x="25998" y="0"/>
                    </a:lnTo>
                    <a:lnTo>
                      <a:pt x="25998" y="5585"/>
                    </a:lnTo>
                    <a:lnTo>
                      <a:pt x="0" y="558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629" name="Google Shape;2629;p71"/>
            <p:cNvSpPr/>
            <p:nvPr/>
          </p:nvSpPr>
          <p:spPr>
            <a:xfrm>
              <a:off x="5633430" y="4350088"/>
              <a:ext cx="292854" cy="292854"/>
            </a:xfrm>
            <a:custGeom>
              <a:avLst/>
              <a:gdLst/>
              <a:ahLst/>
              <a:cxnLst/>
              <a:rect l="l" t="t" r="r" b="b"/>
              <a:pathLst>
                <a:path w="225706" h="225706" extrusionOk="0">
                  <a:moveTo>
                    <a:pt x="225706" y="112853"/>
                  </a:moveTo>
                  <a:cubicBezTo>
                    <a:pt x="225706" y="175180"/>
                    <a:pt x="175180" y="225706"/>
                    <a:pt x="112853" y="225706"/>
                  </a:cubicBezTo>
                  <a:cubicBezTo>
                    <a:pt x="50526" y="225706"/>
                    <a:pt x="-1" y="175180"/>
                    <a:pt x="-1" y="112853"/>
                  </a:cubicBezTo>
                  <a:cubicBezTo>
                    <a:pt x="-1" y="50526"/>
                    <a:pt x="50525" y="0"/>
                    <a:pt x="112853" y="0"/>
                  </a:cubicBezTo>
                  <a:cubicBezTo>
                    <a:pt x="175180" y="0"/>
                    <a:pt x="225706" y="50526"/>
                    <a:pt x="225706" y="112853"/>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0" name="Google Shape;2630;p71"/>
            <p:cNvSpPr/>
            <p:nvPr/>
          </p:nvSpPr>
          <p:spPr>
            <a:xfrm>
              <a:off x="5763758" y="4408146"/>
              <a:ext cx="29539" cy="108501"/>
            </a:xfrm>
            <a:custGeom>
              <a:avLst/>
              <a:gdLst/>
              <a:ahLst/>
              <a:cxnLst/>
              <a:rect l="l" t="t" r="r" b="b"/>
              <a:pathLst>
                <a:path w="22766" h="83623" extrusionOk="0">
                  <a:moveTo>
                    <a:pt x="11384" y="83623"/>
                  </a:moveTo>
                  <a:lnTo>
                    <a:pt x="11384" y="83623"/>
                  </a:lnTo>
                  <a:cubicBezTo>
                    <a:pt x="5105" y="83605"/>
                    <a:pt x="20" y="78519"/>
                    <a:pt x="1" y="72240"/>
                  </a:cubicBezTo>
                  <a:lnTo>
                    <a:pt x="1" y="17804"/>
                  </a:lnTo>
                  <a:lnTo>
                    <a:pt x="11384" y="0"/>
                  </a:lnTo>
                  <a:lnTo>
                    <a:pt x="11384" y="0"/>
                  </a:lnTo>
                  <a:lnTo>
                    <a:pt x="22768" y="17804"/>
                  </a:lnTo>
                  <a:lnTo>
                    <a:pt x="22768" y="72240"/>
                  </a:lnTo>
                  <a:cubicBezTo>
                    <a:pt x="22749" y="78519"/>
                    <a:pt x="17664" y="83605"/>
                    <a:pt x="11384" y="8362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1" name="Google Shape;2631;p71"/>
            <p:cNvSpPr/>
            <p:nvPr/>
          </p:nvSpPr>
          <p:spPr>
            <a:xfrm>
              <a:off x="5740364" y="4439394"/>
              <a:ext cx="104870" cy="105920"/>
            </a:xfrm>
            <a:custGeom>
              <a:avLst/>
              <a:gdLst/>
              <a:ahLst/>
              <a:cxnLst/>
              <a:rect l="l" t="t" r="r" b="b"/>
              <a:pathLst>
                <a:path w="80825" h="81634" extrusionOk="0">
                  <a:moveTo>
                    <a:pt x="41639" y="27689"/>
                  </a:moveTo>
                  <a:lnTo>
                    <a:pt x="63726" y="5344"/>
                  </a:lnTo>
                  <a:lnTo>
                    <a:pt x="80825" y="0"/>
                  </a:lnTo>
                  <a:lnTo>
                    <a:pt x="75684" y="17156"/>
                  </a:lnTo>
                  <a:lnTo>
                    <a:pt x="41785" y="51460"/>
                  </a:lnTo>
                  <a:lnTo>
                    <a:pt x="33243" y="60098"/>
                  </a:lnTo>
                  <a:lnTo>
                    <a:pt x="11959" y="81635"/>
                  </a:lnTo>
                  <a:lnTo>
                    <a:pt x="0" y="69822"/>
                  </a:lnTo>
                  <a:lnTo>
                    <a:pt x="18039" y="51573"/>
                  </a:lnTo>
                  <a:lnTo>
                    <a:pt x="41639" y="276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32" name="Google Shape;2632;p71"/>
            <p:cNvGrpSpPr/>
            <p:nvPr/>
          </p:nvGrpSpPr>
          <p:grpSpPr>
            <a:xfrm>
              <a:off x="5651251" y="4367854"/>
              <a:ext cx="256416" cy="257764"/>
              <a:chOff x="6237407" y="4436848"/>
              <a:chExt cx="197699" cy="198739"/>
            </a:xfrm>
          </p:grpSpPr>
          <p:sp>
            <p:nvSpPr>
              <p:cNvPr id="2633" name="Google Shape;2633;p71"/>
              <p:cNvSpPr/>
              <p:nvPr/>
            </p:nvSpPr>
            <p:spPr>
              <a:xfrm>
                <a:off x="6330705" y="4436848"/>
                <a:ext cx="8517" cy="22564"/>
              </a:xfrm>
              <a:custGeom>
                <a:avLst/>
                <a:gdLst/>
                <a:ahLst/>
                <a:cxnLst/>
                <a:rect l="l" t="t" r="r" b="b"/>
                <a:pathLst>
                  <a:path w="8517" h="22564" extrusionOk="0">
                    <a:moveTo>
                      <a:pt x="4260" y="22564"/>
                    </a:moveTo>
                    <a:cubicBezTo>
                      <a:pt x="1907" y="22564"/>
                      <a:pt x="1" y="20657"/>
                      <a:pt x="1" y="18306"/>
                    </a:cubicBezTo>
                    <a:lnTo>
                      <a:pt x="1" y="4259"/>
                    </a:lnTo>
                    <a:cubicBezTo>
                      <a:pt x="1" y="1907"/>
                      <a:pt x="1907" y="0"/>
                      <a:pt x="4260" y="0"/>
                    </a:cubicBezTo>
                    <a:cubicBezTo>
                      <a:pt x="6612" y="0"/>
                      <a:pt x="8518" y="1907"/>
                      <a:pt x="8518" y="4259"/>
                    </a:cubicBezTo>
                    <a:lnTo>
                      <a:pt x="8518" y="18306"/>
                    </a:lnTo>
                    <a:cubicBezTo>
                      <a:pt x="8518" y="20657"/>
                      <a:pt x="6612" y="22564"/>
                      <a:pt x="4260" y="2256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4" name="Google Shape;2634;p71"/>
              <p:cNvSpPr/>
              <p:nvPr/>
            </p:nvSpPr>
            <p:spPr>
              <a:xfrm>
                <a:off x="6330705" y="4610833"/>
                <a:ext cx="8517" cy="24754"/>
              </a:xfrm>
              <a:custGeom>
                <a:avLst/>
                <a:gdLst/>
                <a:ahLst/>
                <a:cxnLst/>
                <a:rect l="l" t="t" r="r" b="b"/>
                <a:pathLst>
                  <a:path w="8517" h="24754" extrusionOk="0">
                    <a:moveTo>
                      <a:pt x="4260" y="24754"/>
                    </a:moveTo>
                    <a:cubicBezTo>
                      <a:pt x="1907" y="24754"/>
                      <a:pt x="1" y="22848"/>
                      <a:pt x="1" y="20496"/>
                    </a:cubicBezTo>
                    <a:lnTo>
                      <a:pt x="1" y="4259"/>
                    </a:lnTo>
                    <a:cubicBezTo>
                      <a:pt x="1" y="1907"/>
                      <a:pt x="1907" y="0"/>
                      <a:pt x="4260" y="0"/>
                    </a:cubicBezTo>
                    <a:cubicBezTo>
                      <a:pt x="6612" y="0"/>
                      <a:pt x="8518" y="1907"/>
                      <a:pt x="8518" y="4259"/>
                    </a:cubicBezTo>
                    <a:lnTo>
                      <a:pt x="8518" y="20496"/>
                    </a:lnTo>
                    <a:cubicBezTo>
                      <a:pt x="8518" y="22848"/>
                      <a:pt x="6611" y="24754"/>
                      <a:pt x="4260" y="2475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5" name="Google Shape;2635;p71"/>
              <p:cNvSpPr/>
              <p:nvPr/>
            </p:nvSpPr>
            <p:spPr>
              <a:xfrm>
                <a:off x="6412486" y="4531975"/>
                <a:ext cx="22620" cy="8517"/>
              </a:xfrm>
              <a:custGeom>
                <a:avLst/>
                <a:gdLst/>
                <a:ahLst/>
                <a:cxnLst/>
                <a:rect l="l" t="t" r="r" b="b"/>
                <a:pathLst>
                  <a:path w="22620" h="8517" extrusionOk="0">
                    <a:moveTo>
                      <a:pt x="18363" y="8517"/>
                    </a:moveTo>
                    <a:lnTo>
                      <a:pt x="4260" y="8517"/>
                    </a:lnTo>
                    <a:cubicBezTo>
                      <a:pt x="1907" y="8517"/>
                      <a:pt x="1" y="6611"/>
                      <a:pt x="1" y="4259"/>
                    </a:cubicBezTo>
                    <a:cubicBezTo>
                      <a:pt x="1" y="1907"/>
                      <a:pt x="1907" y="0"/>
                      <a:pt x="4260" y="0"/>
                    </a:cubicBezTo>
                    <a:lnTo>
                      <a:pt x="18363" y="0"/>
                    </a:lnTo>
                    <a:cubicBezTo>
                      <a:pt x="20716" y="0"/>
                      <a:pt x="22622" y="1907"/>
                      <a:pt x="22622" y="4259"/>
                    </a:cubicBezTo>
                    <a:cubicBezTo>
                      <a:pt x="22622" y="6611"/>
                      <a:pt x="20716" y="8517"/>
                      <a:pt x="18363" y="85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6" name="Google Shape;2636;p71"/>
              <p:cNvSpPr/>
              <p:nvPr/>
            </p:nvSpPr>
            <p:spPr>
              <a:xfrm>
                <a:off x="6237407" y="4531975"/>
                <a:ext cx="23652" cy="8517"/>
              </a:xfrm>
              <a:custGeom>
                <a:avLst/>
                <a:gdLst/>
                <a:ahLst/>
                <a:cxnLst/>
                <a:rect l="l" t="t" r="r" b="b"/>
                <a:pathLst>
                  <a:path w="23652" h="8517" extrusionOk="0">
                    <a:moveTo>
                      <a:pt x="19395" y="8517"/>
                    </a:moveTo>
                    <a:lnTo>
                      <a:pt x="4260" y="8517"/>
                    </a:lnTo>
                    <a:cubicBezTo>
                      <a:pt x="1907" y="8517"/>
                      <a:pt x="1" y="6611"/>
                      <a:pt x="1" y="4259"/>
                    </a:cubicBezTo>
                    <a:cubicBezTo>
                      <a:pt x="1" y="1907"/>
                      <a:pt x="1907" y="0"/>
                      <a:pt x="4260" y="0"/>
                    </a:cubicBezTo>
                    <a:lnTo>
                      <a:pt x="19395" y="0"/>
                    </a:lnTo>
                    <a:cubicBezTo>
                      <a:pt x="21747" y="0"/>
                      <a:pt x="23654" y="1907"/>
                      <a:pt x="23654" y="4259"/>
                    </a:cubicBezTo>
                    <a:cubicBezTo>
                      <a:pt x="23654" y="6611"/>
                      <a:pt x="21747" y="8517"/>
                      <a:pt x="19395" y="85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7" name="Google Shape;2637;p71"/>
              <p:cNvSpPr/>
              <p:nvPr/>
            </p:nvSpPr>
            <p:spPr>
              <a:xfrm>
                <a:off x="6388386" y="4464194"/>
                <a:ext cx="18616" cy="18617"/>
              </a:xfrm>
              <a:custGeom>
                <a:avLst/>
                <a:gdLst/>
                <a:ahLst/>
                <a:cxnLst/>
                <a:rect l="l" t="t" r="r" b="b"/>
                <a:pathLst>
                  <a:path w="18616" h="18617" extrusionOk="0">
                    <a:moveTo>
                      <a:pt x="4260" y="18617"/>
                    </a:moveTo>
                    <a:cubicBezTo>
                      <a:pt x="1907" y="18617"/>
                      <a:pt x="1" y="16711"/>
                      <a:pt x="1" y="14359"/>
                    </a:cubicBezTo>
                    <a:cubicBezTo>
                      <a:pt x="1" y="13229"/>
                      <a:pt x="450" y="12146"/>
                      <a:pt x="1249" y="11347"/>
                    </a:cubicBezTo>
                    <a:lnTo>
                      <a:pt x="11368" y="1227"/>
                    </a:lnTo>
                    <a:cubicBezTo>
                      <a:pt x="13042" y="-425"/>
                      <a:pt x="15738" y="-407"/>
                      <a:pt x="17390" y="1267"/>
                    </a:cubicBezTo>
                    <a:cubicBezTo>
                      <a:pt x="19027" y="2926"/>
                      <a:pt x="19027" y="5592"/>
                      <a:pt x="17390" y="7250"/>
                    </a:cubicBezTo>
                    <a:lnTo>
                      <a:pt x="7272" y="17369"/>
                    </a:lnTo>
                    <a:cubicBezTo>
                      <a:pt x="6474" y="18170"/>
                      <a:pt x="5390" y="18619"/>
                      <a:pt x="4260" y="186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8" name="Google Shape;2638;p71"/>
              <p:cNvSpPr/>
              <p:nvPr/>
            </p:nvSpPr>
            <p:spPr>
              <a:xfrm>
                <a:off x="6264707" y="4587444"/>
                <a:ext cx="19045" cy="19046"/>
              </a:xfrm>
              <a:custGeom>
                <a:avLst/>
                <a:gdLst/>
                <a:ahLst/>
                <a:cxnLst/>
                <a:rect l="l" t="t" r="r" b="b"/>
                <a:pathLst>
                  <a:path w="19045" h="19046" extrusionOk="0">
                    <a:moveTo>
                      <a:pt x="4260" y="19046"/>
                    </a:moveTo>
                    <a:cubicBezTo>
                      <a:pt x="1907" y="19046"/>
                      <a:pt x="1" y="17139"/>
                      <a:pt x="1" y="14787"/>
                    </a:cubicBezTo>
                    <a:cubicBezTo>
                      <a:pt x="1" y="13657"/>
                      <a:pt x="450" y="12574"/>
                      <a:pt x="1249" y="11775"/>
                    </a:cubicBezTo>
                    <a:lnTo>
                      <a:pt x="11794" y="1231"/>
                    </a:lnTo>
                    <a:cubicBezTo>
                      <a:pt x="13466" y="-423"/>
                      <a:pt x="16162" y="-408"/>
                      <a:pt x="17816" y="1264"/>
                    </a:cubicBezTo>
                    <a:cubicBezTo>
                      <a:pt x="19457" y="2923"/>
                      <a:pt x="19457" y="5594"/>
                      <a:pt x="17816" y="7253"/>
                    </a:cubicBezTo>
                    <a:lnTo>
                      <a:pt x="7271" y="17798"/>
                    </a:lnTo>
                    <a:cubicBezTo>
                      <a:pt x="6473" y="18598"/>
                      <a:pt x="5390" y="19047"/>
                      <a:pt x="4260" y="1904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9" name="Google Shape;2639;p71"/>
              <p:cNvSpPr/>
              <p:nvPr/>
            </p:nvSpPr>
            <p:spPr>
              <a:xfrm>
                <a:off x="6388082" y="4589351"/>
                <a:ext cx="18941" cy="18941"/>
              </a:xfrm>
              <a:custGeom>
                <a:avLst/>
                <a:gdLst/>
                <a:ahLst/>
                <a:cxnLst/>
                <a:rect l="l" t="t" r="r" b="b"/>
                <a:pathLst>
                  <a:path w="18941" h="18941" extrusionOk="0">
                    <a:moveTo>
                      <a:pt x="14683" y="18942"/>
                    </a:moveTo>
                    <a:cubicBezTo>
                      <a:pt x="13554" y="18943"/>
                      <a:pt x="12470" y="18494"/>
                      <a:pt x="11672" y="17694"/>
                    </a:cubicBezTo>
                    <a:lnTo>
                      <a:pt x="1228" y="7250"/>
                    </a:lnTo>
                    <a:cubicBezTo>
                      <a:pt x="-424" y="5576"/>
                      <a:pt x="-406" y="2880"/>
                      <a:pt x="1268" y="1227"/>
                    </a:cubicBezTo>
                    <a:cubicBezTo>
                      <a:pt x="2927" y="-409"/>
                      <a:pt x="5593" y="-409"/>
                      <a:pt x="7251" y="1227"/>
                    </a:cubicBezTo>
                    <a:lnTo>
                      <a:pt x="17695" y="11672"/>
                    </a:lnTo>
                    <a:cubicBezTo>
                      <a:pt x="19358" y="13335"/>
                      <a:pt x="19359" y="16031"/>
                      <a:pt x="17696" y="17694"/>
                    </a:cubicBezTo>
                    <a:cubicBezTo>
                      <a:pt x="16897" y="18494"/>
                      <a:pt x="15813" y="18942"/>
                      <a:pt x="14683" y="1894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0" name="Google Shape;2640;p71"/>
              <p:cNvSpPr/>
              <p:nvPr/>
            </p:nvSpPr>
            <p:spPr>
              <a:xfrm>
                <a:off x="6263765" y="4465034"/>
                <a:ext cx="19248" cy="19248"/>
              </a:xfrm>
              <a:custGeom>
                <a:avLst/>
                <a:gdLst/>
                <a:ahLst/>
                <a:cxnLst/>
                <a:rect l="l" t="t" r="r" b="b"/>
                <a:pathLst>
                  <a:path w="19248" h="19248" extrusionOk="0">
                    <a:moveTo>
                      <a:pt x="14990" y="19248"/>
                    </a:moveTo>
                    <a:cubicBezTo>
                      <a:pt x="13860" y="19250"/>
                      <a:pt x="12777" y="18801"/>
                      <a:pt x="11979" y="18001"/>
                    </a:cubicBezTo>
                    <a:lnTo>
                      <a:pt x="1228" y="7250"/>
                    </a:lnTo>
                    <a:cubicBezTo>
                      <a:pt x="-424" y="5576"/>
                      <a:pt x="-406" y="2880"/>
                      <a:pt x="1268" y="1227"/>
                    </a:cubicBezTo>
                    <a:cubicBezTo>
                      <a:pt x="2927" y="-409"/>
                      <a:pt x="5593" y="-409"/>
                      <a:pt x="7251" y="1227"/>
                    </a:cubicBezTo>
                    <a:lnTo>
                      <a:pt x="18002" y="11978"/>
                    </a:lnTo>
                    <a:cubicBezTo>
                      <a:pt x="19665" y="13641"/>
                      <a:pt x="19665" y="16338"/>
                      <a:pt x="18002" y="18001"/>
                    </a:cubicBezTo>
                    <a:cubicBezTo>
                      <a:pt x="17203" y="18800"/>
                      <a:pt x="16120" y="19248"/>
                      <a:pt x="14990" y="192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641" name="Google Shape;2641;p71"/>
            <p:cNvSpPr/>
            <p:nvPr/>
          </p:nvSpPr>
          <p:spPr>
            <a:xfrm rot="-2700000">
              <a:off x="5896285" y="4371203"/>
              <a:ext cx="13943" cy="23649"/>
            </a:xfrm>
            <a:custGeom>
              <a:avLst/>
              <a:gdLst/>
              <a:ahLst/>
              <a:cxnLst/>
              <a:rect l="l" t="t" r="r" b="b"/>
              <a:pathLst>
                <a:path w="10746" h="18226" extrusionOk="0">
                  <a:moveTo>
                    <a:pt x="1" y="0"/>
                  </a:moveTo>
                  <a:lnTo>
                    <a:pt x="10747" y="0"/>
                  </a:lnTo>
                  <a:lnTo>
                    <a:pt x="10747" y="18226"/>
                  </a:lnTo>
                  <a:lnTo>
                    <a:pt x="1" y="1822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2" name="Google Shape;2642;p71"/>
            <p:cNvSpPr/>
            <p:nvPr/>
          </p:nvSpPr>
          <p:spPr>
            <a:xfrm>
              <a:off x="5890496" y="4351203"/>
              <a:ext cx="44598" cy="44598"/>
            </a:xfrm>
            <a:custGeom>
              <a:avLst/>
              <a:gdLst/>
              <a:ahLst/>
              <a:cxnLst/>
              <a:rect l="l" t="t" r="r" b="b"/>
              <a:pathLst>
                <a:path w="34372" h="34372" extrusionOk="0">
                  <a:moveTo>
                    <a:pt x="19931" y="33764"/>
                  </a:moveTo>
                  <a:lnTo>
                    <a:pt x="610" y="14443"/>
                  </a:lnTo>
                  <a:cubicBezTo>
                    <a:pt x="-202" y="13630"/>
                    <a:pt x="-202" y="12312"/>
                    <a:pt x="610" y="11500"/>
                  </a:cubicBezTo>
                  <a:lnTo>
                    <a:pt x="11501" y="609"/>
                  </a:lnTo>
                  <a:cubicBezTo>
                    <a:pt x="12313" y="-203"/>
                    <a:pt x="13631" y="-203"/>
                    <a:pt x="14444" y="609"/>
                  </a:cubicBezTo>
                  <a:lnTo>
                    <a:pt x="33765" y="19930"/>
                  </a:lnTo>
                  <a:cubicBezTo>
                    <a:pt x="34577" y="20743"/>
                    <a:pt x="34577" y="22061"/>
                    <a:pt x="33765" y="22873"/>
                  </a:cubicBezTo>
                  <a:lnTo>
                    <a:pt x="22874" y="33764"/>
                  </a:lnTo>
                  <a:cubicBezTo>
                    <a:pt x="22062" y="34576"/>
                    <a:pt x="20744" y="34576"/>
                    <a:pt x="19931" y="3376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3" name="Google Shape;2643;p71"/>
            <p:cNvSpPr/>
            <p:nvPr/>
          </p:nvSpPr>
          <p:spPr>
            <a:xfrm>
              <a:off x="5641837" y="4357960"/>
              <a:ext cx="276343" cy="276343"/>
            </a:xfrm>
            <a:custGeom>
              <a:avLst/>
              <a:gdLst/>
              <a:ahLst/>
              <a:cxnLst/>
              <a:rect l="l" t="t" r="r" b="b"/>
              <a:pathLst>
                <a:path w="212981" h="212981" extrusionOk="0">
                  <a:moveTo>
                    <a:pt x="106372" y="11356"/>
                  </a:moveTo>
                  <a:cubicBezTo>
                    <a:pt x="159074" y="11356"/>
                    <a:pt x="201798" y="54080"/>
                    <a:pt x="201798" y="106783"/>
                  </a:cubicBezTo>
                  <a:cubicBezTo>
                    <a:pt x="201798" y="159486"/>
                    <a:pt x="159074" y="202210"/>
                    <a:pt x="106371" y="202210"/>
                  </a:cubicBezTo>
                  <a:cubicBezTo>
                    <a:pt x="53668" y="202210"/>
                    <a:pt x="10945" y="159486"/>
                    <a:pt x="10945" y="106783"/>
                  </a:cubicBezTo>
                  <a:cubicBezTo>
                    <a:pt x="10944" y="54081"/>
                    <a:pt x="53668" y="11357"/>
                    <a:pt x="106370" y="11356"/>
                  </a:cubicBezTo>
                  <a:cubicBezTo>
                    <a:pt x="106371" y="11356"/>
                    <a:pt x="106371" y="11356"/>
                    <a:pt x="106372" y="11356"/>
                  </a:cubicBezTo>
                  <a:moveTo>
                    <a:pt x="106372" y="0"/>
                  </a:moveTo>
                  <a:cubicBezTo>
                    <a:pt x="47558" y="67"/>
                    <a:pt x="-65" y="47798"/>
                    <a:pt x="1" y="106611"/>
                  </a:cubicBezTo>
                  <a:cubicBezTo>
                    <a:pt x="68" y="165425"/>
                    <a:pt x="47799" y="213048"/>
                    <a:pt x="106612" y="212982"/>
                  </a:cubicBezTo>
                  <a:cubicBezTo>
                    <a:pt x="165426" y="212915"/>
                    <a:pt x="213049" y="165184"/>
                    <a:pt x="212983" y="106371"/>
                  </a:cubicBezTo>
                  <a:cubicBezTo>
                    <a:pt x="212934" y="63617"/>
                    <a:pt x="187322" y="25037"/>
                    <a:pt x="147939" y="8397"/>
                  </a:cubicBezTo>
                  <a:cubicBezTo>
                    <a:pt x="134790" y="2830"/>
                    <a:pt x="120651" y="-26"/>
                    <a:pt x="106372"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4" name="Google Shape;2644;p71"/>
            <p:cNvSpPr/>
            <p:nvPr/>
          </p:nvSpPr>
          <p:spPr>
            <a:xfrm>
              <a:off x="5659352" y="4452331"/>
              <a:ext cx="267980" cy="190538"/>
            </a:xfrm>
            <a:custGeom>
              <a:avLst/>
              <a:gdLst/>
              <a:ahLst/>
              <a:cxnLst/>
              <a:rect l="l" t="t" r="r" b="b"/>
              <a:pathLst>
                <a:path w="206536" h="146850" extrusionOk="0">
                  <a:moveTo>
                    <a:pt x="1" y="96989"/>
                  </a:moveTo>
                  <a:cubicBezTo>
                    <a:pt x="34813" y="148708"/>
                    <a:pt x="104960" y="162413"/>
                    <a:pt x="156678" y="127601"/>
                  </a:cubicBezTo>
                  <a:cubicBezTo>
                    <a:pt x="198191" y="99659"/>
                    <a:pt x="216352" y="47722"/>
                    <a:pt x="201300"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45" name="Google Shape;2645;p71"/>
          <p:cNvGrpSpPr/>
          <p:nvPr/>
        </p:nvGrpSpPr>
        <p:grpSpPr>
          <a:xfrm>
            <a:off x="5604539" y="3400228"/>
            <a:ext cx="359468" cy="285230"/>
            <a:chOff x="5604539" y="3721919"/>
            <a:chExt cx="359468" cy="285230"/>
          </a:xfrm>
        </p:grpSpPr>
        <p:sp>
          <p:nvSpPr>
            <p:cNvPr id="2646" name="Google Shape;2646;p71"/>
            <p:cNvSpPr/>
            <p:nvPr/>
          </p:nvSpPr>
          <p:spPr>
            <a:xfrm>
              <a:off x="5604671" y="3722024"/>
              <a:ext cx="256736" cy="124682"/>
            </a:xfrm>
            <a:custGeom>
              <a:avLst/>
              <a:gdLst/>
              <a:ahLst/>
              <a:cxnLst/>
              <a:rect l="l" t="t" r="r" b="b"/>
              <a:pathLst>
                <a:path w="197870" h="96094" extrusionOk="0">
                  <a:moveTo>
                    <a:pt x="190523" y="0"/>
                  </a:moveTo>
                  <a:lnTo>
                    <a:pt x="135097" y="0"/>
                  </a:lnTo>
                  <a:cubicBezTo>
                    <a:pt x="131044" y="12"/>
                    <a:pt x="127761" y="3295"/>
                    <a:pt x="127749" y="7349"/>
                  </a:cubicBezTo>
                  <a:lnTo>
                    <a:pt x="127749" y="26923"/>
                  </a:lnTo>
                  <a:lnTo>
                    <a:pt x="70123" y="26923"/>
                  </a:lnTo>
                  <a:lnTo>
                    <a:pt x="70123" y="7349"/>
                  </a:lnTo>
                  <a:cubicBezTo>
                    <a:pt x="70111" y="3295"/>
                    <a:pt x="66828" y="12"/>
                    <a:pt x="62775" y="0"/>
                  </a:cubicBezTo>
                  <a:lnTo>
                    <a:pt x="7350" y="0"/>
                  </a:lnTo>
                  <a:cubicBezTo>
                    <a:pt x="3296" y="12"/>
                    <a:pt x="13" y="3295"/>
                    <a:pt x="1" y="7349"/>
                  </a:cubicBezTo>
                  <a:lnTo>
                    <a:pt x="1" y="88745"/>
                  </a:lnTo>
                  <a:cubicBezTo>
                    <a:pt x="13" y="92799"/>
                    <a:pt x="3296" y="96082"/>
                    <a:pt x="7350" y="96094"/>
                  </a:cubicBezTo>
                  <a:lnTo>
                    <a:pt x="62775" y="96094"/>
                  </a:lnTo>
                  <a:cubicBezTo>
                    <a:pt x="66829" y="96082"/>
                    <a:pt x="70112" y="92799"/>
                    <a:pt x="70124" y="88745"/>
                  </a:cubicBezTo>
                  <a:lnTo>
                    <a:pt x="70124" y="69171"/>
                  </a:lnTo>
                  <a:lnTo>
                    <a:pt x="127749" y="69171"/>
                  </a:lnTo>
                  <a:lnTo>
                    <a:pt x="127749" y="88745"/>
                  </a:lnTo>
                  <a:cubicBezTo>
                    <a:pt x="127761" y="92799"/>
                    <a:pt x="131044" y="96082"/>
                    <a:pt x="135098" y="96094"/>
                  </a:cubicBezTo>
                  <a:lnTo>
                    <a:pt x="190523" y="96094"/>
                  </a:lnTo>
                  <a:cubicBezTo>
                    <a:pt x="194577" y="96082"/>
                    <a:pt x="197860" y="92799"/>
                    <a:pt x="197872" y="88745"/>
                  </a:cubicBezTo>
                  <a:lnTo>
                    <a:pt x="197872" y="7349"/>
                  </a:lnTo>
                  <a:cubicBezTo>
                    <a:pt x="197859" y="3295"/>
                    <a:pt x="194576" y="12"/>
                    <a:pt x="19052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47" name="Google Shape;2647;p71"/>
            <p:cNvGrpSpPr/>
            <p:nvPr/>
          </p:nvGrpSpPr>
          <p:grpSpPr>
            <a:xfrm>
              <a:off x="5604539" y="3721919"/>
              <a:ext cx="256637" cy="124634"/>
              <a:chOff x="6201406" y="3938827"/>
              <a:chExt cx="197870" cy="96094"/>
            </a:xfrm>
          </p:grpSpPr>
          <p:sp>
            <p:nvSpPr>
              <p:cNvPr id="2648" name="Google Shape;2648;p71"/>
              <p:cNvSpPr/>
              <p:nvPr/>
            </p:nvSpPr>
            <p:spPr>
              <a:xfrm>
                <a:off x="6201406" y="3938827"/>
                <a:ext cx="21340" cy="96094"/>
              </a:xfrm>
              <a:custGeom>
                <a:avLst/>
                <a:gdLst/>
                <a:ahLst/>
                <a:cxnLst/>
                <a:rect l="l" t="t" r="r" b="b"/>
                <a:pathLst>
                  <a:path w="21340" h="96094" extrusionOk="0">
                    <a:moveTo>
                      <a:pt x="7350" y="0"/>
                    </a:moveTo>
                    <a:cubicBezTo>
                      <a:pt x="3296" y="12"/>
                      <a:pt x="13" y="3295"/>
                      <a:pt x="1" y="7349"/>
                    </a:cubicBezTo>
                    <a:lnTo>
                      <a:pt x="1" y="88745"/>
                    </a:lnTo>
                    <a:cubicBezTo>
                      <a:pt x="13" y="92799"/>
                      <a:pt x="3296" y="96082"/>
                      <a:pt x="7350" y="96094"/>
                    </a:cubicBezTo>
                    <a:lnTo>
                      <a:pt x="21342" y="96094"/>
                    </a:lnTo>
                    <a:lnTo>
                      <a:pt x="21342"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9" name="Google Shape;2649;p71"/>
              <p:cNvSpPr/>
              <p:nvPr/>
            </p:nvSpPr>
            <p:spPr>
              <a:xfrm>
                <a:off x="6375790" y="3938827"/>
                <a:ext cx="23486" cy="96093"/>
              </a:xfrm>
              <a:custGeom>
                <a:avLst/>
                <a:gdLst/>
                <a:ahLst/>
                <a:cxnLst/>
                <a:rect l="l" t="t" r="r" b="b"/>
                <a:pathLst>
                  <a:path w="23486" h="96093" extrusionOk="0">
                    <a:moveTo>
                      <a:pt x="16139" y="0"/>
                    </a:moveTo>
                    <a:lnTo>
                      <a:pt x="1" y="0"/>
                    </a:lnTo>
                    <a:lnTo>
                      <a:pt x="1" y="96093"/>
                    </a:lnTo>
                    <a:lnTo>
                      <a:pt x="16139" y="96093"/>
                    </a:lnTo>
                    <a:cubicBezTo>
                      <a:pt x="20192" y="96081"/>
                      <a:pt x="23475" y="92799"/>
                      <a:pt x="23487" y="88745"/>
                    </a:cubicBezTo>
                    <a:lnTo>
                      <a:pt x="23487" y="7349"/>
                    </a:lnTo>
                    <a:cubicBezTo>
                      <a:pt x="23475" y="3295"/>
                      <a:pt x="20192" y="12"/>
                      <a:pt x="16139"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50" name="Google Shape;2650;p71"/>
            <p:cNvGrpSpPr/>
            <p:nvPr/>
          </p:nvGrpSpPr>
          <p:grpSpPr>
            <a:xfrm>
              <a:off x="5695498" y="3756839"/>
              <a:ext cx="75118" cy="54794"/>
              <a:chOff x="6271526" y="3965752"/>
              <a:chExt cx="57917" cy="42247"/>
            </a:xfrm>
          </p:grpSpPr>
          <p:sp>
            <p:nvSpPr>
              <p:cNvPr id="2651" name="Google Shape;2651;p71"/>
              <p:cNvSpPr/>
              <p:nvPr/>
            </p:nvSpPr>
            <p:spPr>
              <a:xfrm>
                <a:off x="6271526" y="3965752"/>
                <a:ext cx="8983" cy="42247"/>
              </a:xfrm>
              <a:custGeom>
                <a:avLst/>
                <a:gdLst/>
                <a:ahLst/>
                <a:cxnLst/>
                <a:rect l="l" t="t" r="r" b="b"/>
                <a:pathLst>
                  <a:path w="8983" h="42247" extrusionOk="0">
                    <a:moveTo>
                      <a:pt x="0" y="0"/>
                    </a:moveTo>
                    <a:lnTo>
                      <a:pt x="8984" y="0"/>
                    </a:lnTo>
                    <a:lnTo>
                      <a:pt x="8984" y="42247"/>
                    </a:lnTo>
                    <a:lnTo>
                      <a:pt x="0" y="4224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2" name="Google Shape;2652;p71"/>
              <p:cNvSpPr/>
              <p:nvPr/>
            </p:nvSpPr>
            <p:spPr>
              <a:xfrm>
                <a:off x="6320460" y="3965752"/>
                <a:ext cx="8983" cy="42247"/>
              </a:xfrm>
              <a:custGeom>
                <a:avLst/>
                <a:gdLst/>
                <a:ahLst/>
                <a:cxnLst/>
                <a:rect l="l" t="t" r="r" b="b"/>
                <a:pathLst>
                  <a:path w="8983" h="42247" extrusionOk="0">
                    <a:moveTo>
                      <a:pt x="0" y="0"/>
                    </a:moveTo>
                    <a:lnTo>
                      <a:pt x="8984" y="0"/>
                    </a:lnTo>
                    <a:lnTo>
                      <a:pt x="8984" y="42247"/>
                    </a:lnTo>
                    <a:lnTo>
                      <a:pt x="0" y="4224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653" name="Google Shape;2653;p71"/>
            <p:cNvSpPr/>
            <p:nvPr/>
          </p:nvSpPr>
          <p:spPr>
            <a:xfrm>
              <a:off x="5695617" y="3797892"/>
              <a:ext cx="75146" cy="13850"/>
            </a:xfrm>
            <a:custGeom>
              <a:avLst/>
              <a:gdLst/>
              <a:ahLst/>
              <a:cxnLst/>
              <a:rect l="l" t="t" r="r" b="b"/>
              <a:pathLst>
                <a:path w="57916" h="10674" extrusionOk="0">
                  <a:moveTo>
                    <a:pt x="0" y="0"/>
                  </a:moveTo>
                  <a:lnTo>
                    <a:pt x="57917" y="0"/>
                  </a:lnTo>
                  <a:lnTo>
                    <a:pt x="57917" y="10675"/>
                  </a:lnTo>
                  <a:lnTo>
                    <a:pt x="0" y="1067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4" name="Google Shape;2654;p71"/>
            <p:cNvSpPr/>
            <p:nvPr/>
          </p:nvSpPr>
          <p:spPr>
            <a:xfrm>
              <a:off x="5707271" y="3882467"/>
              <a:ext cx="256736" cy="124682"/>
            </a:xfrm>
            <a:custGeom>
              <a:avLst/>
              <a:gdLst/>
              <a:ahLst/>
              <a:cxnLst/>
              <a:rect l="l" t="t" r="r" b="b"/>
              <a:pathLst>
                <a:path w="197870" h="96094" extrusionOk="0">
                  <a:moveTo>
                    <a:pt x="190523" y="0"/>
                  </a:moveTo>
                  <a:lnTo>
                    <a:pt x="135097" y="0"/>
                  </a:lnTo>
                  <a:cubicBezTo>
                    <a:pt x="131044" y="12"/>
                    <a:pt x="127761" y="3295"/>
                    <a:pt x="127749" y="7349"/>
                  </a:cubicBezTo>
                  <a:lnTo>
                    <a:pt x="127749" y="26923"/>
                  </a:lnTo>
                  <a:lnTo>
                    <a:pt x="70123" y="26923"/>
                  </a:lnTo>
                  <a:lnTo>
                    <a:pt x="70123" y="7349"/>
                  </a:lnTo>
                  <a:cubicBezTo>
                    <a:pt x="70111" y="3295"/>
                    <a:pt x="66828" y="12"/>
                    <a:pt x="62775" y="0"/>
                  </a:cubicBezTo>
                  <a:lnTo>
                    <a:pt x="7350" y="0"/>
                  </a:lnTo>
                  <a:cubicBezTo>
                    <a:pt x="3296" y="12"/>
                    <a:pt x="13" y="3295"/>
                    <a:pt x="1" y="7349"/>
                  </a:cubicBezTo>
                  <a:lnTo>
                    <a:pt x="1" y="88745"/>
                  </a:lnTo>
                  <a:cubicBezTo>
                    <a:pt x="13" y="92799"/>
                    <a:pt x="3296" y="96082"/>
                    <a:pt x="7350" y="96094"/>
                  </a:cubicBezTo>
                  <a:lnTo>
                    <a:pt x="62775" y="96094"/>
                  </a:lnTo>
                  <a:cubicBezTo>
                    <a:pt x="66828" y="96082"/>
                    <a:pt x="70111" y="92799"/>
                    <a:pt x="70123" y="88745"/>
                  </a:cubicBezTo>
                  <a:lnTo>
                    <a:pt x="70123" y="69170"/>
                  </a:lnTo>
                  <a:lnTo>
                    <a:pt x="127749" y="69170"/>
                  </a:lnTo>
                  <a:lnTo>
                    <a:pt x="127749" y="88745"/>
                  </a:lnTo>
                  <a:cubicBezTo>
                    <a:pt x="127761" y="92799"/>
                    <a:pt x="131044" y="96082"/>
                    <a:pt x="135098" y="96094"/>
                  </a:cubicBezTo>
                  <a:lnTo>
                    <a:pt x="190523" y="96094"/>
                  </a:lnTo>
                  <a:cubicBezTo>
                    <a:pt x="194577" y="96082"/>
                    <a:pt x="197860" y="92799"/>
                    <a:pt x="197872" y="88745"/>
                  </a:cubicBezTo>
                  <a:lnTo>
                    <a:pt x="197872" y="7348"/>
                  </a:lnTo>
                  <a:cubicBezTo>
                    <a:pt x="197859" y="3295"/>
                    <a:pt x="194576" y="12"/>
                    <a:pt x="19052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55" name="Google Shape;2655;p71"/>
            <p:cNvGrpSpPr/>
            <p:nvPr/>
          </p:nvGrpSpPr>
          <p:grpSpPr>
            <a:xfrm>
              <a:off x="5707138" y="3882360"/>
              <a:ext cx="256637" cy="124634"/>
              <a:chOff x="6280511" y="4062528"/>
              <a:chExt cx="197870" cy="96094"/>
            </a:xfrm>
          </p:grpSpPr>
          <p:sp>
            <p:nvSpPr>
              <p:cNvPr id="2656" name="Google Shape;2656;p71"/>
              <p:cNvSpPr/>
              <p:nvPr/>
            </p:nvSpPr>
            <p:spPr>
              <a:xfrm>
                <a:off x="6280511" y="4062528"/>
                <a:ext cx="21340" cy="96094"/>
              </a:xfrm>
              <a:custGeom>
                <a:avLst/>
                <a:gdLst/>
                <a:ahLst/>
                <a:cxnLst/>
                <a:rect l="l" t="t" r="r" b="b"/>
                <a:pathLst>
                  <a:path w="21340" h="96094" extrusionOk="0">
                    <a:moveTo>
                      <a:pt x="7350" y="0"/>
                    </a:moveTo>
                    <a:cubicBezTo>
                      <a:pt x="3296" y="12"/>
                      <a:pt x="13" y="3295"/>
                      <a:pt x="1" y="7349"/>
                    </a:cubicBezTo>
                    <a:lnTo>
                      <a:pt x="1" y="88745"/>
                    </a:lnTo>
                    <a:cubicBezTo>
                      <a:pt x="13" y="92799"/>
                      <a:pt x="3296" y="96082"/>
                      <a:pt x="7350" y="96094"/>
                    </a:cubicBezTo>
                    <a:lnTo>
                      <a:pt x="21342" y="96094"/>
                    </a:lnTo>
                    <a:lnTo>
                      <a:pt x="21342" y="0"/>
                    </a:lnTo>
                    <a:lnTo>
                      <a:pt x="735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7" name="Google Shape;2657;p71"/>
              <p:cNvSpPr/>
              <p:nvPr/>
            </p:nvSpPr>
            <p:spPr>
              <a:xfrm>
                <a:off x="6454895" y="4062528"/>
                <a:ext cx="23486" cy="96093"/>
              </a:xfrm>
              <a:custGeom>
                <a:avLst/>
                <a:gdLst/>
                <a:ahLst/>
                <a:cxnLst/>
                <a:rect l="l" t="t" r="r" b="b"/>
                <a:pathLst>
                  <a:path w="23486" h="96093" extrusionOk="0">
                    <a:moveTo>
                      <a:pt x="16139" y="0"/>
                    </a:moveTo>
                    <a:lnTo>
                      <a:pt x="1" y="0"/>
                    </a:lnTo>
                    <a:lnTo>
                      <a:pt x="1" y="96094"/>
                    </a:lnTo>
                    <a:lnTo>
                      <a:pt x="16139" y="96094"/>
                    </a:lnTo>
                    <a:cubicBezTo>
                      <a:pt x="20193" y="96082"/>
                      <a:pt x="23476" y="92799"/>
                      <a:pt x="23488" y="88745"/>
                    </a:cubicBezTo>
                    <a:lnTo>
                      <a:pt x="23487" y="7348"/>
                    </a:lnTo>
                    <a:cubicBezTo>
                      <a:pt x="23475" y="3295"/>
                      <a:pt x="20192" y="12"/>
                      <a:pt x="16139"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58" name="Google Shape;2658;p71"/>
            <p:cNvGrpSpPr/>
            <p:nvPr/>
          </p:nvGrpSpPr>
          <p:grpSpPr>
            <a:xfrm>
              <a:off x="5798133" y="3917278"/>
              <a:ext cx="75111" cy="54794"/>
              <a:chOff x="6350634" y="4089452"/>
              <a:chExt cx="57911" cy="42247"/>
            </a:xfrm>
          </p:grpSpPr>
          <p:sp>
            <p:nvSpPr>
              <p:cNvPr id="2659" name="Google Shape;2659;p71"/>
              <p:cNvSpPr/>
              <p:nvPr/>
            </p:nvSpPr>
            <p:spPr>
              <a:xfrm>
                <a:off x="6350634" y="4089452"/>
                <a:ext cx="8983" cy="42247"/>
              </a:xfrm>
              <a:custGeom>
                <a:avLst/>
                <a:gdLst/>
                <a:ahLst/>
                <a:cxnLst/>
                <a:rect l="l" t="t" r="r" b="b"/>
                <a:pathLst>
                  <a:path w="8983" h="42247" extrusionOk="0">
                    <a:moveTo>
                      <a:pt x="0" y="0"/>
                    </a:moveTo>
                    <a:lnTo>
                      <a:pt x="8984" y="0"/>
                    </a:lnTo>
                    <a:lnTo>
                      <a:pt x="8984" y="42247"/>
                    </a:lnTo>
                    <a:lnTo>
                      <a:pt x="0" y="4224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0" name="Google Shape;2660;p71"/>
              <p:cNvSpPr/>
              <p:nvPr/>
            </p:nvSpPr>
            <p:spPr>
              <a:xfrm>
                <a:off x="6399562" y="4089452"/>
                <a:ext cx="8983" cy="42247"/>
              </a:xfrm>
              <a:custGeom>
                <a:avLst/>
                <a:gdLst/>
                <a:ahLst/>
                <a:cxnLst/>
                <a:rect l="l" t="t" r="r" b="b"/>
                <a:pathLst>
                  <a:path w="8983" h="42247" extrusionOk="0">
                    <a:moveTo>
                      <a:pt x="0" y="0"/>
                    </a:moveTo>
                    <a:lnTo>
                      <a:pt x="8984" y="0"/>
                    </a:lnTo>
                    <a:lnTo>
                      <a:pt x="8984" y="42247"/>
                    </a:lnTo>
                    <a:lnTo>
                      <a:pt x="0" y="4224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61" name="Google Shape;2661;p71"/>
            <p:cNvGrpSpPr/>
            <p:nvPr/>
          </p:nvGrpSpPr>
          <p:grpSpPr>
            <a:xfrm>
              <a:off x="5604549" y="3825680"/>
              <a:ext cx="359425" cy="181050"/>
              <a:chOff x="6201406" y="4018822"/>
              <a:chExt cx="277120" cy="139591"/>
            </a:xfrm>
          </p:grpSpPr>
          <p:sp>
            <p:nvSpPr>
              <p:cNvPr id="2662" name="Google Shape;2662;p71"/>
              <p:cNvSpPr/>
              <p:nvPr/>
            </p:nvSpPr>
            <p:spPr>
              <a:xfrm>
                <a:off x="6350634" y="4121022"/>
                <a:ext cx="57916" cy="10674"/>
              </a:xfrm>
              <a:custGeom>
                <a:avLst/>
                <a:gdLst/>
                <a:ahLst/>
                <a:cxnLst/>
                <a:rect l="l" t="t" r="r" b="b"/>
                <a:pathLst>
                  <a:path w="57916" h="10674" extrusionOk="0">
                    <a:moveTo>
                      <a:pt x="0" y="0"/>
                    </a:moveTo>
                    <a:lnTo>
                      <a:pt x="57916" y="0"/>
                    </a:lnTo>
                    <a:lnTo>
                      <a:pt x="57916" y="10675"/>
                    </a:lnTo>
                    <a:lnTo>
                      <a:pt x="0" y="10675"/>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63" name="Google Shape;2663;p71"/>
              <p:cNvGrpSpPr/>
              <p:nvPr/>
            </p:nvGrpSpPr>
            <p:grpSpPr>
              <a:xfrm>
                <a:off x="6201406" y="4018822"/>
                <a:ext cx="197870" cy="16178"/>
                <a:chOff x="6201406" y="4018822"/>
                <a:chExt cx="197870" cy="16178"/>
              </a:xfrm>
            </p:grpSpPr>
            <p:sp>
              <p:nvSpPr>
                <p:cNvPr id="2664" name="Google Shape;2664;p71"/>
                <p:cNvSpPr/>
                <p:nvPr/>
              </p:nvSpPr>
              <p:spPr>
                <a:xfrm>
                  <a:off x="6201406" y="4018822"/>
                  <a:ext cx="70122" cy="16178"/>
                </a:xfrm>
                <a:custGeom>
                  <a:avLst/>
                  <a:gdLst/>
                  <a:ahLst/>
                  <a:cxnLst/>
                  <a:rect l="l" t="t" r="r" b="b"/>
                  <a:pathLst>
                    <a:path w="70122" h="16178" extrusionOk="0">
                      <a:moveTo>
                        <a:pt x="1" y="8830"/>
                      </a:moveTo>
                      <a:cubicBezTo>
                        <a:pt x="13" y="12883"/>
                        <a:pt x="3296" y="16166"/>
                        <a:pt x="7350" y="16178"/>
                      </a:cubicBezTo>
                      <a:lnTo>
                        <a:pt x="62775" y="16178"/>
                      </a:lnTo>
                      <a:cubicBezTo>
                        <a:pt x="66828" y="16166"/>
                        <a:pt x="70111" y="12883"/>
                        <a:pt x="70123" y="8829"/>
                      </a:cubicBezTo>
                      <a:lnTo>
                        <a:pt x="70123" y="0"/>
                      </a:lnTo>
                      <a:lnTo>
                        <a:pt x="1"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5" name="Google Shape;2665;p71"/>
                <p:cNvSpPr/>
                <p:nvPr/>
              </p:nvSpPr>
              <p:spPr>
                <a:xfrm>
                  <a:off x="6329154" y="4018823"/>
                  <a:ext cx="70122" cy="16177"/>
                </a:xfrm>
                <a:custGeom>
                  <a:avLst/>
                  <a:gdLst/>
                  <a:ahLst/>
                  <a:cxnLst/>
                  <a:rect l="l" t="t" r="r" b="b"/>
                  <a:pathLst>
                    <a:path w="70122" h="16177" extrusionOk="0">
                      <a:moveTo>
                        <a:pt x="1" y="0"/>
                      </a:moveTo>
                      <a:lnTo>
                        <a:pt x="1" y="8829"/>
                      </a:lnTo>
                      <a:cubicBezTo>
                        <a:pt x="13" y="12883"/>
                        <a:pt x="3296" y="16166"/>
                        <a:pt x="7350" y="16178"/>
                      </a:cubicBezTo>
                      <a:lnTo>
                        <a:pt x="62775" y="16178"/>
                      </a:lnTo>
                      <a:cubicBezTo>
                        <a:pt x="66828" y="16166"/>
                        <a:pt x="70111" y="12883"/>
                        <a:pt x="70123" y="8829"/>
                      </a:cubicBezTo>
                      <a:lnTo>
                        <a:pt x="70123"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66" name="Google Shape;2666;p71"/>
              <p:cNvGrpSpPr/>
              <p:nvPr/>
            </p:nvGrpSpPr>
            <p:grpSpPr>
              <a:xfrm>
                <a:off x="6280656" y="4142235"/>
                <a:ext cx="197870" cy="16178"/>
                <a:chOff x="6280656" y="4142235"/>
                <a:chExt cx="197870" cy="16178"/>
              </a:xfrm>
            </p:grpSpPr>
            <p:sp>
              <p:nvSpPr>
                <p:cNvPr id="2667" name="Google Shape;2667;p71"/>
                <p:cNvSpPr/>
                <p:nvPr/>
              </p:nvSpPr>
              <p:spPr>
                <a:xfrm>
                  <a:off x="6280656" y="4142235"/>
                  <a:ext cx="70122" cy="16178"/>
                </a:xfrm>
                <a:custGeom>
                  <a:avLst/>
                  <a:gdLst/>
                  <a:ahLst/>
                  <a:cxnLst/>
                  <a:rect l="l" t="t" r="r" b="b"/>
                  <a:pathLst>
                    <a:path w="70122" h="16178" extrusionOk="0">
                      <a:moveTo>
                        <a:pt x="1" y="8830"/>
                      </a:moveTo>
                      <a:cubicBezTo>
                        <a:pt x="13" y="12883"/>
                        <a:pt x="3296" y="16166"/>
                        <a:pt x="7350" y="16178"/>
                      </a:cubicBezTo>
                      <a:lnTo>
                        <a:pt x="62775" y="16178"/>
                      </a:lnTo>
                      <a:cubicBezTo>
                        <a:pt x="66829" y="16166"/>
                        <a:pt x="70112" y="12883"/>
                        <a:pt x="70124" y="8829"/>
                      </a:cubicBezTo>
                      <a:lnTo>
                        <a:pt x="70123" y="0"/>
                      </a:lnTo>
                      <a:lnTo>
                        <a:pt x="1"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8" name="Google Shape;2668;p71"/>
                <p:cNvSpPr/>
                <p:nvPr/>
              </p:nvSpPr>
              <p:spPr>
                <a:xfrm>
                  <a:off x="6408404" y="4142236"/>
                  <a:ext cx="70122" cy="16177"/>
                </a:xfrm>
                <a:custGeom>
                  <a:avLst/>
                  <a:gdLst/>
                  <a:ahLst/>
                  <a:cxnLst/>
                  <a:rect l="l" t="t" r="r" b="b"/>
                  <a:pathLst>
                    <a:path w="70122" h="16177" extrusionOk="0">
                      <a:moveTo>
                        <a:pt x="1" y="0"/>
                      </a:moveTo>
                      <a:lnTo>
                        <a:pt x="1" y="8829"/>
                      </a:lnTo>
                      <a:cubicBezTo>
                        <a:pt x="13" y="12883"/>
                        <a:pt x="3296" y="16166"/>
                        <a:pt x="7350" y="16178"/>
                      </a:cubicBezTo>
                      <a:lnTo>
                        <a:pt x="62775" y="16178"/>
                      </a:lnTo>
                      <a:cubicBezTo>
                        <a:pt x="66828" y="16166"/>
                        <a:pt x="70111" y="12883"/>
                        <a:pt x="70123" y="8829"/>
                      </a:cubicBezTo>
                      <a:lnTo>
                        <a:pt x="70123"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669" name="Google Shape;2669;p71"/>
          <p:cNvGrpSpPr/>
          <p:nvPr/>
        </p:nvGrpSpPr>
        <p:grpSpPr>
          <a:xfrm>
            <a:off x="6413107" y="3469736"/>
            <a:ext cx="359424" cy="167153"/>
            <a:chOff x="6413107" y="3791428"/>
            <a:chExt cx="359424" cy="167153"/>
          </a:xfrm>
        </p:grpSpPr>
        <p:sp>
          <p:nvSpPr>
            <p:cNvPr id="2670" name="Google Shape;2670;p71"/>
            <p:cNvSpPr/>
            <p:nvPr/>
          </p:nvSpPr>
          <p:spPr>
            <a:xfrm>
              <a:off x="6481229" y="3791428"/>
              <a:ext cx="48044" cy="166848"/>
            </a:xfrm>
            <a:custGeom>
              <a:avLst/>
              <a:gdLst/>
              <a:ahLst/>
              <a:cxnLst/>
              <a:rect l="l" t="t" r="r" b="b"/>
              <a:pathLst>
                <a:path w="37028" h="128592" extrusionOk="0">
                  <a:moveTo>
                    <a:pt x="29714" y="128593"/>
                  </a:moveTo>
                  <a:lnTo>
                    <a:pt x="7316" y="128593"/>
                  </a:lnTo>
                  <a:cubicBezTo>
                    <a:pt x="3281" y="128581"/>
                    <a:pt x="13" y="125313"/>
                    <a:pt x="1" y="121277"/>
                  </a:cubicBezTo>
                  <a:lnTo>
                    <a:pt x="1" y="7315"/>
                  </a:lnTo>
                  <a:cubicBezTo>
                    <a:pt x="13" y="3280"/>
                    <a:pt x="3281" y="12"/>
                    <a:pt x="7316" y="0"/>
                  </a:cubicBezTo>
                  <a:lnTo>
                    <a:pt x="29714" y="0"/>
                  </a:lnTo>
                  <a:cubicBezTo>
                    <a:pt x="33749" y="12"/>
                    <a:pt x="37017" y="3280"/>
                    <a:pt x="37029" y="7315"/>
                  </a:cubicBezTo>
                  <a:lnTo>
                    <a:pt x="37030" y="121277"/>
                  </a:lnTo>
                  <a:cubicBezTo>
                    <a:pt x="37018" y="125313"/>
                    <a:pt x="33749" y="128582"/>
                    <a:pt x="29714" y="12859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1" name="Google Shape;2671;p71"/>
            <p:cNvSpPr/>
            <p:nvPr/>
          </p:nvSpPr>
          <p:spPr>
            <a:xfrm>
              <a:off x="6444667" y="3811335"/>
              <a:ext cx="36575" cy="127020"/>
            </a:xfrm>
            <a:custGeom>
              <a:avLst/>
              <a:gdLst/>
              <a:ahLst/>
              <a:cxnLst/>
              <a:rect l="l" t="t" r="r" b="b"/>
              <a:pathLst>
                <a:path w="28189" h="97896" extrusionOk="0">
                  <a:moveTo>
                    <a:pt x="20875" y="97897"/>
                  </a:moveTo>
                  <a:lnTo>
                    <a:pt x="7317" y="97897"/>
                  </a:lnTo>
                  <a:cubicBezTo>
                    <a:pt x="3282" y="97885"/>
                    <a:pt x="13" y="94617"/>
                    <a:pt x="1" y="90581"/>
                  </a:cubicBezTo>
                  <a:lnTo>
                    <a:pt x="1" y="7315"/>
                  </a:lnTo>
                  <a:cubicBezTo>
                    <a:pt x="13" y="3280"/>
                    <a:pt x="3281" y="12"/>
                    <a:pt x="7316" y="0"/>
                  </a:cubicBezTo>
                  <a:lnTo>
                    <a:pt x="20875" y="0"/>
                  </a:lnTo>
                  <a:cubicBezTo>
                    <a:pt x="24910" y="12"/>
                    <a:pt x="28178" y="3280"/>
                    <a:pt x="28190" y="7315"/>
                  </a:cubicBezTo>
                  <a:lnTo>
                    <a:pt x="28190" y="90581"/>
                  </a:lnTo>
                  <a:cubicBezTo>
                    <a:pt x="28178" y="94617"/>
                    <a:pt x="24910" y="97885"/>
                    <a:pt x="20875" y="978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2" name="Google Shape;2672;p71"/>
            <p:cNvSpPr/>
            <p:nvPr/>
          </p:nvSpPr>
          <p:spPr>
            <a:xfrm>
              <a:off x="6413249" y="3853602"/>
              <a:ext cx="31432" cy="42450"/>
            </a:xfrm>
            <a:custGeom>
              <a:avLst/>
              <a:gdLst/>
              <a:ahLst/>
              <a:cxnLst/>
              <a:rect l="l" t="t" r="r" b="b"/>
              <a:pathLst>
                <a:path w="24225" h="32717" extrusionOk="0">
                  <a:moveTo>
                    <a:pt x="0" y="0"/>
                  </a:moveTo>
                  <a:lnTo>
                    <a:pt x="24226" y="0"/>
                  </a:lnTo>
                  <a:lnTo>
                    <a:pt x="24226" y="32717"/>
                  </a:lnTo>
                  <a:lnTo>
                    <a:pt x="0" y="327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3" name="Google Shape;2673;p71"/>
            <p:cNvSpPr/>
            <p:nvPr/>
          </p:nvSpPr>
          <p:spPr>
            <a:xfrm>
              <a:off x="6656671" y="3791428"/>
              <a:ext cx="48044" cy="166848"/>
            </a:xfrm>
            <a:custGeom>
              <a:avLst/>
              <a:gdLst/>
              <a:ahLst/>
              <a:cxnLst/>
              <a:rect l="l" t="t" r="r" b="b"/>
              <a:pathLst>
                <a:path w="37028" h="128592" extrusionOk="0">
                  <a:moveTo>
                    <a:pt x="7316" y="0"/>
                  </a:moveTo>
                  <a:lnTo>
                    <a:pt x="29714" y="0"/>
                  </a:lnTo>
                  <a:cubicBezTo>
                    <a:pt x="33749" y="12"/>
                    <a:pt x="37017" y="3280"/>
                    <a:pt x="37029" y="7315"/>
                  </a:cubicBezTo>
                  <a:lnTo>
                    <a:pt x="37029" y="121277"/>
                  </a:lnTo>
                  <a:cubicBezTo>
                    <a:pt x="37017" y="125313"/>
                    <a:pt x="33749" y="128581"/>
                    <a:pt x="29714" y="128593"/>
                  </a:cubicBezTo>
                  <a:lnTo>
                    <a:pt x="7316" y="128593"/>
                  </a:lnTo>
                  <a:cubicBezTo>
                    <a:pt x="3281" y="128581"/>
                    <a:pt x="13" y="125313"/>
                    <a:pt x="1" y="121277"/>
                  </a:cubicBezTo>
                  <a:lnTo>
                    <a:pt x="1" y="7315"/>
                  </a:lnTo>
                  <a:cubicBezTo>
                    <a:pt x="13" y="3280"/>
                    <a:pt x="3281" y="12"/>
                    <a:pt x="7316"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4" name="Google Shape;2674;p71"/>
            <p:cNvSpPr/>
            <p:nvPr/>
          </p:nvSpPr>
          <p:spPr>
            <a:xfrm>
              <a:off x="6704699" y="3811335"/>
              <a:ext cx="36575" cy="127020"/>
            </a:xfrm>
            <a:custGeom>
              <a:avLst/>
              <a:gdLst/>
              <a:ahLst/>
              <a:cxnLst/>
              <a:rect l="l" t="t" r="r" b="b"/>
              <a:pathLst>
                <a:path w="28189" h="97896" extrusionOk="0">
                  <a:moveTo>
                    <a:pt x="7317" y="0"/>
                  </a:moveTo>
                  <a:lnTo>
                    <a:pt x="20875" y="0"/>
                  </a:lnTo>
                  <a:cubicBezTo>
                    <a:pt x="24910" y="12"/>
                    <a:pt x="28178" y="3280"/>
                    <a:pt x="28190" y="7315"/>
                  </a:cubicBezTo>
                  <a:lnTo>
                    <a:pt x="28190" y="90581"/>
                  </a:lnTo>
                  <a:cubicBezTo>
                    <a:pt x="28178" y="94617"/>
                    <a:pt x="24910" y="97885"/>
                    <a:pt x="20875" y="97897"/>
                  </a:cubicBezTo>
                  <a:lnTo>
                    <a:pt x="7317" y="97897"/>
                  </a:lnTo>
                  <a:cubicBezTo>
                    <a:pt x="3282" y="97885"/>
                    <a:pt x="13" y="94617"/>
                    <a:pt x="1" y="90581"/>
                  </a:cubicBezTo>
                  <a:lnTo>
                    <a:pt x="1" y="7315"/>
                  </a:lnTo>
                  <a:cubicBezTo>
                    <a:pt x="13" y="3280"/>
                    <a:pt x="3281" y="12"/>
                    <a:pt x="7316"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75" name="Google Shape;2675;p71"/>
            <p:cNvGrpSpPr/>
            <p:nvPr/>
          </p:nvGrpSpPr>
          <p:grpSpPr>
            <a:xfrm>
              <a:off x="6529113" y="3853480"/>
              <a:ext cx="243417" cy="42434"/>
              <a:chOff x="6914259" y="4040273"/>
              <a:chExt cx="187677" cy="32717"/>
            </a:xfrm>
          </p:grpSpPr>
          <p:sp>
            <p:nvSpPr>
              <p:cNvPr id="2676" name="Google Shape;2676;p71"/>
              <p:cNvSpPr/>
              <p:nvPr/>
            </p:nvSpPr>
            <p:spPr>
              <a:xfrm>
                <a:off x="7077711" y="4040273"/>
                <a:ext cx="24225" cy="32717"/>
              </a:xfrm>
              <a:custGeom>
                <a:avLst/>
                <a:gdLst/>
                <a:ahLst/>
                <a:cxnLst/>
                <a:rect l="l" t="t" r="r" b="b"/>
                <a:pathLst>
                  <a:path w="24225" h="32717" extrusionOk="0">
                    <a:moveTo>
                      <a:pt x="0" y="0"/>
                    </a:moveTo>
                    <a:lnTo>
                      <a:pt x="24226" y="0"/>
                    </a:lnTo>
                    <a:lnTo>
                      <a:pt x="24226" y="32717"/>
                    </a:lnTo>
                    <a:lnTo>
                      <a:pt x="0" y="327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7" name="Google Shape;2677;p71"/>
              <p:cNvSpPr/>
              <p:nvPr/>
            </p:nvSpPr>
            <p:spPr>
              <a:xfrm>
                <a:off x="6914259" y="4040273"/>
                <a:ext cx="98236" cy="32717"/>
              </a:xfrm>
              <a:custGeom>
                <a:avLst/>
                <a:gdLst/>
                <a:ahLst/>
                <a:cxnLst/>
                <a:rect l="l" t="t" r="r" b="b"/>
                <a:pathLst>
                  <a:path w="98236" h="32717" extrusionOk="0">
                    <a:moveTo>
                      <a:pt x="0" y="0"/>
                    </a:moveTo>
                    <a:lnTo>
                      <a:pt x="98237" y="0"/>
                    </a:lnTo>
                    <a:lnTo>
                      <a:pt x="98237" y="32717"/>
                    </a:lnTo>
                    <a:lnTo>
                      <a:pt x="0" y="327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78" name="Google Shape;2678;p71"/>
            <p:cNvGrpSpPr/>
            <p:nvPr/>
          </p:nvGrpSpPr>
          <p:grpSpPr>
            <a:xfrm>
              <a:off x="6413107" y="3880056"/>
              <a:ext cx="359422" cy="15978"/>
              <a:chOff x="6824818" y="4060673"/>
              <a:chExt cx="277118" cy="12319"/>
            </a:xfrm>
          </p:grpSpPr>
          <p:sp>
            <p:nvSpPr>
              <p:cNvPr id="2679" name="Google Shape;2679;p71"/>
              <p:cNvSpPr/>
              <p:nvPr/>
            </p:nvSpPr>
            <p:spPr>
              <a:xfrm>
                <a:off x="6824818" y="4060673"/>
                <a:ext cx="24225" cy="12319"/>
              </a:xfrm>
              <a:custGeom>
                <a:avLst/>
                <a:gdLst/>
                <a:ahLst/>
                <a:cxnLst/>
                <a:rect l="l" t="t" r="r" b="b"/>
                <a:pathLst>
                  <a:path w="24225" h="12319" extrusionOk="0">
                    <a:moveTo>
                      <a:pt x="0" y="0"/>
                    </a:moveTo>
                    <a:lnTo>
                      <a:pt x="24226" y="0"/>
                    </a:lnTo>
                    <a:lnTo>
                      <a:pt x="24226" y="12320"/>
                    </a:lnTo>
                    <a:lnTo>
                      <a:pt x="0" y="123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0" name="Google Shape;2680;p71"/>
              <p:cNvSpPr/>
              <p:nvPr/>
            </p:nvSpPr>
            <p:spPr>
              <a:xfrm>
                <a:off x="7077711" y="4060673"/>
                <a:ext cx="24225" cy="12319"/>
              </a:xfrm>
              <a:custGeom>
                <a:avLst/>
                <a:gdLst/>
                <a:ahLst/>
                <a:cxnLst/>
                <a:rect l="l" t="t" r="r" b="b"/>
                <a:pathLst>
                  <a:path w="24225" h="12319" extrusionOk="0">
                    <a:moveTo>
                      <a:pt x="0" y="0"/>
                    </a:moveTo>
                    <a:lnTo>
                      <a:pt x="24226" y="0"/>
                    </a:lnTo>
                    <a:lnTo>
                      <a:pt x="24226" y="12320"/>
                    </a:lnTo>
                    <a:lnTo>
                      <a:pt x="0" y="123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1" name="Google Shape;2681;p71"/>
              <p:cNvSpPr/>
              <p:nvPr/>
            </p:nvSpPr>
            <p:spPr>
              <a:xfrm>
                <a:off x="6914259" y="4060673"/>
                <a:ext cx="98236" cy="12319"/>
              </a:xfrm>
              <a:custGeom>
                <a:avLst/>
                <a:gdLst/>
                <a:ahLst/>
                <a:cxnLst/>
                <a:rect l="l" t="t" r="r" b="b"/>
                <a:pathLst>
                  <a:path w="98236" h="12319" extrusionOk="0">
                    <a:moveTo>
                      <a:pt x="0" y="0"/>
                    </a:moveTo>
                    <a:lnTo>
                      <a:pt x="98237" y="0"/>
                    </a:lnTo>
                    <a:lnTo>
                      <a:pt x="98237" y="12320"/>
                    </a:lnTo>
                    <a:lnTo>
                      <a:pt x="0" y="123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82" name="Google Shape;2682;p71"/>
            <p:cNvGrpSpPr/>
            <p:nvPr/>
          </p:nvGrpSpPr>
          <p:grpSpPr>
            <a:xfrm>
              <a:off x="6481085" y="3904575"/>
              <a:ext cx="223465" cy="54006"/>
              <a:chOff x="6877230" y="4079665"/>
              <a:chExt cx="172294" cy="41639"/>
            </a:xfrm>
          </p:grpSpPr>
          <p:sp>
            <p:nvSpPr>
              <p:cNvPr id="2683" name="Google Shape;2683;p71"/>
              <p:cNvSpPr/>
              <p:nvPr/>
            </p:nvSpPr>
            <p:spPr>
              <a:xfrm>
                <a:off x="6877230" y="4079665"/>
                <a:ext cx="37028" cy="41264"/>
              </a:xfrm>
              <a:custGeom>
                <a:avLst/>
                <a:gdLst/>
                <a:ahLst/>
                <a:cxnLst/>
                <a:rect l="l" t="t" r="r" b="b"/>
                <a:pathLst>
                  <a:path w="37028" h="41264" extrusionOk="0">
                    <a:moveTo>
                      <a:pt x="29714" y="41265"/>
                    </a:moveTo>
                    <a:lnTo>
                      <a:pt x="7316" y="41265"/>
                    </a:lnTo>
                    <a:cubicBezTo>
                      <a:pt x="3281" y="41253"/>
                      <a:pt x="13" y="37985"/>
                      <a:pt x="1" y="33949"/>
                    </a:cubicBezTo>
                    <a:lnTo>
                      <a:pt x="1" y="7315"/>
                    </a:lnTo>
                    <a:cubicBezTo>
                      <a:pt x="13" y="3280"/>
                      <a:pt x="3281" y="12"/>
                      <a:pt x="7316" y="0"/>
                    </a:cubicBezTo>
                    <a:lnTo>
                      <a:pt x="29714" y="0"/>
                    </a:lnTo>
                    <a:cubicBezTo>
                      <a:pt x="33749" y="12"/>
                      <a:pt x="37017" y="3280"/>
                      <a:pt x="37029" y="7315"/>
                    </a:cubicBezTo>
                    <a:lnTo>
                      <a:pt x="37030" y="33949"/>
                    </a:lnTo>
                    <a:cubicBezTo>
                      <a:pt x="37018" y="37985"/>
                      <a:pt x="33749" y="41253"/>
                      <a:pt x="29714" y="41265"/>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4" name="Google Shape;2684;p71"/>
              <p:cNvSpPr/>
              <p:nvPr/>
            </p:nvSpPr>
            <p:spPr>
              <a:xfrm>
                <a:off x="7012496" y="4080040"/>
                <a:ext cx="37028" cy="41264"/>
              </a:xfrm>
              <a:custGeom>
                <a:avLst/>
                <a:gdLst/>
                <a:ahLst/>
                <a:cxnLst/>
                <a:rect l="l" t="t" r="r" b="b"/>
                <a:pathLst>
                  <a:path w="37028" h="41264" extrusionOk="0">
                    <a:moveTo>
                      <a:pt x="29714" y="41265"/>
                    </a:moveTo>
                    <a:lnTo>
                      <a:pt x="7316" y="41265"/>
                    </a:lnTo>
                    <a:cubicBezTo>
                      <a:pt x="3281" y="41253"/>
                      <a:pt x="13" y="37985"/>
                      <a:pt x="1" y="33949"/>
                    </a:cubicBezTo>
                    <a:lnTo>
                      <a:pt x="1" y="7315"/>
                    </a:lnTo>
                    <a:cubicBezTo>
                      <a:pt x="13" y="3280"/>
                      <a:pt x="3281" y="12"/>
                      <a:pt x="7316" y="0"/>
                    </a:cubicBezTo>
                    <a:lnTo>
                      <a:pt x="29714" y="0"/>
                    </a:lnTo>
                    <a:cubicBezTo>
                      <a:pt x="33749" y="12"/>
                      <a:pt x="37017" y="3280"/>
                      <a:pt x="37029" y="7315"/>
                    </a:cubicBezTo>
                    <a:lnTo>
                      <a:pt x="37029" y="33949"/>
                    </a:lnTo>
                    <a:cubicBezTo>
                      <a:pt x="37017" y="37985"/>
                      <a:pt x="33749" y="41253"/>
                      <a:pt x="29714" y="41265"/>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85" name="Google Shape;2685;p71"/>
            <p:cNvGrpSpPr/>
            <p:nvPr/>
          </p:nvGrpSpPr>
          <p:grpSpPr>
            <a:xfrm>
              <a:off x="6444529" y="3895118"/>
              <a:ext cx="296589" cy="43062"/>
              <a:chOff x="6849041" y="4072380"/>
              <a:chExt cx="228673" cy="33201"/>
            </a:xfrm>
          </p:grpSpPr>
          <p:sp>
            <p:nvSpPr>
              <p:cNvPr id="2686" name="Google Shape;2686;p71"/>
              <p:cNvSpPr/>
              <p:nvPr/>
            </p:nvSpPr>
            <p:spPr>
              <a:xfrm>
                <a:off x="7049525" y="4072380"/>
                <a:ext cx="28189" cy="33201"/>
              </a:xfrm>
              <a:custGeom>
                <a:avLst/>
                <a:gdLst/>
                <a:ahLst/>
                <a:cxnLst/>
                <a:rect l="l" t="t" r="r" b="b"/>
                <a:pathLst>
                  <a:path w="28189" h="33201" extrusionOk="0">
                    <a:moveTo>
                      <a:pt x="7317" y="0"/>
                    </a:moveTo>
                    <a:lnTo>
                      <a:pt x="20875" y="0"/>
                    </a:lnTo>
                    <a:cubicBezTo>
                      <a:pt x="24910" y="12"/>
                      <a:pt x="28178" y="3280"/>
                      <a:pt x="28190" y="7315"/>
                    </a:cubicBezTo>
                    <a:lnTo>
                      <a:pt x="28190" y="25886"/>
                    </a:lnTo>
                    <a:cubicBezTo>
                      <a:pt x="28178" y="29921"/>
                      <a:pt x="24910" y="33189"/>
                      <a:pt x="20875" y="33201"/>
                    </a:cubicBezTo>
                    <a:lnTo>
                      <a:pt x="7317" y="33201"/>
                    </a:lnTo>
                    <a:cubicBezTo>
                      <a:pt x="3282" y="33189"/>
                      <a:pt x="13" y="29921"/>
                      <a:pt x="1" y="25886"/>
                    </a:cubicBezTo>
                    <a:lnTo>
                      <a:pt x="1" y="7315"/>
                    </a:lnTo>
                    <a:cubicBezTo>
                      <a:pt x="13" y="3280"/>
                      <a:pt x="3281" y="12"/>
                      <a:pt x="7316"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7" name="Google Shape;2687;p71"/>
              <p:cNvSpPr/>
              <p:nvPr/>
            </p:nvSpPr>
            <p:spPr>
              <a:xfrm>
                <a:off x="6849041" y="4072380"/>
                <a:ext cx="28189" cy="33201"/>
              </a:xfrm>
              <a:custGeom>
                <a:avLst/>
                <a:gdLst/>
                <a:ahLst/>
                <a:cxnLst/>
                <a:rect l="l" t="t" r="r" b="b"/>
                <a:pathLst>
                  <a:path w="28189" h="33201" extrusionOk="0">
                    <a:moveTo>
                      <a:pt x="7317" y="0"/>
                    </a:moveTo>
                    <a:lnTo>
                      <a:pt x="20875" y="0"/>
                    </a:lnTo>
                    <a:cubicBezTo>
                      <a:pt x="24910" y="12"/>
                      <a:pt x="28178" y="3280"/>
                      <a:pt x="28190" y="7315"/>
                    </a:cubicBezTo>
                    <a:lnTo>
                      <a:pt x="28190" y="25886"/>
                    </a:lnTo>
                    <a:cubicBezTo>
                      <a:pt x="28178" y="29921"/>
                      <a:pt x="24910" y="33189"/>
                      <a:pt x="20875" y="33201"/>
                    </a:cubicBezTo>
                    <a:lnTo>
                      <a:pt x="7317" y="33201"/>
                    </a:lnTo>
                    <a:cubicBezTo>
                      <a:pt x="3282" y="33189"/>
                      <a:pt x="13" y="29921"/>
                      <a:pt x="1" y="25886"/>
                    </a:cubicBezTo>
                    <a:lnTo>
                      <a:pt x="1" y="7315"/>
                    </a:lnTo>
                    <a:cubicBezTo>
                      <a:pt x="13" y="3280"/>
                      <a:pt x="3281" y="12"/>
                      <a:pt x="7316"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688" name="Google Shape;2688;p71"/>
          <p:cNvGrpSpPr/>
          <p:nvPr/>
        </p:nvGrpSpPr>
        <p:grpSpPr>
          <a:xfrm>
            <a:off x="7354509" y="3352546"/>
            <a:ext cx="136016" cy="359630"/>
            <a:chOff x="7354509" y="3674237"/>
            <a:chExt cx="136016" cy="359630"/>
          </a:xfrm>
        </p:grpSpPr>
        <p:sp>
          <p:nvSpPr>
            <p:cNvPr id="2689" name="Google Shape;2689;p71"/>
            <p:cNvSpPr/>
            <p:nvPr/>
          </p:nvSpPr>
          <p:spPr>
            <a:xfrm>
              <a:off x="7354689" y="3784375"/>
              <a:ext cx="135837" cy="249492"/>
            </a:xfrm>
            <a:custGeom>
              <a:avLst/>
              <a:gdLst/>
              <a:ahLst/>
              <a:cxnLst/>
              <a:rect l="l" t="t" r="r" b="b"/>
              <a:pathLst>
                <a:path w="104691" h="192287" extrusionOk="0">
                  <a:moveTo>
                    <a:pt x="97323" y="192288"/>
                  </a:moveTo>
                  <a:lnTo>
                    <a:pt x="7371" y="192288"/>
                  </a:lnTo>
                  <a:cubicBezTo>
                    <a:pt x="3305" y="192276"/>
                    <a:pt x="13" y="188984"/>
                    <a:pt x="1" y="184918"/>
                  </a:cubicBezTo>
                  <a:lnTo>
                    <a:pt x="1" y="7370"/>
                  </a:lnTo>
                  <a:cubicBezTo>
                    <a:pt x="13" y="3304"/>
                    <a:pt x="3305" y="12"/>
                    <a:pt x="7371" y="0"/>
                  </a:cubicBezTo>
                  <a:lnTo>
                    <a:pt x="97323" y="0"/>
                  </a:lnTo>
                  <a:cubicBezTo>
                    <a:pt x="101388" y="12"/>
                    <a:pt x="104681" y="3304"/>
                    <a:pt x="104693" y="7370"/>
                  </a:cubicBezTo>
                  <a:lnTo>
                    <a:pt x="104693" y="184918"/>
                  </a:lnTo>
                  <a:cubicBezTo>
                    <a:pt x="104681" y="188984"/>
                    <a:pt x="101388" y="192276"/>
                    <a:pt x="97323" y="19228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90" name="Google Shape;2690;p71"/>
            <p:cNvGrpSpPr/>
            <p:nvPr/>
          </p:nvGrpSpPr>
          <p:grpSpPr>
            <a:xfrm>
              <a:off x="7354509" y="3742543"/>
              <a:ext cx="135784" cy="67095"/>
              <a:chOff x="7550666" y="3954739"/>
              <a:chExt cx="104691" cy="51731"/>
            </a:xfrm>
          </p:grpSpPr>
          <p:sp>
            <p:nvSpPr>
              <p:cNvPr id="2691" name="Google Shape;2691;p71"/>
              <p:cNvSpPr/>
              <p:nvPr/>
            </p:nvSpPr>
            <p:spPr>
              <a:xfrm>
                <a:off x="7550666" y="3954739"/>
                <a:ext cx="104691" cy="32161"/>
              </a:xfrm>
              <a:custGeom>
                <a:avLst/>
                <a:gdLst/>
                <a:ahLst/>
                <a:cxnLst/>
                <a:rect l="l" t="t" r="r" b="b"/>
                <a:pathLst>
                  <a:path w="104691" h="32161" extrusionOk="0">
                    <a:moveTo>
                      <a:pt x="97323" y="32161"/>
                    </a:moveTo>
                    <a:lnTo>
                      <a:pt x="7371" y="32161"/>
                    </a:lnTo>
                    <a:cubicBezTo>
                      <a:pt x="3305" y="32150"/>
                      <a:pt x="13" y="28857"/>
                      <a:pt x="1" y="24792"/>
                    </a:cubicBezTo>
                    <a:lnTo>
                      <a:pt x="1" y="7370"/>
                    </a:lnTo>
                    <a:cubicBezTo>
                      <a:pt x="13" y="3304"/>
                      <a:pt x="3305" y="12"/>
                      <a:pt x="7371" y="0"/>
                    </a:cubicBezTo>
                    <a:lnTo>
                      <a:pt x="97323" y="0"/>
                    </a:lnTo>
                    <a:cubicBezTo>
                      <a:pt x="101388" y="12"/>
                      <a:pt x="104681" y="3304"/>
                      <a:pt x="104693" y="7370"/>
                    </a:cubicBezTo>
                    <a:lnTo>
                      <a:pt x="104693" y="24792"/>
                    </a:lnTo>
                    <a:cubicBezTo>
                      <a:pt x="104681" y="28857"/>
                      <a:pt x="101388" y="32149"/>
                      <a:pt x="97323" y="321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2" name="Google Shape;2692;p71"/>
              <p:cNvSpPr/>
              <p:nvPr/>
            </p:nvSpPr>
            <p:spPr>
              <a:xfrm>
                <a:off x="7550666" y="3986900"/>
                <a:ext cx="104691" cy="19570"/>
              </a:xfrm>
              <a:custGeom>
                <a:avLst/>
                <a:gdLst/>
                <a:ahLst/>
                <a:cxnLst/>
                <a:rect l="l" t="t" r="r" b="b"/>
                <a:pathLst>
                  <a:path w="104691" h="19570" extrusionOk="0">
                    <a:moveTo>
                      <a:pt x="97323" y="19571"/>
                    </a:moveTo>
                    <a:lnTo>
                      <a:pt x="7371" y="19571"/>
                    </a:lnTo>
                    <a:cubicBezTo>
                      <a:pt x="3305" y="19559"/>
                      <a:pt x="13" y="16266"/>
                      <a:pt x="1" y="12201"/>
                    </a:cubicBezTo>
                    <a:lnTo>
                      <a:pt x="1" y="7370"/>
                    </a:lnTo>
                    <a:cubicBezTo>
                      <a:pt x="13" y="3305"/>
                      <a:pt x="3305" y="12"/>
                      <a:pt x="7371" y="0"/>
                    </a:cubicBezTo>
                    <a:lnTo>
                      <a:pt x="97323" y="0"/>
                    </a:lnTo>
                    <a:cubicBezTo>
                      <a:pt x="101388" y="12"/>
                      <a:pt x="104681" y="3304"/>
                      <a:pt x="104693" y="7370"/>
                    </a:cubicBezTo>
                    <a:lnTo>
                      <a:pt x="104693" y="12201"/>
                    </a:lnTo>
                    <a:cubicBezTo>
                      <a:pt x="104681" y="16266"/>
                      <a:pt x="101388" y="19559"/>
                      <a:pt x="97323" y="1957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93" name="Google Shape;2693;p71"/>
            <p:cNvGrpSpPr/>
            <p:nvPr/>
          </p:nvGrpSpPr>
          <p:grpSpPr>
            <a:xfrm>
              <a:off x="7388742" y="3674237"/>
              <a:ext cx="67261" cy="68312"/>
              <a:chOff x="7577082" y="3902069"/>
              <a:chExt cx="51859" cy="52669"/>
            </a:xfrm>
          </p:grpSpPr>
          <p:sp>
            <p:nvSpPr>
              <p:cNvPr id="2694" name="Google Shape;2694;p71"/>
              <p:cNvSpPr/>
              <p:nvPr/>
            </p:nvSpPr>
            <p:spPr>
              <a:xfrm>
                <a:off x="7577082" y="3928404"/>
                <a:ext cx="51859" cy="26334"/>
              </a:xfrm>
              <a:custGeom>
                <a:avLst/>
                <a:gdLst/>
                <a:ahLst/>
                <a:cxnLst/>
                <a:rect l="l" t="t" r="r" b="b"/>
                <a:pathLst>
                  <a:path w="51859" h="26334" extrusionOk="0">
                    <a:moveTo>
                      <a:pt x="51861" y="26334"/>
                    </a:moveTo>
                    <a:lnTo>
                      <a:pt x="1" y="26334"/>
                    </a:lnTo>
                    <a:lnTo>
                      <a:pt x="1" y="7370"/>
                    </a:lnTo>
                    <a:cubicBezTo>
                      <a:pt x="13" y="3304"/>
                      <a:pt x="3305" y="12"/>
                      <a:pt x="7371" y="0"/>
                    </a:cubicBezTo>
                    <a:lnTo>
                      <a:pt x="44491" y="0"/>
                    </a:lnTo>
                    <a:cubicBezTo>
                      <a:pt x="48556" y="12"/>
                      <a:pt x="51849" y="3304"/>
                      <a:pt x="51861" y="737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5" name="Google Shape;2695;p71"/>
              <p:cNvSpPr/>
              <p:nvPr/>
            </p:nvSpPr>
            <p:spPr>
              <a:xfrm>
                <a:off x="7592495" y="3902069"/>
                <a:ext cx="21004" cy="18807"/>
              </a:xfrm>
              <a:custGeom>
                <a:avLst/>
                <a:gdLst/>
                <a:ahLst/>
                <a:cxnLst/>
                <a:rect l="l" t="t" r="r" b="b"/>
                <a:pathLst>
                  <a:path w="21004" h="18807" extrusionOk="0">
                    <a:moveTo>
                      <a:pt x="17359" y="0"/>
                    </a:moveTo>
                    <a:lnTo>
                      <a:pt x="3677" y="0"/>
                    </a:lnTo>
                    <a:cubicBezTo>
                      <a:pt x="1663" y="0"/>
                      <a:pt x="31" y="1633"/>
                      <a:pt x="30" y="3646"/>
                    </a:cubicBezTo>
                    <a:lnTo>
                      <a:pt x="1" y="18807"/>
                    </a:lnTo>
                    <a:lnTo>
                      <a:pt x="20976" y="18807"/>
                    </a:lnTo>
                    <a:lnTo>
                      <a:pt x="21005" y="3646"/>
                    </a:lnTo>
                    <a:cubicBezTo>
                      <a:pt x="21005" y="1633"/>
                      <a:pt x="19373" y="0"/>
                      <a:pt x="17359"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696" name="Google Shape;2696;p71"/>
            <p:cNvSpPr/>
            <p:nvPr/>
          </p:nvSpPr>
          <p:spPr>
            <a:xfrm>
              <a:off x="7387317" y="3840035"/>
              <a:ext cx="76669" cy="109362"/>
            </a:xfrm>
            <a:custGeom>
              <a:avLst/>
              <a:gdLst/>
              <a:ahLst/>
              <a:cxnLst/>
              <a:rect l="l" t="t" r="r" b="b"/>
              <a:pathLst>
                <a:path w="59090" h="84287" extrusionOk="0">
                  <a:moveTo>
                    <a:pt x="14349" y="0"/>
                  </a:moveTo>
                  <a:lnTo>
                    <a:pt x="49739" y="0"/>
                  </a:lnTo>
                  <a:cubicBezTo>
                    <a:pt x="50802" y="0"/>
                    <a:pt x="51664" y="861"/>
                    <a:pt x="51664" y="1924"/>
                  </a:cubicBezTo>
                  <a:cubicBezTo>
                    <a:pt x="51664" y="2132"/>
                    <a:pt x="51630" y="2339"/>
                    <a:pt x="51563" y="2537"/>
                  </a:cubicBezTo>
                  <a:lnTo>
                    <a:pt x="43478" y="26585"/>
                  </a:lnTo>
                  <a:cubicBezTo>
                    <a:pt x="43140" y="27592"/>
                    <a:pt x="43682" y="28683"/>
                    <a:pt x="44689" y="29021"/>
                  </a:cubicBezTo>
                  <a:cubicBezTo>
                    <a:pt x="44887" y="29087"/>
                    <a:pt x="45094" y="29121"/>
                    <a:pt x="45302" y="29121"/>
                  </a:cubicBezTo>
                  <a:lnTo>
                    <a:pt x="57167" y="29121"/>
                  </a:lnTo>
                  <a:cubicBezTo>
                    <a:pt x="58230" y="29121"/>
                    <a:pt x="59092" y="29983"/>
                    <a:pt x="59092" y="31045"/>
                  </a:cubicBezTo>
                  <a:cubicBezTo>
                    <a:pt x="59092" y="31480"/>
                    <a:pt x="58944" y="31903"/>
                    <a:pt x="58673" y="32243"/>
                  </a:cubicBezTo>
                  <a:lnTo>
                    <a:pt x="17841" y="83561"/>
                  </a:lnTo>
                  <a:cubicBezTo>
                    <a:pt x="17179" y="84393"/>
                    <a:pt x="15969" y="84531"/>
                    <a:pt x="15137" y="83869"/>
                  </a:cubicBezTo>
                  <a:cubicBezTo>
                    <a:pt x="14572" y="83419"/>
                    <a:pt x="14306" y="82690"/>
                    <a:pt x="14450" y="81982"/>
                  </a:cubicBezTo>
                  <a:lnTo>
                    <a:pt x="20161" y="53774"/>
                  </a:lnTo>
                  <a:cubicBezTo>
                    <a:pt x="20372" y="52732"/>
                    <a:pt x="19699" y="51717"/>
                    <a:pt x="18657" y="51506"/>
                  </a:cubicBezTo>
                  <a:cubicBezTo>
                    <a:pt x="18532" y="51481"/>
                    <a:pt x="18404" y="51468"/>
                    <a:pt x="18275" y="51468"/>
                  </a:cubicBezTo>
                  <a:lnTo>
                    <a:pt x="1925" y="51468"/>
                  </a:lnTo>
                  <a:cubicBezTo>
                    <a:pt x="863" y="51468"/>
                    <a:pt x="1" y="50607"/>
                    <a:pt x="1" y="49544"/>
                  </a:cubicBezTo>
                  <a:cubicBezTo>
                    <a:pt x="1" y="49380"/>
                    <a:pt x="22" y="49217"/>
                    <a:pt x="63" y="49059"/>
                  </a:cubicBezTo>
                  <a:lnTo>
                    <a:pt x="12488" y="1439"/>
                  </a:lnTo>
                  <a:cubicBezTo>
                    <a:pt x="12708" y="591"/>
                    <a:pt x="13474" y="0"/>
                    <a:pt x="14349"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7" name="Google Shape;2697;p71"/>
            <p:cNvSpPr/>
            <p:nvPr/>
          </p:nvSpPr>
          <p:spPr>
            <a:xfrm>
              <a:off x="7408981" y="3691428"/>
              <a:ext cx="27215" cy="17087"/>
            </a:xfrm>
            <a:custGeom>
              <a:avLst/>
              <a:gdLst/>
              <a:ahLst/>
              <a:cxnLst/>
              <a:rect l="l" t="t" r="r" b="b"/>
              <a:pathLst>
                <a:path w="20975" h="13169" extrusionOk="0">
                  <a:moveTo>
                    <a:pt x="0" y="0"/>
                  </a:moveTo>
                  <a:lnTo>
                    <a:pt x="20975" y="0"/>
                  </a:lnTo>
                  <a:lnTo>
                    <a:pt x="20975" y="13169"/>
                  </a:lnTo>
                  <a:lnTo>
                    <a:pt x="0" y="1316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8" name="Google Shape;2698;p71"/>
            <p:cNvSpPr/>
            <p:nvPr/>
          </p:nvSpPr>
          <p:spPr>
            <a:xfrm>
              <a:off x="7354610" y="3840036"/>
              <a:ext cx="135912" cy="98966"/>
            </a:xfrm>
            <a:custGeom>
              <a:avLst/>
              <a:gdLst/>
              <a:ahLst/>
              <a:cxnLst/>
              <a:rect l="l" t="t" r="r" b="b"/>
              <a:pathLst>
                <a:path w="104749" h="76274" extrusionOk="0">
                  <a:moveTo>
                    <a:pt x="104749" y="47930"/>
                  </a:moveTo>
                  <a:lnTo>
                    <a:pt x="0" y="76275"/>
                  </a:lnTo>
                  <a:lnTo>
                    <a:pt x="0" y="28345"/>
                  </a:lnTo>
                  <a:lnTo>
                    <a:pt x="104749" y="0"/>
                  </a:lnTo>
                  <a:lnTo>
                    <a:pt x="104749" y="47930"/>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99" name="Google Shape;2699;p71"/>
          <p:cNvGrpSpPr/>
          <p:nvPr/>
        </p:nvGrpSpPr>
        <p:grpSpPr>
          <a:xfrm>
            <a:off x="6434251" y="2775098"/>
            <a:ext cx="359562" cy="359562"/>
            <a:chOff x="6434251" y="3096789"/>
            <a:chExt cx="359562" cy="359562"/>
          </a:xfrm>
        </p:grpSpPr>
        <p:grpSp>
          <p:nvGrpSpPr>
            <p:cNvPr id="2700" name="Google Shape;2700;p71"/>
            <p:cNvGrpSpPr/>
            <p:nvPr/>
          </p:nvGrpSpPr>
          <p:grpSpPr>
            <a:xfrm>
              <a:off x="6531229" y="3208275"/>
              <a:ext cx="165207" cy="136289"/>
              <a:chOff x="6915882" y="3542794"/>
              <a:chExt cx="127376" cy="105080"/>
            </a:xfrm>
          </p:grpSpPr>
          <p:sp>
            <p:nvSpPr>
              <p:cNvPr id="2701" name="Google Shape;2701;p71"/>
              <p:cNvSpPr/>
              <p:nvPr/>
            </p:nvSpPr>
            <p:spPr>
              <a:xfrm>
                <a:off x="6915882" y="3624607"/>
                <a:ext cx="127375" cy="23267"/>
              </a:xfrm>
              <a:custGeom>
                <a:avLst/>
                <a:gdLst/>
                <a:ahLst/>
                <a:cxnLst/>
                <a:rect l="l" t="t" r="r" b="b"/>
                <a:pathLst>
                  <a:path w="127375" h="23267" extrusionOk="0">
                    <a:moveTo>
                      <a:pt x="127013" y="0"/>
                    </a:moveTo>
                    <a:cubicBezTo>
                      <a:pt x="127214" y="1"/>
                      <a:pt x="127376" y="163"/>
                      <a:pt x="127377" y="363"/>
                    </a:cubicBezTo>
                    <a:lnTo>
                      <a:pt x="127377" y="11464"/>
                    </a:lnTo>
                    <a:cubicBezTo>
                      <a:pt x="127357" y="17975"/>
                      <a:pt x="122084" y="23248"/>
                      <a:pt x="115574" y="23267"/>
                    </a:cubicBezTo>
                    <a:lnTo>
                      <a:pt x="28587" y="23267"/>
                    </a:lnTo>
                    <a:lnTo>
                      <a:pt x="1602" y="17382"/>
                    </a:lnTo>
                    <a:cubicBezTo>
                      <a:pt x="552" y="15587"/>
                      <a:pt x="0" y="13544"/>
                      <a:pt x="1" y="11465"/>
                    </a:cubicBezTo>
                    <a:lnTo>
                      <a:pt x="1" y="364"/>
                    </a:lnTo>
                    <a:cubicBezTo>
                      <a:pt x="1" y="163"/>
                      <a:pt x="164" y="1"/>
                      <a:pt x="364" y="0"/>
                    </a:cubicBezTo>
                    <a:lnTo>
                      <a:pt x="127014" y="0"/>
                    </a:lnTo>
                    <a:lnTo>
                      <a:pt x="127014"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2" name="Google Shape;2702;p71"/>
              <p:cNvSpPr/>
              <p:nvPr/>
            </p:nvSpPr>
            <p:spPr>
              <a:xfrm>
                <a:off x="6915882" y="3542794"/>
                <a:ext cx="127376" cy="34412"/>
              </a:xfrm>
              <a:custGeom>
                <a:avLst/>
                <a:gdLst/>
                <a:ahLst/>
                <a:cxnLst/>
                <a:rect l="l" t="t" r="r" b="b"/>
                <a:pathLst>
                  <a:path w="127376" h="34412" extrusionOk="0">
                    <a:moveTo>
                      <a:pt x="101694" y="34413"/>
                    </a:moveTo>
                    <a:lnTo>
                      <a:pt x="127014" y="34413"/>
                    </a:lnTo>
                    <a:cubicBezTo>
                      <a:pt x="127215" y="34412"/>
                      <a:pt x="127377" y="34250"/>
                      <a:pt x="127378" y="34050"/>
                    </a:cubicBezTo>
                    <a:lnTo>
                      <a:pt x="127377" y="30400"/>
                    </a:lnTo>
                    <a:cubicBezTo>
                      <a:pt x="127381" y="24604"/>
                      <a:pt x="125715" y="18930"/>
                      <a:pt x="122578" y="14057"/>
                    </a:cubicBezTo>
                    <a:lnTo>
                      <a:pt x="103084" y="620"/>
                    </a:lnTo>
                    <a:cubicBezTo>
                      <a:pt x="101075" y="207"/>
                      <a:pt x="99029" y="-1"/>
                      <a:pt x="96978" y="0"/>
                    </a:cubicBezTo>
                    <a:lnTo>
                      <a:pt x="30401" y="0"/>
                    </a:lnTo>
                    <a:cubicBezTo>
                      <a:pt x="13632" y="49"/>
                      <a:pt x="50" y="13631"/>
                      <a:pt x="1" y="30400"/>
                    </a:cubicBezTo>
                    <a:lnTo>
                      <a:pt x="1" y="34050"/>
                    </a:lnTo>
                    <a:cubicBezTo>
                      <a:pt x="2" y="34250"/>
                      <a:pt x="165" y="34412"/>
                      <a:pt x="365" y="34413"/>
                    </a:cubicBezTo>
                    <a:lnTo>
                      <a:pt x="101694" y="3441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03" name="Google Shape;2703;p71"/>
            <p:cNvSpPr/>
            <p:nvPr/>
          </p:nvSpPr>
          <p:spPr>
            <a:xfrm>
              <a:off x="6538149" y="3273219"/>
              <a:ext cx="152818" cy="41268"/>
            </a:xfrm>
            <a:custGeom>
              <a:avLst/>
              <a:gdLst/>
              <a:ahLst/>
              <a:cxnLst/>
              <a:rect l="l" t="t" r="r" b="b"/>
              <a:pathLst>
                <a:path w="117779" h="31806" extrusionOk="0">
                  <a:moveTo>
                    <a:pt x="77416" y="0"/>
                  </a:moveTo>
                  <a:lnTo>
                    <a:pt x="111524" y="0"/>
                  </a:lnTo>
                  <a:cubicBezTo>
                    <a:pt x="115118" y="165"/>
                    <a:pt x="117907" y="3194"/>
                    <a:pt x="117776" y="6789"/>
                  </a:cubicBezTo>
                  <a:lnTo>
                    <a:pt x="117776" y="25018"/>
                  </a:lnTo>
                  <a:cubicBezTo>
                    <a:pt x="117907" y="28612"/>
                    <a:pt x="115118" y="31642"/>
                    <a:pt x="111524" y="31807"/>
                  </a:cubicBezTo>
                  <a:lnTo>
                    <a:pt x="6257" y="31807"/>
                  </a:lnTo>
                  <a:cubicBezTo>
                    <a:pt x="2664" y="31642"/>
                    <a:pt x="-125" y="28612"/>
                    <a:pt x="5" y="25018"/>
                  </a:cubicBezTo>
                  <a:lnTo>
                    <a:pt x="5" y="6789"/>
                  </a:lnTo>
                  <a:cubicBezTo>
                    <a:pt x="-126" y="3194"/>
                    <a:pt x="2664" y="165"/>
                    <a:pt x="6257" y="0"/>
                  </a:cubicBezTo>
                  <a:lnTo>
                    <a:pt x="77416"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4" name="Google Shape;2704;p71"/>
            <p:cNvSpPr/>
            <p:nvPr/>
          </p:nvSpPr>
          <p:spPr>
            <a:xfrm>
              <a:off x="6537589" y="3252993"/>
              <a:ext cx="152807" cy="20233"/>
            </a:xfrm>
            <a:custGeom>
              <a:avLst/>
              <a:gdLst/>
              <a:ahLst/>
              <a:cxnLst/>
              <a:rect l="l" t="t" r="r" b="b"/>
              <a:pathLst>
                <a:path w="117770" h="15594" extrusionOk="0">
                  <a:moveTo>
                    <a:pt x="111520" y="0"/>
                  </a:moveTo>
                  <a:cubicBezTo>
                    <a:pt x="114968" y="10"/>
                    <a:pt x="117761" y="2803"/>
                    <a:pt x="117772" y="6251"/>
                  </a:cubicBezTo>
                  <a:lnTo>
                    <a:pt x="117772" y="9343"/>
                  </a:lnTo>
                  <a:cubicBezTo>
                    <a:pt x="117761" y="12792"/>
                    <a:pt x="114968" y="15585"/>
                    <a:pt x="111520" y="15595"/>
                  </a:cubicBezTo>
                  <a:lnTo>
                    <a:pt x="6253" y="15595"/>
                  </a:lnTo>
                  <a:cubicBezTo>
                    <a:pt x="2804" y="15584"/>
                    <a:pt x="11" y="12792"/>
                    <a:pt x="1" y="9343"/>
                  </a:cubicBezTo>
                  <a:lnTo>
                    <a:pt x="1" y="6251"/>
                  </a:lnTo>
                  <a:cubicBezTo>
                    <a:pt x="12" y="2803"/>
                    <a:pt x="2805" y="10"/>
                    <a:pt x="625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5" name="Google Shape;2705;p71"/>
            <p:cNvSpPr/>
            <p:nvPr/>
          </p:nvSpPr>
          <p:spPr>
            <a:xfrm>
              <a:off x="6554996" y="3273219"/>
              <a:ext cx="125399" cy="20129"/>
            </a:xfrm>
            <a:custGeom>
              <a:avLst/>
              <a:gdLst/>
              <a:ahLst/>
              <a:cxnLst/>
              <a:rect l="l" t="t" r="r" b="b"/>
              <a:pathLst>
                <a:path w="96647" h="15514" extrusionOk="0">
                  <a:moveTo>
                    <a:pt x="1" y="0"/>
                  </a:moveTo>
                  <a:cubicBezTo>
                    <a:pt x="2808" y="6139"/>
                    <a:pt x="8721" y="10276"/>
                    <a:pt x="15450" y="10809"/>
                  </a:cubicBezTo>
                  <a:cubicBezTo>
                    <a:pt x="17173" y="10809"/>
                    <a:pt x="18962" y="10772"/>
                    <a:pt x="20861" y="10734"/>
                  </a:cubicBezTo>
                  <a:lnTo>
                    <a:pt x="51547" y="12312"/>
                  </a:lnTo>
                  <a:cubicBezTo>
                    <a:pt x="55853" y="12894"/>
                    <a:pt x="59927" y="13586"/>
                    <a:pt x="65211" y="14643"/>
                  </a:cubicBezTo>
                  <a:cubicBezTo>
                    <a:pt x="91260" y="19853"/>
                    <a:pt x="96649" y="0"/>
                    <a:pt x="96649" y="0"/>
                  </a:cubicBezTo>
                  <a:lnTo>
                    <a:pt x="1"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6" name="Google Shape;2706;p71"/>
            <p:cNvSpPr/>
            <p:nvPr/>
          </p:nvSpPr>
          <p:spPr>
            <a:xfrm>
              <a:off x="6434251" y="3096789"/>
              <a:ext cx="359562" cy="359562"/>
            </a:xfrm>
            <a:custGeom>
              <a:avLst/>
              <a:gdLst/>
              <a:ahLst/>
              <a:cxnLst/>
              <a:rect l="l" t="t" r="r" b="b"/>
              <a:pathLst>
                <a:path w="277119" h="277119" extrusionOk="0">
                  <a:moveTo>
                    <a:pt x="138605" y="0"/>
                  </a:moveTo>
                  <a:cubicBezTo>
                    <a:pt x="62081" y="-24"/>
                    <a:pt x="26" y="61991"/>
                    <a:pt x="1" y="138515"/>
                  </a:cubicBezTo>
                  <a:cubicBezTo>
                    <a:pt x="-24" y="215040"/>
                    <a:pt x="61992" y="277095"/>
                    <a:pt x="138516" y="277119"/>
                  </a:cubicBezTo>
                  <a:cubicBezTo>
                    <a:pt x="215041" y="277144"/>
                    <a:pt x="277096" y="215129"/>
                    <a:pt x="277121" y="138604"/>
                  </a:cubicBezTo>
                  <a:cubicBezTo>
                    <a:pt x="277145" y="62080"/>
                    <a:pt x="215130" y="25"/>
                    <a:pt x="138605" y="0"/>
                  </a:cubicBezTo>
                  <a:close/>
                  <a:moveTo>
                    <a:pt x="24718" y="138524"/>
                  </a:moveTo>
                  <a:cubicBezTo>
                    <a:pt x="24736" y="75652"/>
                    <a:pt x="75719" y="24698"/>
                    <a:pt x="138590" y="24716"/>
                  </a:cubicBezTo>
                  <a:cubicBezTo>
                    <a:pt x="166140" y="24724"/>
                    <a:pt x="192752" y="34723"/>
                    <a:pt x="213492" y="52857"/>
                  </a:cubicBezTo>
                  <a:lnTo>
                    <a:pt x="50799" y="211074"/>
                  </a:lnTo>
                  <a:cubicBezTo>
                    <a:pt x="33897" y="190680"/>
                    <a:pt x="24669" y="165011"/>
                    <a:pt x="24718" y="138523"/>
                  </a:cubicBezTo>
                  <a:close/>
                  <a:moveTo>
                    <a:pt x="138525" y="252403"/>
                  </a:moveTo>
                  <a:cubicBezTo>
                    <a:pt x="112116" y="252434"/>
                    <a:pt x="86524" y="243246"/>
                    <a:pt x="66167" y="226422"/>
                  </a:cubicBezTo>
                  <a:lnTo>
                    <a:pt x="199779" y="96486"/>
                  </a:lnTo>
                  <a:lnTo>
                    <a:pt x="228409" y="68645"/>
                  </a:lnTo>
                  <a:cubicBezTo>
                    <a:pt x="267021" y="118267"/>
                    <a:pt x="258096" y="189795"/>
                    <a:pt x="208474" y="228407"/>
                  </a:cubicBezTo>
                  <a:cubicBezTo>
                    <a:pt x="188477" y="243967"/>
                    <a:pt x="163862" y="252411"/>
                    <a:pt x="138525" y="25240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07" name="Google Shape;2707;p71"/>
          <p:cNvGrpSpPr/>
          <p:nvPr/>
        </p:nvGrpSpPr>
        <p:grpSpPr>
          <a:xfrm>
            <a:off x="5614079" y="2801348"/>
            <a:ext cx="359512" cy="243953"/>
            <a:chOff x="5614079" y="3123040"/>
            <a:chExt cx="359512" cy="243953"/>
          </a:xfrm>
        </p:grpSpPr>
        <p:grpSp>
          <p:nvGrpSpPr>
            <p:cNvPr id="2708" name="Google Shape;2708;p71"/>
            <p:cNvGrpSpPr/>
            <p:nvPr/>
          </p:nvGrpSpPr>
          <p:grpSpPr>
            <a:xfrm>
              <a:off x="5793506" y="3124522"/>
              <a:ext cx="124649" cy="86244"/>
              <a:chOff x="6347112" y="3478227"/>
              <a:chExt cx="96106" cy="66495"/>
            </a:xfrm>
          </p:grpSpPr>
          <p:sp>
            <p:nvSpPr>
              <p:cNvPr id="2709" name="Google Shape;2709;p71"/>
              <p:cNvSpPr/>
              <p:nvPr/>
            </p:nvSpPr>
            <p:spPr>
              <a:xfrm>
                <a:off x="6347112" y="3478227"/>
                <a:ext cx="45948" cy="65103"/>
              </a:xfrm>
              <a:custGeom>
                <a:avLst/>
                <a:gdLst/>
                <a:ahLst/>
                <a:cxnLst/>
                <a:rect l="l" t="t" r="r" b="b"/>
                <a:pathLst>
                  <a:path w="45948" h="65103" extrusionOk="0">
                    <a:moveTo>
                      <a:pt x="2381" y="41578"/>
                    </a:moveTo>
                    <a:cubicBezTo>
                      <a:pt x="-5498" y="23600"/>
                      <a:pt x="8709" y="0"/>
                      <a:pt x="8709" y="0"/>
                    </a:cubicBezTo>
                    <a:cubicBezTo>
                      <a:pt x="8709" y="0"/>
                      <a:pt x="35691" y="5548"/>
                      <a:pt x="43570" y="23526"/>
                    </a:cubicBezTo>
                    <a:cubicBezTo>
                      <a:pt x="51448" y="41504"/>
                      <a:pt x="37241" y="65104"/>
                      <a:pt x="37241" y="65104"/>
                    </a:cubicBezTo>
                    <a:cubicBezTo>
                      <a:pt x="37241" y="65104"/>
                      <a:pt x="10260" y="59555"/>
                      <a:pt x="2381" y="4157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0" name="Google Shape;2710;p71"/>
              <p:cNvSpPr/>
              <p:nvPr/>
            </p:nvSpPr>
            <p:spPr>
              <a:xfrm>
                <a:off x="6382073" y="3497732"/>
                <a:ext cx="61145" cy="46990"/>
              </a:xfrm>
              <a:custGeom>
                <a:avLst/>
                <a:gdLst/>
                <a:ahLst/>
                <a:cxnLst/>
                <a:rect l="l" t="t" r="r" b="b"/>
                <a:pathLst>
                  <a:path w="61145" h="46990" extrusionOk="0">
                    <a:moveTo>
                      <a:pt x="19109" y="4153"/>
                    </a:moveTo>
                    <a:cubicBezTo>
                      <a:pt x="35994" y="-5856"/>
                      <a:pt x="61147" y="5372"/>
                      <a:pt x="61147" y="5372"/>
                    </a:cubicBezTo>
                    <a:cubicBezTo>
                      <a:pt x="61147" y="5372"/>
                      <a:pt x="58925" y="32828"/>
                      <a:pt x="42039" y="42837"/>
                    </a:cubicBezTo>
                    <a:cubicBezTo>
                      <a:pt x="25154" y="52847"/>
                      <a:pt x="1" y="41618"/>
                      <a:pt x="1" y="41618"/>
                    </a:cubicBezTo>
                    <a:cubicBezTo>
                      <a:pt x="1" y="41618"/>
                      <a:pt x="2224" y="14162"/>
                      <a:pt x="19109" y="415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11" name="Google Shape;2711;p71"/>
            <p:cNvSpPr/>
            <p:nvPr/>
          </p:nvSpPr>
          <p:spPr>
            <a:xfrm>
              <a:off x="5829250" y="3123040"/>
              <a:ext cx="59313" cy="85909"/>
            </a:xfrm>
            <a:custGeom>
              <a:avLst/>
              <a:gdLst/>
              <a:ahLst/>
              <a:cxnLst/>
              <a:rect l="l" t="t" r="r" b="b"/>
              <a:pathLst>
                <a:path w="45713" h="66211" extrusionOk="0">
                  <a:moveTo>
                    <a:pt x="1914" y="24926"/>
                  </a:moveTo>
                  <a:cubicBezTo>
                    <a:pt x="9054" y="6642"/>
                    <a:pt x="35788" y="0"/>
                    <a:pt x="35788" y="0"/>
                  </a:cubicBezTo>
                  <a:cubicBezTo>
                    <a:pt x="35788" y="0"/>
                    <a:pt x="50943" y="23002"/>
                    <a:pt x="43802" y="41286"/>
                  </a:cubicBezTo>
                  <a:cubicBezTo>
                    <a:pt x="36661" y="59570"/>
                    <a:pt x="9928" y="66212"/>
                    <a:pt x="9928" y="66212"/>
                  </a:cubicBezTo>
                  <a:cubicBezTo>
                    <a:pt x="9928" y="66212"/>
                    <a:pt x="-5228" y="43210"/>
                    <a:pt x="1914" y="2492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12" name="Google Shape;2712;p71"/>
            <p:cNvGrpSpPr/>
            <p:nvPr/>
          </p:nvGrpSpPr>
          <p:grpSpPr>
            <a:xfrm>
              <a:off x="5685959" y="3275461"/>
              <a:ext cx="126079" cy="89817"/>
              <a:chOff x="6264200" y="3594614"/>
              <a:chExt cx="97208" cy="69250"/>
            </a:xfrm>
          </p:grpSpPr>
          <p:sp>
            <p:nvSpPr>
              <p:cNvPr id="2713" name="Google Shape;2713;p71"/>
              <p:cNvSpPr/>
              <p:nvPr/>
            </p:nvSpPr>
            <p:spPr>
              <a:xfrm>
                <a:off x="6315461" y="3598760"/>
                <a:ext cx="45947" cy="65104"/>
              </a:xfrm>
              <a:custGeom>
                <a:avLst/>
                <a:gdLst/>
                <a:ahLst/>
                <a:cxnLst/>
                <a:rect l="l" t="t" r="r" b="b"/>
                <a:pathLst>
                  <a:path w="45947" h="65104" extrusionOk="0">
                    <a:moveTo>
                      <a:pt x="43569" y="23527"/>
                    </a:moveTo>
                    <a:cubicBezTo>
                      <a:pt x="51448" y="41505"/>
                      <a:pt x="37241" y="65104"/>
                      <a:pt x="37241" y="65104"/>
                    </a:cubicBezTo>
                    <a:cubicBezTo>
                      <a:pt x="37241" y="65104"/>
                      <a:pt x="10260" y="59556"/>
                      <a:pt x="2381" y="41578"/>
                    </a:cubicBezTo>
                    <a:cubicBezTo>
                      <a:pt x="-5498" y="23600"/>
                      <a:pt x="8709" y="0"/>
                      <a:pt x="8709" y="0"/>
                    </a:cubicBezTo>
                    <a:cubicBezTo>
                      <a:pt x="8709" y="0"/>
                      <a:pt x="35690" y="5548"/>
                      <a:pt x="43569" y="2352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4" name="Google Shape;2714;p71"/>
              <p:cNvSpPr/>
              <p:nvPr/>
            </p:nvSpPr>
            <p:spPr>
              <a:xfrm>
                <a:off x="6264200" y="3594614"/>
                <a:ext cx="61145" cy="46990"/>
              </a:xfrm>
              <a:custGeom>
                <a:avLst/>
                <a:gdLst/>
                <a:ahLst/>
                <a:cxnLst/>
                <a:rect l="l" t="t" r="r" b="b"/>
                <a:pathLst>
                  <a:path w="61145" h="46990" extrusionOk="0">
                    <a:moveTo>
                      <a:pt x="42039" y="42837"/>
                    </a:moveTo>
                    <a:cubicBezTo>
                      <a:pt x="25154" y="52846"/>
                      <a:pt x="1" y="41618"/>
                      <a:pt x="1" y="41618"/>
                    </a:cubicBezTo>
                    <a:cubicBezTo>
                      <a:pt x="1" y="41618"/>
                      <a:pt x="2223" y="14162"/>
                      <a:pt x="19109" y="4153"/>
                    </a:cubicBezTo>
                    <a:cubicBezTo>
                      <a:pt x="35994" y="-5856"/>
                      <a:pt x="61147" y="5372"/>
                      <a:pt x="61147" y="5372"/>
                    </a:cubicBezTo>
                    <a:cubicBezTo>
                      <a:pt x="61147" y="5372"/>
                      <a:pt x="58924" y="32828"/>
                      <a:pt x="42039" y="4283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15" name="Google Shape;2715;p71"/>
            <p:cNvSpPr/>
            <p:nvPr/>
          </p:nvSpPr>
          <p:spPr>
            <a:xfrm>
              <a:off x="5717312" y="3281084"/>
              <a:ext cx="59313" cy="85909"/>
            </a:xfrm>
            <a:custGeom>
              <a:avLst/>
              <a:gdLst/>
              <a:ahLst/>
              <a:cxnLst/>
              <a:rect l="l" t="t" r="r" b="b"/>
              <a:pathLst>
                <a:path w="45713" h="66211" extrusionOk="0">
                  <a:moveTo>
                    <a:pt x="43802" y="41286"/>
                  </a:moveTo>
                  <a:cubicBezTo>
                    <a:pt x="36661" y="59570"/>
                    <a:pt x="9928" y="66211"/>
                    <a:pt x="9928" y="66211"/>
                  </a:cubicBezTo>
                  <a:cubicBezTo>
                    <a:pt x="9928" y="66211"/>
                    <a:pt x="-5228" y="43209"/>
                    <a:pt x="1914" y="24926"/>
                  </a:cubicBezTo>
                  <a:cubicBezTo>
                    <a:pt x="9055" y="6642"/>
                    <a:pt x="35788" y="0"/>
                    <a:pt x="35788" y="0"/>
                  </a:cubicBezTo>
                  <a:cubicBezTo>
                    <a:pt x="35788" y="0"/>
                    <a:pt x="50943" y="23002"/>
                    <a:pt x="43802" y="4128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6" name="Google Shape;2716;p71"/>
            <p:cNvSpPr/>
            <p:nvPr/>
          </p:nvSpPr>
          <p:spPr>
            <a:xfrm>
              <a:off x="5686115" y="3160349"/>
              <a:ext cx="287477" cy="144375"/>
            </a:xfrm>
            <a:custGeom>
              <a:avLst/>
              <a:gdLst/>
              <a:ahLst/>
              <a:cxnLst/>
              <a:rect l="l" t="t" r="r" b="b"/>
              <a:pathLst>
                <a:path w="221562" h="111272" extrusionOk="0">
                  <a:moveTo>
                    <a:pt x="213396" y="57878"/>
                  </a:moveTo>
                  <a:cubicBezTo>
                    <a:pt x="212904" y="56424"/>
                    <a:pt x="212904" y="54849"/>
                    <a:pt x="213396" y="53395"/>
                  </a:cubicBezTo>
                  <a:lnTo>
                    <a:pt x="221193" y="30338"/>
                  </a:lnTo>
                  <a:cubicBezTo>
                    <a:pt x="222430" y="26676"/>
                    <a:pt x="220466" y="22704"/>
                    <a:pt x="216804" y="21466"/>
                  </a:cubicBezTo>
                  <a:cubicBezTo>
                    <a:pt x="214884" y="20817"/>
                    <a:pt x="212776" y="21032"/>
                    <a:pt x="211027" y="22057"/>
                  </a:cubicBezTo>
                  <a:lnTo>
                    <a:pt x="190432" y="34114"/>
                  </a:lnTo>
                  <a:lnTo>
                    <a:pt x="190432" y="34114"/>
                  </a:lnTo>
                  <a:cubicBezTo>
                    <a:pt x="186981" y="36135"/>
                    <a:pt x="182685" y="36040"/>
                    <a:pt x="179327" y="33867"/>
                  </a:cubicBezTo>
                  <a:cubicBezTo>
                    <a:pt x="155175" y="18266"/>
                    <a:pt x="117992" y="0"/>
                    <a:pt x="76276" y="0"/>
                  </a:cubicBezTo>
                  <a:cubicBezTo>
                    <a:pt x="49766" y="511"/>
                    <a:pt x="23706" y="6942"/>
                    <a:pt x="1" y="18821"/>
                  </a:cubicBezTo>
                  <a:cubicBezTo>
                    <a:pt x="14797" y="41135"/>
                    <a:pt x="14797" y="70138"/>
                    <a:pt x="1" y="92451"/>
                  </a:cubicBezTo>
                  <a:cubicBezTo>
                    <a:pt x="23706" y="104331"/>
                    <a:pt x="49766" y="110761"/>
                    <a:pt x="76276" y="111272"/>
                  </a:cubicBezTo>
                  <a:cubicBezTo>
                    <a:pt x="117992" y="111272"/>
                    <a:pt x="155175" y="93006"/>
                    <a:pt x="179327" y="77406"/>
                  </a:cubicBezTo>
                  <a:cubicBezTo>
                    <a:pt x="182685" y="75233"/>
                    <a:pt x="186981" y="75137"/>
                    <a:pt x="190432" y="77158"/>
                  </a:cubicBezTo>
                  <a:lnTo>
                    <a:pt x="190432" y="77158"/>
                  </a:lnTo>
                  <a:lnTo>
                    <a:pt x="211027" y="89216"/>
                  </a:lnTo>
                  <a:cubicBezTo>
                    <a:pt x="214362" y="91169"/>
                    <a:pt x="218650" y="90048"/>
                    <a:pt x="220602" y="86712"/>
                  </a:cubicBezTo>
                  <a:cubicBezTo>
                    <a:pt x="221626" y="84962"/>
                    <a:pt x="221841" y="82855"/>
                    <a:pt x="221192" y="8093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7" name="Google Shape;2717;p71"/>
            <p:cNvSpPr/>
            <p:nvPr/>
          </p:nvSpPr>
          <p:spPr>
            <a:xfrm>
              <a:off x="5614079" y="3184760"/>
              <a:ext cx="86460" cy="95534"/>
            </a:xfrm>
            <a:custGeom>
              <a:avLst/>
              <a:gdLst/>
              <a:ahLst/>
              <a:cxnLst/>
              <a:rect l="l" t="t" r="r" b="b"/>
              <a:pathLst>
                <a:path w="66636" h="73629" extrusionOk="0">
                  <a:moveTo>
                    <a:pt x="55541" y="0"/>
                  </a:moveTo>
                  <a:cubicBezTo>
                    <a:pt x="35410" y="9638"/>
                    <a:pt x="16718" y="22028"/>
                    <a:pt x="1" y="36815"/>
                  </a:cubicBezTo>
                  <a:cubicBezTo>
                    <a:pt x="16718" y="51602"/>
                    <a:pt x="35410" y="63993"/>
                    <a:pt x="55541" y="73630"/>
                  </a:cubicBezTo>
                  <a:cubicBezTo>
                    <a:pt x="70337" y="51317"/>
                    <a:pt x="70337" y="22314"/>
                    <a:pt x="55541"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18" name="Google Shape;2718;p71"/>
            <p:cNvGrpSpPr/>
            <p:nvPr/>
          </p:nvGrpSpPr>
          <p:grpSpPr>
            <a:xfrm>
              <a:off x="5653948" y="3202459"/>
              <a:ext cx="153811" cy="52999"/>
              <a:chOff x="6239510" y="3538296"/>
              <a:chExt cx="118590" cy="40863"/>
            </a:xfrm>
          </p:grpSpPr>
          <p:sp>
            <p:nvSpPr>
              <p:cNvPr id="2719" name="Google Shape;2719;p71"/>
              <p:cNvSpPr/>
              <p:nvPr/>
            </p:nvSpPr>
            <p:spPr>
              <a:xfrm>
                <a:off x="6318870" y="3538296"/>
                <a:ext cx="8266" cy="40863"/>
              </a:xfrm>
              <a:custGeom>
                <a:avLst/>
                <a:gdLst/>
                <a:ahLst/>
                <a:cxnLst/>
                <a:rect l="l" t="t" r="r" b="b"/>
                <a:pathLst>
                  <a:path w="8266" h="40863" extrusionOk="0">
                    <a:moveTo>
                      <a:pt x="4134" y="40863"/>
                    </a:moveTo>
                    <a:cubicBezTo>
                      <a:pt x="1852" y="40863"/>
                      <a:pt x="1" y="39013"/>
                      <a:pt x="1" y="36731"/>
                    </a:cubicBezTo>
                    <a:cubicBezTo>
                      <a:pt x="1" y="36731"/>
                      <a:pt x="1" y="36731"/>
                      <a:pt x="1" y="36731"/>
                    </a:cubicBezTo>
                    <a:lnTo>
                      <a:pt x="1" y="4133"/>
                    </a:lnTo>
                    <a:cubicBezTo>
                      <a:pt x="1" y="1850"/>
                      <a:pt x="1852" y="0"/>
                      <a:pt x="4134" y="0"/>
                    </a:cubicBezTo>
                    <a:cubicBezTo>
                      <a:pt x="6417" y="0"/>
                      <a:pt x="8267" y="1850"/>
                      <a:pt x="8267" y="4133"/>
                    </a:cubicBezTo>
                    <a:lnTo>
                      <a:pt x="8267" y="36731"/>
                    </a:lnTo>
                    <a:cubicBezTo>
                      <a:pt x="8267" y="39013"/>
                      <a:pt x="6418" y="40863"/>
                      <a:pt x="4136" y="40863"/>
                    </a:cubicBezTo>
                    <a:cubicBezTo>
                      <a:pt x="4135" y="40863"/>
                      <a:pt x="4135" y="40863"/>
                      <a:pt x="4134" y="408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0" name="Google Shape;2720;p71"/>
              <p:cNvSpPr/>
              <p:nvPr/>
            </p:nvSpPr>
            <p:spPr>
              <a:xfrm>
                <a:off x="6334017" y="3538296"/>
                <a:ext cx="8266" cy="40863"/>
              </a:xfrm>
              <a:custGeom>
                <a:avLst/>
                <a:gdLst/>
                <a:ahLst/>
                <a:cxnLst/>
                <a:rect l="l" t="t" r="r" b="b"/>
                <a:pathLst>
                  <a:path w="8266" h="40863" extrusionOk="0">
                    <a:moveTo>
                      <a:pt x="4134" y="40863"/>
                    </a:moveTo>
                    <a:cubicBezTo>
                      <a:pt x="1852" y="40863"/>
                      <a:pt x="1" y="39013"/>
                      <a:pt x="1" y="36731"/>
                    </a:cubicBezTo>
                    <a:cubicBezTo>
                      <a:pt x="1" y="36731"/>
                      <a:pt x="1" y="36731"/>
                      <a:pt x="1" y="36731"/>
                    </a:cubicBezTo>
                    <a:lnTo>
                      <a:pt x="1" y="4133"/>
                    </a:lnTo>
                    <a:cubicBezTo>
                      <a:pt x="1" y="1850"/>
                      <a:pt x="1852" y="0"/>
                      <a:pt x="4134" y="0"/>
                    </a:cubicBezTo>
                    <a:cubicBezTo>
                      <a:pt x="6417" y="0"/>
                      <a:pt x="8267" y="1850"/>
                      <a:pt x="8267" y="4133"/>
                    </a:cubicBezTo>
                    <a:lnTo>
                      <a:pt x="8267" y="36731"/>
                    </a:lnTo>
                    <a:cubicBezTo>
                      <a:pt x="8267" y="39013"/>
                      <a:pt x="6417" y="40863"/>
                      <a:pt x="4135" y="40863"/>
                    </a:cubicBezTo>
                    <a:cubicBezTo>
                      <a:pt x="4135" y="40863"/>
                      <a:pt x="4135" y="40863"/>
                      <a:pt x="4134" y="408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1" name="Google Shape;2721;p71"/>
              <p:cNvSpPr/>
              <p:nvPr/>
            </p:nvSpPr>
            <p:spPr>
              <a:xfrm>
                <a:off x="6349834" y="3538296"/>
                <a:ext cx="8266" cy="40863"/>
              </a:xfrm>
              <a:custGeom>
                <a:avLst/>
                <a:gdLst/>
                <a:ahLst/>
                <a:cxnLst/>
                <a:rect l="l" t="t" r="r" b="b"/>
                <a:pathLst>
                  <a:path w="8266" h="40863" extrusionOk="0">
                    <a:moveTo>
                      <a:pt x="4134" y="40863"/>
                    </a:moveTo>
                    <a:cubicBezTo>
                      <a:pt x="1852" y="40864"/>
                      <a:pt x="1" y="39013"/>
                      <a:pt x="1" y="36731"/>
                    </a:cubicBezTo>
                    <a:cubicBezTo>
                      <a:pt x="1" y="36731"/>
                      <a:pt x="1" y="36731"/>
                      <a:pt x="1" y="36731"/>
                    </a:cubicBezTo>
                    <a:lnTo>
                      <a:pt x="1" y="4133"/>
                    </a:lnTo>
                    <a:cubicBezTo>
                      <a:pt x="1" y="1850"/>
                      <a:pt x="1852" y="0"/>
                      <a:pt x="4134" y="0"/>
                    </a:cubicBezTo>
                    <a:cubicBezTo>
                      <a:pt x="6417" y="0"/>
                      <a:pt x="8267" y="1850"/>
                      <a:pt x="8267" y="4133"/>
                    </a:cubicBezTo>
                    <a:lnTo>
                      <a:pt x="8267" y="36731"/>
                    </a:lnTo>
                    <a:cubicBezTo>
                      <a:pt x="8267" y="39014"/>
                      <a:pt x="6417" y="40864"/>
                      <a:pt x="4134" y="40863"/>
                    </a:cubicBezTo>
                    <a:cubicBezTo>
                      <a:pt x="4134" y="40863"/>
                      <a:pt x="4134" y="40863"/>
                      <a:pt x="4134" y="408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2" name="Google Shape;2722;p71"/>
              <p:cNvSpPr/>
              <p:nvPr/>
            </p:nvSpPr>
            <p:spPr>
              <a:xfrm>
                <a:off x="6239510" y="3548643"/>
                <a:ext cx="19944" cy="19942"/>
              </a:xfrm>
              <a:custGeom>
                <a:avLst/>
                <a:gdLst/>
                <a:ahLst/>
                <a:cxnLst/>
                <a:rect l="l" t="t" r="r" b="b"/>
                <a:pathLst>
                  <a:path w="19944" h="19942" extrusionOk="0">
                    <a:moveTo>
                      <a:pt x="15818" y="9972"/>
                    </a:moveTo>
                    <a:lnTo>
                      <a:pt x="18735" y="7055"/>
                    </a:lnTo>
                    <a:cubicBezTo>
                      <a:pt x="20349" y="5441"/>
                      <a:pt x="20349" y="2824"/>
                      <a:pt x="18735" y="1210"/>
                    </a:cubicBezTo>
                    <a:cubicBezTo>
                      <a:pt x="17121" y="-403"/>
                      <a:pt x="14504" y="-403"/>
                      <a:pt x="12890" y="1210"/>
                    </a:cubicBezTo>
                    <a:lnTo>
                      <a:pt x="9973" y="4127"/>
                    </a:lnTo>
                    <a:lnTo>
                      <a:pt x="7056" y="1210"/>
                    </a:lnTo>
                    <a:cubicBezTo>
                      <a:pt x="5442" y="-403"/>
                      <a:pt x="2825" y="-403"/>
                      <a:pt x="1211" y="1210"/>
                    </a:cubicBezTo>
                    <a:cubicBezTo>
                      <a:pt x="-402" y="2824"/>
                      <a:pt x="-402" y="5441"/>
                      <a:pt x="1211" y="7055"/>
                    </a:cubicBezTo>
                    <a:lnTo>
                      <a:pt x="4128" y="9972"/>
                    </a:lnTo>
                    <a:lnTo>
                      <a:pt x="1211" y="12889"/>
                    </a:lnTo>
                    <a:cubicBezTo>
                      <a:pt x="-401" y="14504"/>
                      <a:pt x="-400" y="17121"/>
                      <a:pt x="1215" y="18734"/>
                    </a:cubicBezTo>
                    <a:cubicBezTo>
                      <a:pt x="2829" y="20346"/>
                      <a:pt x="5443" y="20345"/>
                      <a:pt x="7057" y="18734"/>
                    </a:cubicBezTo>
                    <a:lnTo>
                      <a:pt x="9974" y="15817"/>
                    </a:lnTo>
                    <a:lnTo>
                      <a:pt x="12890" y="18734"/>
                    </a:lnTo>
                    <a:cubicBezTo>
                      <a:pt x="14505" y="20347"/>
                      <a:pt x="17122" y="20345"/>
                      <a:pt x="18736" y="18730"/>
                    </a:cubicBezTo>
                    <a:cubicBezTo>
                      <a:pt x="20347" y="17117"/>
                      <a:pt x="20347" y="14503"/>
                      <a:pt x="18736" y="128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23" name="Google Shape;2723;p71"/>
          <p:cNvGrpSpPr/>
          <p:nvPr/>
        </p:nvGrpSpPr>
        <p:grpSpPr>
          <a:xfrm>
            <a:off x="6434249" y="1557091"/>
            <a:ext cx="359561" cy="359197"/>
            <a:chOff x="6434249" y="1878783"/>
            <a:chExt cx="359561" cy="359197"/>
          </a:xfrm>
        </p:grpSpPr>
        <p:sp>
          <p:nvSpPr>
            <p:cNvPr id="2724" name="Google Shape;2724;p71"/>
            <p:cNvSpPr/>
            <p:nvPr/>
          </p:nvSpPr>
          <p:spPr>
            <a:xfrm>
              <a:off x="6658206" y="1893530"/>
              <a:ext cx="133463" cy="132621"/>
            </a:xfrm>
            <a:custGeom>
              <a:avLst/>
              <a:gdLst/>
              <a:ahLst/>
              <a:cxnLst/>
              <a:rect l="l" t="t" r="r" b="b"/>
              <a:pathLst>
                <a:path w="102862" h="102213" extrusionOk="0">
                  <a:moveTo>
                    <a:pt x="79533" y="0"/>
                  </a:moveTo>
                  <a:cubicBezTo>
                    <a:pt x="98084" y="25375"/>
                    <a:pt x="92551" y="60984"/>
                    <a:pt x="67177" y="79534"/>
                  </a:cubicBezTo>
                  <a:cubicBezTo>
                    <a:pt x="59805" y="84924"/>
                    <a:pt x="51244" y="88460"/>
                    <a:pt x="42219" y="89845"/>
                  </a:cubicBezTo>
                  <a:lnTo>
                    <a:pt x="25065" y="89859"/>
                  </a:lnTo>
                  <a:cubicBezTo>
                    <a:pt x="15996" y="88494"/>
                    <a:pt x="7395" y="84945"/>
                    <a:pt x="1" y="79518"/>
                  </a:cubicBezTo>
                  <a:cubicBezTo>
                    <a:pt x="8948" y="91770"/>
                    <a:pt x="22419" y="99941"/>
                    <a:pt x="37418" y="102214"/>
                  </a:cubicBezTo>
                  <a:lnTo>
                    <a:pt x="54573" y="102199"/>
                  </a:lnTo>
                  <a:cubicBezTo>
                    <a:pt x="85642" y="97432"/>
                    <a:pt x="106964" y="68382"/>
                    <a:pt x="102197" y="37312"/>
                  </a:cubicBezTo>
                  <a:cubicBezTo>
                    <a:pt x="99903" y="22357"/>
                    <a:pt x="91747" y="8931"/>
                    <a:pt x="79533"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5" name="Google Shape;2725;p71"/>
            <p:cNvSpPr/>
            <p:nvPr/>
          </p:nvSpPr>
          <p:spPr>
            <a:xfrm>
              <a:off x="6434249" y="2075376"/>
              <a:ext cx="359561" cy="162604"/>
            </a:xfrm>
            <a:custGeom>
              <a:avLst/>
              <a:gdLst/>
              <a:ahLst/>
              <a:cxnLst/>
              <a:rect l="l" t="t" r="r" b="b"/>
              <a:pathLst>
                <a:path w="277118" h="125321" extrusionOk="0">
                  <a:moveTo>
                    <a:pt x="47210" y="65353"/>
                  </a:moveTo>
                  <a:lnTo>
                    <a:pt x="23455" y="47355"/>
                  </a:lnTo>
                  <a:lnTo>
                    <a:pt x="0" y="64074"/>
                  </a:lnTo>
                  <a:lnTo>
                    <a:pt x="0" y="125322"/>
                  </a:lnTo>
                  <a:lnTo>
                    <a:pt x="277119" y="125322"/>
                  </a:lnTo>
                  <a:lnTo>
                    <a:pt x="277119" y="42521"/>
                  </a:lnTo>
                  <a:lnTo>
                    <a:pt x="228841" y="0"/>
                  </a:lnTo>
                  <a:lnTo>
                    <a:pt x="211588" y="2777"/>
                  </a:lnTo>
                  <a:lnTo>
                    <a:pt x="160160" y="45865"/>
                  </a:lnTo>
                  <a:lnTo>
                    <a:pt x="127840" y="25438"/>
                  </a:lnTo>
                  <a:lnTo>
                    <a:pt x="66049" y="64074"/>
                  </a:lnTo>
                  <a:lnTo>
                    <a:pt x="47210" y="65353"/>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6" name="Google Shape;2726;p71"/>
            <p:cNvSpPr/>
            <p:nvPr/>
          </p:nvSpPr>
          <p:spPr>
            <a:xfrm>
              <a:off x="6434249" y="2108107"/>
              <a:ext cx="359561" cy="129860"/>
            </a:xfrm>
            <a:custGeom>
              <a:avLst/>
              <a:gdLst/>
              <a:ahLst/>
              <a:cxnLst/>
              <a:rect l="l" t="t" r="r" b="b"/>
              <a:pathLst>
                <a:path w="277118" h="100085" extrusionOk="0">
                  <a:moveTo>
                    <a:pt x="47210" y="65353"/>
                  </a:moveTo>
                  <a:lnTo>
                    <a:pt x="23455" y="47355"/>
                  </a:lnTo>
                  <a:lnTo>
                    <a:pt x="0" y="64074"/>
                  </a:lnTo>
                  <a:lnTo>
                    <a:pt x="0" y="100086"/>
                  </a:lnTo>
                  <a:lnTo>
                    <a:pt x="277119" y="100086"/>
                  </a:lnTo>
                  <a:lnTo>
                    <a:pt x="277119" y="42521"/>
                  </a:lnTo>
                  <a:lnTo>
                    <a:pt x="228841" y="0"/>
                  </a:lnTo>
                  <a:lnTo>
                    <a:pt x="211588" y="2777"/>
                  </a:lnTo>
                  <a:lnTo>
                    <a:pt x="160160" y="45865"/>
                  </a:lnTo>
                  <a:lnTo>
                    <a:pt x="127840" y="25438"/>
                  </a:lnTo>
                  <a:lnTo>
                    <a:pt x="66049" y="64074"/>
                  </a:lnTo>
                  <a:lnTo>
                    <a:pt x="47210" y="65353"/>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7" name="Google Shape;2727;p71"/>
            <p:cNvSpPr/>
            <p:nvPr/>
          </p:nvSpPr>
          <p:spPr>
            <a:xfrm>
              <a:off x="6497549" y="2075376"/>
              <a:ext cx="22375" cy="162604"/>
            </a:xfrm>
            <a:custGeom>
              <a:avLst/>
              <a:gdLst/>
              <a:ahLst/>
              <a:cxnLst/>
              <a:rect l="l" t="t" r="r" b="b"/>
              <a:pathLst>
                <a:path w="17245" h="125321" extrusionOk="0">
                  <a:moveTo>
                    <a:pt x="17245" y="125322"/>
                  </a:moveTo>
                  <a:lnTo>
                    <a:pt x="0" y="125322"/>
                  </a:lnTo>
                  <a:lnTo>
                    <a:pt x="1692" y="0"/>
                  </a:lnTo>
                  <a:lnTo>
                    <a:pt x="16120" y="0"/>
                  </a:lnTo>
                  <a:lnTo>
                    <a:pt x="17245" y="125322"/>
                  </a:ln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8" name="Google Shape;2728;p71"/>
            <p:cNvSpPr/>
            <p:nvPr/>
          </p:nvSpPr>
          <p:spPr>
            <a:xfrm>
              <a:off x="6450031" y="1997021"/>
              <a:ext cx="132573" cy="131755"/>
            </a:xfrm>
            <a:custGeom>
              <a:avLst/>
              <a:gdLst/>
              <a:ahLst/>
              <a:cxnLst/>
              <a:rect l="l" t="t" r="r" b="b"/>
              <a:pathLst>
                <a:path w="102176" h="101545" extrusionOk="0">
                  <a:moveTo>
                    <a:pt x="79741" y="0"/>
                  </a:moveTo>
                  <a:cubicBezTo>
                    <a:pt x="98786" y="25006"/>
                    <a:pt x="93953" y="60716"/>
                    <a:pt x="68947" y="79761"/>
                  </a:cubicBezTo>
                  <a:cubicBezTo>
                    <a:pt x="61382" y="85523"/>
                    <a:pt x="52494" y="89297"/>
                    <a:pt x="43094" y="90739"/>
                  </a:cubicBezTo>
                  <a:lnTo>
                    <a:pt x="25940" y="90754"/>
                  </a:lnTo>
                  <a:cubicBezTo>
                    <a:pt x="16505" y="89332"/>
                    <a:pt x="7582" y="85547"/>
                    <a:pt x="1" y="79753"/>
                  </a:cubicBezTo>
                  <a:cubicBezTo>
                    <a:pt x="8948" y="91514"/>
                    <a:pt x="22122" y="99331"/>
                    <a:pt x="36732" y="101546"/>
                  </a:cubicBezTo>
                  <a:lnTo>
                    <a:pt x="53886" y="101531"/>
                  </a:lnTo>
                  <a:cubicBezTo>
                    <a:pt x="84955" y="96765"/>
                    <a:pt x="106278" y="67715"/>
                    <a:pt x="101511" y="36646"/>
                  </a:cubicBezTo>
                  <a:cubicBezTo>
                    <a:pt x="99275" y="22072"/>
                    <a:pt x="91471" y="8934"/>
                    <a:pt x="79741"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9" name="Google Shape;2729;p71"/>
            <p:cNvSpPr/>
            <p:nvPr/>
          </p:nvSpPr>
          <p:spPr>
            <a:xfrm>
              <a:off x="6503239" y="2022113"/>
              <a:ext cx="10996" cy="58777"/>
            </a:xfrm>
            <a:custGeom>
              <a:avLst/>
              <a:gdLst/>
              <a:ahLst/>
              <a:cxnLst/>
              <a:rect l="l" t="t" r="r" b="b"/>
              <a:pathLst>
                <a:path w="8475" h="45300" extrusionOk="0">
                  <a:moveTo>
                    <a:pt x="4238" y="45300"/>
                  </a:moveTo>
                  <a:cubicBezTo>
                    <a:pt x="1899" y="45301"/>
                    <a:pt x="1" y="43404"/>
                    <a:pt x="1" y="41064"/>
                  </a:cubicBezTo>
                  <a:cubicBezTo>
                    <a:pt x="1" y="41064"/>
                    <a:pt x="1" y="41063"/>
                    <a:pt x="1" y="41063"/>
                  </a:cubicBezTo>
                  <a:lnTo>
                    <a:pt x="1" y="4219"/>
                  </a:lnTo>
                  <a:cubicBezTo>
                    <a:pt x="11" y="1879"/>
                    <a:pt x="1917" y="-10"/>
                    <a:pt x="4257" y="0"/>
                  </a:cubicBezTo>
                  <a:cubicBezTo>
                    <a:pt x="6583" y="10"/>
                    <a:pt x="8466" y="1893"/>
                    <a:pt x="8476" y="4219"/>
                  </a:cubicBezTo>
                  <a:lnTo>
                    <a:pt x="8476" y="41063"/>
                  </a:lnTo>
                  <a:cubicBezTo>
                    <a:pt x="8476" y="43403"/>
                    <a:pt x="6579" y="45300"/>
                    <a:pt x="4239" y="45300"/>
                  </a:cubicBezTo>
                  <a:cubicBezTo>
                    <a:pt x="4239" y="45300"/>
                    <a:pt x="4239" y="45300"/>
                    <a:pt x="4238" y="45300"/>
                  </a:cubicBez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0" name="Google Shape;2730;p71"/>
            <p:cNvSpPr/>
            <p:nvPr/>
          </p:nvSpPr>
          <p:spPr>
            <a:xfrm>
              <a:off x="6482966" y="2048508"/>
              <a:ext cx="32373" cy="32374"/>
            </a:xfrm>
            <a:custGeom>
              <a:avLst/>
              <a:gdLst/>
              <a:ahLst/>
              <a:cxnLst/>
              <a:rect l="l" t="t" r="r" b="b"/>
              <a:pathLst>
                <a:path w="24950" h="24951" extrusionOk="0">
                  <a:moveTo>
                    <a:pt x="20714" y="24951"/>
                  </a:moveTo>
                  <a:cubicBezTo>
                    <a:pt x="19590" y="24952"/>
                    <a:pt x="18512" y="24505"/>
                    <a:pt x="17718" y="23709"/>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1" y="23710"/>
                  </a:cubicBezTo>
                  <a:cubicBezTo>
                    <a:pt x="22916" y="24505"/>
                    <a:pt x="21838" y="24951"/>
                    <a:pt x="20715" y="24951"/>
                  </a:cubicBez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1" name="Google Shape;2731;p71"/>
            <p:cNvSpPr/>
            <p:nvPr/>
          </p:nvSpPr>
          <p:spPr>
            <a:xfrm>
              <a:off x="6482966" y="2048508"/>
              <a:ext cx="32373" cy="32374"/>
            </a:xfrm>
            <a:custGeom>
              <a:avLst/>
              <a:gdLst/>
              <a:ahLst/>
              <a:cxnLst/>
              <a:rect l="l" t="t" r="r" b="b"/>
              <a:pathLst>
                <a:path w="24950" h="24951" extrusionOk="0">
                  <a:moveTo>
                    <a:pt x="20714" y="24951"/>
                  </a:moveTo>
                  <a:cubicBezTo>
                    <a:pt x="19590" y="24952"/>
                    <a:pt x="18512" y="24505"/>
                    <a:pt x="17718" y="23709"/>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1" y="23710"/>
                  </a:cubicBezTo>
                  <a:cubicBezTo>
                    <a:pt x="22916" y="24505"/>
                    <a:pt x="21838" y="24951"/>
                    <a:pt x="20715" y="24951"/>
                  </a:cubicBez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32" name="Google Shape;2732;p71"/>
            <p:cNvGrpSpPr/>
            <p:nvPr/>
          </p:nvGrpSpPr>
          <p:grpSpPr>
            <a:xfrm>
              <a:off x="6496929" y="2022046"/>
              <a:ext cx="38055" cy="215804"/>
              <a:chOff x="6889457" y="2628206"/>
              <a:chExt cx="29341" cy="166387"/>
            </a:xfrm>
          </p:grpSpPr>
          <p:sp>
            <p:nvSpPr>
              <p:cNvPr id="2733" name="Google Shape;2733;p71"/>
              <p:cNvSpPr/>
              <p:nvPr/>
            </p:nvSpPr>
            <p:spPr>
              <a:xfrm>
                <a:off x="6893848" y="2648556"/>
                <a:ext cx="24950" cy="24950"/>
              </a:xfrm>
              <a:custGeom>
                <a:avLst/>
                <a:gdLst/>
                <a:ahLst/>
                <a:cxnLst/>
                <a:rect l="l" t="t" r="r" b="b"/>
                <a:pathLst>
                  <a:path w="24950" h="24950" extrusionOk="0">
                    <a:moveTo>
                      <a:pt x="4238" y="24951"/>
                    </a:moveTo>
                    <a:cubicBezTo>
                      <a:pt x="1899" y="24951"/>
                      <a:pt x="1" y="23054"/>
                      <a:pt x="1" y="20714"/>
                    </a:cubicBezTo>
                    <a:cubicBezTo>
                      <a:pt x="1" y="19591"/>
                      <a:pt x="447" y="18513"/>
                      <a:pt x="1242" y="17718"/>
                    </a:cubicBezTo>
                    <a:lnTo>
                      <a:pt x="17694" y="1266"/>
                    </a:lnTo>
                    <a:cubicBezTo>
                      <a:pt x="19335" y="-402"/>
                      <a:pt x="22018" y="-425"/>
                      <a:pt x="23686" y="1216"/>
                    </a:cubicBezTo>
                    <a:cubicBezTo>
                      <a:pt x="25354" y="2857"/>
                      <a:pt x="25376" y="5540"/>
                      <a:pt x="23735" y="7208"/>
                    </a:cubicBezTo>
                    <a:cubicBezTo>
                      <a:pt x="23719" y="7225"/>
                      <a:pt x="23703" y="7241"/>
                      <a:pt x="23686" y="7257"/>
                    </a:cubicBezTo>
                    <a:lnTo>
                      <a:pt x="7235" y="23709"/>
                    </a:lnTo>
                    <a:cubicBezTo>
                      <a:pt x="6441" y="24505"/>
                      <a:pt x="5363" y="24952"/>
                      <a:pt x="4238" y="249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4" name="Google Shape;2734;p71"/>
              <p:cNvSpPr/>
              <p:nvPr/>
            </p:nvSpPr>
            <p:spPr>
              <a:xfrm>
                <a:off x="6889457" y="2665466"/>
                <a:ext cx="17253" cy="129127"/>
              </a:xfrm>
              <a:custGeom>
                <a:avLst/>
                <a:gdLst/>
                <a:ahLst/>
                <a:cxnLst/>
                <a:rect l="l" t="t" r="r" b="b"/>
                <a:pathLst>
                  <a:path w="17253" h="129127" extrusionOk="0">
                    <a:moveTo>
                      <a:pt x="17253" y="129127"/>
                    </a:moveTo>
                    <a:lnTo>
                      <a:pt x="0" y="129127"/>
                    </a:lnTo>
                    <a:lnTo>
                      <a:pt x="1700" y="0"/>
                    </a:lnTo>
                    <a:lnTo>
                      <a:pt x="16120" y="0"/>
                    </a:lnTo>
                    <a:lnTo>
                      <a:pt x="17253" y="1291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5" name="Google Shape;2735;p71"/>
              <p:cNvSpPr/>
              <p:nvPr/>
            </p:nvSpPr>
            <p:spPr>
              <a:xfrm>
                <a:off x="6893848" y="2628206"/>
                <a:ext cx="8475" cy="45300"/>
              </a:xfrm>
              <a:custGeom>
                <a:avLst/>
                <a:gdLst/>
                <a:ahLst/>
                <a:cxnLst/>
                <a:rect l="l" t="t" r="r" b="b"/>
                <a:pathLst>
                  <a:path w="8475" h="45300" extrusionOk="0">
                    <a:moveTo>
                      <a:pt x="4238" y="45300"/>
                    </a:moveTo>
                    <a:cubicBezTo>
                      <a:pt x="1899" y="45301"/>
                      <a:pt x="1" y="43404"/>
                      <a:pt x="1" y="41065"/>
                    </a:cubicBezTo>
                    <a:cubicBezTo>
                      <a:pt x="1" y="41064"/>
                      <a:pt x="1" y="41063"/>
                      <a:pt x="1" y="41063"/>
                    </a:cubicBezTo>
                    <a:lnTo>
                      <a:pt x="1" y="4219"/>
                    </a:lnTo>
                    <a:cubicBezTo>
                      <a:pt x="11" y="1879"/>
                      <a:pt x="1917" y="-10"/>
                      <a:pt x="4257" y="0"/>
                    </a:cubicBezTo>
                    <a:cubicBezTo>
                      <a:pt x="6583" y="10"/>
                      <a:pt x="8466" y="1893"/>
                      <a:pt x="8476" y="4219"/>
                    </a:cubicBezTo>
                    <a:lnTo>
                      <a:pt x="8476" y="41063"/>
                    </a:lnTo>
                    <a:cubicBezTo>
                      <a:pt x="8476" y="43403"/>
                      <a:pt x="6579" y="45300"/>
                      <a:pt x="4238" y="453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36" name="Google Shape;2736;p71"/>
            <p:cNvSpPr/>
            <p:nvPr/>
          </p:nvSpPr>
          <p:spPr>
            <a:xfrm>
              <a:off x="6482509" y="2048508"/>
              <a:ext cx="32373" cy="32374"/>
            </a:xfrm>
            <a:custGeom>
              <a:avLst/>
              <a:gdLst/>
              <a:ahLst/>
              <a:cxnLst/>
              <a:rect l="l" t="t" r="r" b="b"/>
              <a:pathLst>
                <a:path w="24950" h="24951" extrusionOk="0">
                  <a:moveTo>
                    <a:pt x="20714" y="24951"/>
                  </a:moveTo>
                  <a:cubicBezTo>
                    <a:pt x="19590" y="24952"/>
                    <a:pt x="18512" y="24505"/>
                    <a:pt x="17718" y="23709"/>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1" y="23710"/>
                  </a:cubicBezTo>
                  <a:cubicBezTo>
                    <a:pt x="22916" y="24505"/>
                    <a:pt x="21838" y="24951"/>
                    <a:pt x="20715" y="24951"/>
                  </a:cubicBez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7" name="Google Shape;2737;p71"/>
            <p:cNvSpPr/>
            <p:nvPr/>
          </p:nvSpPr>
          <p:spPr>
            <a:xfrm>
              <a:off x="6482509" y="2048508"/>
              <a:ext cx="32373" cy="32374"/>
            </a:xfrm>
            <a:custGeom>
              <a:avLst/>
              <a:gdLst/>
              <a:ahLst/>
              <a:cxnLst/>
              <a:rect l="l" t="t" r="r" b="b"/>
              <a:pathLst>
                <a:path w="24950" h="24951" extrusionOk="0">
                  <a:moveTo>
                    <a:pt x="20714" y="24951"/>
                  </a:moveTo>
                  <a:cubicBezTo>
                    <a:pt x="19590" y="24952"/>
                    <a:pt x="18512" y="24505"/>
                    <a:pt x="17718" y="23709"/>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1" y="23710"/>
                  </a:cubicBezTo>
                  <a:cubicBezTo>
                    <a:pt x="22916" y="24505"/>
                    <a:pt x="21838" y="24951"/>
                    <a:pt x="20715" y="249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38" name="Google Shape;2738;p71"/>
            <p:cNvGrpSpPr/>
            <p:nvPr/>
          </p:nvGrpSpPr>
          <p:grpSpPr>
            <a:xfrm>
              <a:off x="6502186" y="1919438"/>
              <a:ext cx="228730" cy="318412"/>
              <a:chOff x="6893496" y="2549093"/>
              <a:chExt cx="176353" cy="245499"/>
            </a:xfrm>
          </p:grpSpPr>
          <p:sp>
            <p:nvSpPr>
              <p:cNvPr id="2739" name="Google Shape;2739;p71"/>
              <p:cNvSpPr/>
              <p:nvPr/>
            </p:nvSpPr>
            <p:spPr>
              <a:xfrm>
                <a:off x="6893496" y="2648556"/>
                <a:ext cx="24950" cy="24950"/>
              </a:xfrm>
              <a:custGeom>
                <a:avLst/>
                <a:gdLst/>
                <a:ahLst/>
                <a:cxnLst/>
                <a:rect l="l" t="t" r="r" b="b"/>
                <a:pathLst>
                  <a:path w="24950" h="24950" extrusionOk="0">
                    <a:moveTo>
                      <a:pt x="4238" y="24951"/>
                    </a:moveTo>
                    <a:cubicBezTo>
                      <a:pt x="1899" y="24951"/>
                      <a:pt x="1" y="23054"/>
                      <a:pt x="1" y="20714"/>
                    </a:cubicBezTo>
                    <a:cubicBezTo>
                      <a:pt x="1" y="19591"/>
                      <a:pt x="447" y="18513"/>
                      <a:pt x="1242" y="17718"/>
                    </a:cubicBezTo>
                    <a:lnTo>
                      <a:pt x="17694" y="1266"/>
                    </a:lnTo>
                    <a:cubicBezTo>
                      <a:pt x="19335" y="-402"/>
                      <a:pt x="22018" y="-425"/>
                      <a:pt x="23686" y="1216"/>
                    </a:cubicBezTo>
                    <a:cubicBezTo>
                      <a:pt x="25354" y="2857"/>
                      <a:pt x="25376" y="5540"/>
                      <a:pt x="23735" y="7208"/>
                    </a:cubicBezTo>
                    <a:cubicBezTo>
                      <a:pt x="23719" y="7225"/>
                      <a:pt x="23703" y="7241"/>
                      <a:pt x="23686" y="7257"/>
                    </a:cubicBezTo>
                    <a:lnTo>
                      <a:pt x="7235" y="23709"/>
                    </a:lnTo>
                    <a:cubicBezTo>
                      <a:pt x="6441" y="24505"/>
                      <a:pt x="5363" y="24952"/>
                      <a:pt x="4238" y="249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0" name="Google Shape;2740;p71"/>
              <p:cNvSpPr/>
              <p:nvPr/>
            </p:nvSpPr>
            <p:spPr>
              <a:xfrm>
                <a:off x="7052597" y="2586163"/>
                <a:ext cx="17252" cy="208429"/>
              </a:xfrm>
              <a:custGeom>
                <a:avLst/>
                <a:gdLst/>
                <a:ahLst/>
                <a:cxnLst/>
                <a:rect l="l" t="t" r="r" b="b"/>
                <a:pathLst>
                  <a:path w="17252" h="208429" extrusionOk="0">
                    <a:moveTo>
                      <a:pt x="17253" y="208430"/>
                    </a:moveTo>
                    <a:lnTo>
                      <a:pt x="0" y="208430"/>
                    </a:lnTo>
                    <a:lnTo>
                      <a:pt x="1692" y="0"/>
                    </a:lnTo>
                    <a:lnTo>
                      <a:pt x="16119" y="0"/>
                    </a:lnTo>
                    <a:lnTo>
                      <a:pt x="17253" y="20843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1" name="Google Shape;2741;p71"/>
              <p:cNvSpPr/>
              <p:nvPr/>
            </p:nvSpPr>
            <p:spPr>
              <a:xfrm>
                <a:off x="7056983" y="2549093"/>
                <a:ext cx="8474" cy="45318"/>
              </a:xfrm>
              <a:custGeom>
                <a:avLst/>
                <a:gdLst/>
                <a:ahLst/>
                <a:cxnLst/>
                <a:rect l="l" t="t" r="r" b="b"/>
                <a:pathLst>
                  <a:path w="8474" h="45318" extrusionOk="0">
                    <a:moveTo>
                      <a:pt x="4238" y="45319"/>
                    </a:moveTo>
                    <a:cubicBezTo>
                      <a:pt x="1899" y="45319"/>
                      <a:pt x="1" y="43423"/>
                      <a:pt x="1" y="41083"/>
                    </a:cubicBezTo>
                    <a:cubicBezTo>
                      <a:pt x="1" y="41082"/>
                      <a:pt x="1" y="41082"/>
                      <a:pt x="1" y="41081"/>
                    </a:cubicBezTo>
                    <a:lnTo>
                      <a:pt x="1" y="4237"/>
                    </a:lnTo>
                    <a:cubicBezTo>
                      <a:pt x="1" y="1897"/>
                      <a:pt x="1898" y="0"/>
                      <a:pt x="4238" y="0"/>
                    </a:cubicBezTo>
                    <a:cubicBezTo>
                      <a:pt x="6579" y="0"/>
                      <a:pt x="8476" y="1897"/>
                      <a:pt x="8476" y="4237"/>
                    </a:cubicBezTo>
                    <a:lnTo>
                      <a:pt x="8476" y="41081"/>
                    </a:lnTo>
                    <a:cubicBezTo>
                      <a:pt x="8476" y="43421"/>
                      <a:pt x="6579" y="45319"/>
                      <a:pt x="4238" y="45319"/>
                    </a:cubicBezTo>
                    <a:cubicBezTo>
                      <a:pt x="4238" y="45319"/>
                      <a:pt x="4238" y="45319"/>
                      <a:pt x="4238" y="453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42" name="Google Shape;2742;p71"/>
            <p:cNvSpPr/>
            <p:nvPr/>
          </p:nvSpPr>
          <p:spPr>
            <a:xfrm>
              <a:off x="6694101" y="1945921"/>
              <a:ext cx="32373" cy="32374"/>
            </a:xfrm>
            <a:custGeom>
              <a:avLst/>
              <a:gdLst/>
              <a:ahLst/>
              <a:cxnLst/>
              <a:rect l="l" t="t" r="r" b="b"/>
              <a:pathLst>
                <a:path w="24950" h="24951" extrusionOk="0">
                  <a:moveTo>
                    <a:pt x="20714" y="24951"/>
                  </a:moveTo>
                  <a:cubicBezTo>
                    <a:pt x="19590" y="24952"/>
                    <a:pt x="18512" y="24506"/>
                    <a:pt x="17718" y="23710"/>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0" y="23710"/>
                  </a:cubicBezTo>
                  <a:cubicBezTo>
                    <a:pt x="22916" y="24505"/>
                    <a:pt x="21838" y="24951"/>
                    <a:pt x="20714" y="24951"/>
                  </a:cubicBezTo>
                  <a:close/>
                </a:path>
              </a:pathLst>
            </a:custGeom>
            <a:solidFill>
              <a:srgbClr val="7819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3" name="Google Shape;2743;p71"/>
            <p:cNvSpPr/>
            <p:nvPr/>
          </p:nvSpPr>
          <p:spPr>
            <a:xfrm>
              <a:off x="6694101" y="1945921"/>
              <a:ext cx="32373" cy="32374"/>
            </a:xfrm>
            <a:custGeom>
              <a:avLst/>
              <a:gdLst/>
              <a:ahLst/>
              <a:cxnLst/>
              <a:rect l="l" t="t" r="r" b="b"/>
              <a:pathLst>
                <a:path w="24950" h="24951" extrusionOk="0">
                  <a:moveTo>
                    <a:pt x="20714" y="24951"/>
                  </a:moveTo>
                  <a:cubicBezTo>
                    <a:pt x="19590" y="24952"/>
                    <a:pt x="18512" y="24506"/>
                    <a:pt x="17718" y="23710"/>
                  </a:cubicBezTo>
                  <a:lnTo>
                    <a:pt x="1266" y="7257"/>
                  </a:lnTo>
                  <a:cubicBezTo>
                    <a:pt x="-402" y="5616"/>
                    <a:pt x="-423" y="2933"/>
                    <a:pt x="1218" y="1265"/>
                  </a:cubicBezTo>
                  <a:cubicBezTo>
                    <a:pt x="2860" y="-403"/>
                    <a:pt x="5542" y="-424"/>
                    <a:pt x="7210" y="1217"/>
                  </a:cubicBezTo>
                  <a:cubicBezTo>
                    <a:pt x="7227" y="1233"/>
                    <a:pt x="7243" y="1249"/>
                    <a:pt x="7259" y="1266"/>
                  </a:cubicBezTo>
                  <a:lnTo>
                    <a:pt x="23711" y="17718"/>
                  </a:lnTo>
                  <a:cubicBezTo>
                    <a:pt x="25365" y="19373"/>
                    <a:pt x="25365" y="22056"/>
                    <a:pt x="23710" y="23710"/>
                  </a:cubicBezTo>
                  <a:cubicBezTo>
                    <a:pt x="22916" y="24505"/>
                    <a:pt x="21838" y="24951"/>
                    <a:pt x="20714" y="249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4" name="Google Shape;2744;p71"/>
            <p:cNvSpPr/>
            <p:nvPr/>
          </p:nvSpPr>
          <p:spPr>
            <a:xfrm>
              <a:off x="6713918" y="1945920"/>
              <a:ext cx="32373" cy="32374"/>
            </a:xfrm>
            <a:custGeom>
              <a:avLst/>
              <a:gdLst/>
              <a:ahLst/>
              <a:cxnLst/>
              <a:rect l="l" t="t" r="r" b="b"/>
              <a:pathLst>
                <a:path w="24950" h="24951" extrusionOk="0">
                  <a:moveTo>
                    <a:pt x="4238" y="24951"/>
                  </a:moveTo>
                  <a:cubicBezTo>
                    <a:pt x="1898" y="24951"/>
                    <a:pt x="1" y="23054"/>
                    <a:pt x="1" y="20714"/>
                  </a:cubicBezTo>
                  <a:cubicBezTo>
                    <a:pt x="1" y="19591"/>
                    <a:pt x="447" y="18513"/>
                    <a:pt x="1242" y="17718"/>
                  </a:cubicBezTo>
                  <a:lnTo>
                    <a:pt x="17693" y="1266"/>
                  </a:lnTo>
                  <a:cubicBezTo>
                    <a:pt x="19334" y="-402"/>
                    <a:pt x="22017" y="-425"/>
                    <a:pt x="23685" y="1216"/>
                  </a:cubicBezTo>
                  <a:cubicBezTo>
                    <a:pt x="25354" y="2857"/>
                    <a:pt x="25376" y="5540"/>
                    <a:pt x="23735" y="7208"/>
                  </a:cubicBezTo>
                  <a:cubicBezTo>
                    <a:pt x="23719" y="7225"/>
                    <a:pt x="23702" y="7241"/>
                    <a:pt x="23686" y="7257"/>
                  </a:cubicBezTo>
                  <a:lnTo>
                    <a:pt x="7234" y="23709"/>
                  </a:lnTo>
                  <a:cubicBezTo>
                    <a:pt x="6440" y="24505"/>
                    <a:pt x="5362" y="24952"/>
                    <a:pt x="4238" y="249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5" name="Google Shape;2745;p71"/>
            <p:cNvSpPr/>
            <p:nvPr/>
          </p:nvSpPr>
          <p:spPr>
            <a:xfrm>
              <a:off x="6526952" y="1883167"/>
              <a:ext cx="84347" cy="85974"/>
            </a:xfrm>
            <a:custGeom>
              <a:avLst/>
              <a:gdLst/>
              <a:ahLst/>
              <a:cxnLst/>
              <a:rect l="l" t="t" r="r" b="b"/>
              <a:pathLst>
                <a:path w="65007" h="66261" extrusionOk="0">
                  <a:moveTo>
                    <a:pt x="63804" y="30643"/>
                  </a:moveTo>
                  <a:lnTo>
                    <a:pt x="52581" y="26694"/>
                  </a:lnTo>
                  <a:cubicBezTo>
                    <a:pt x="52316" y="26601"/>
                    <a:pt x="52076" y="26447"/>
                    <a:pt x="51881" y="26245"/>
                  </a:cubicBezTo>
                  <a:lnTo>
                    <a:pt x="51875" y="26239"/>
                  </a:lnTo>
                  <a:cubicBezTo>
                    <a:pt x="49916" y="20270"/>
                    <a:pt x="45339" y="15523"/>
                    <a:pt x="39447" y="13346"/>
                  </a:cubicBezTo>
                  <a:lnTo>
                    <a:pt x="39223" y="13114"/>
                  </a:lnTo>
                  <a:cubicBezTo>
                    <a:pt x="39064" y="12948"/>
                    <a:pt x="38937" y="12754"/>
                    <a:pt x="38850" y="12541"/>
                  </a:cubicBezTo>
                  <a:lnTo>
                    <a:pt x="34212" y="1125"/>
                  </a:lnTo>
                  <a:cubicBezTo>
                    <a:pt x="33838" y="202"/>
                    <a:pt x="32786" y="-242"/>
                    <a:pt x="31864" y="133"/>
                  </a:cubicBezTo>
                  <a:cubicBezTo>
                    <a:pt x="31384" y="328"/>
                    <a:pt x="31011" y="720"/>
                    <a:pt x="30840" y="1210"/>
                  </a:cubicBezTo>
                  <a:lnTo>
                    <a:pt x="26914" y="12467"/>
                  </a:lnTo>
                  <a:cubicBezTo>
                    <a:pt x="26853" y="12633"/>
                    <a:pt x="26767" y="12789"/>
                    <a:pt x="26661" y="12930"/>
                  </a:cubicBezTo>
                  <a:cubicBezTo>
                    <a:pt x="20079" y="14876"/>
                    <a:pt x="14902" y="19976"/>
                    <a:pt x="12856" y="26527"/>
                  </a:cubicBezTo>
                  <a:cubicBezTo>
                    <a:pt x="12760" y="26590"/>
                    <a:pt x="12658" y="26643"/>
                    <a:pt x="12552" y="26686"/>
                  </a:cubicBezTo>
                  <a:lnTo>
                    <a:pt x="1123" y="31351"/>
                  </a:lnTo>
                  <a:cubicBezTo>
                    <a:pt x="201" y="31726"/>
                    <a:pt x="-241" y="32778"/>
                    <a:pt x="135" y="33700"/>
                  </a:cubicBezTo>
                  <a:cubicBezTo>
                    <a:pt x="330" y="34178"/>
                    <a:pt x="721" y="34550"/>
                    <a:pt x="1209" y="34720"/>
                  </a:cubicBezTo>
                  <a:lnTo>
                    <a:pt x="12474" y="38667"/>
                  </a:lnTo>
                  <a:cubicBezTo>
                    <a:pt x="12612" y="38716"/>
                    <a:pt x="12743" y="38781"/>
                    <a:pt x="12865" y="38861"/>
                  </a:cubicBezTo>
                  <a:cubicBezTo>
                    <a:pt x="14787" y="44989"/>
                    <a:pt x="19459" y="49868"/>
                    <a:pt x="25496" y="52056"/>
                  </a:cubicBezTo>
                  <a:lnTo>
                    <a:pt x="26541" y="53152"/>
                  </a:lnTo>
                  <a:cubicBezTo>
                    <a:pt x="26697" y="53315"/>
                    <a:pt x="26821" y="53507"/>
                    <a:pt x="26906" y="53716"/>
                  </a:cubicBezTo>
                  <a:lnTo>
                    <a:pt x="31545" y="65137"/>
                  </a:lnTo>
                  <a:cubicBezTo>
                    <a:pt x="31919" y="66060"/>
                    <a:pt x="32971" y="66504"/>
                    <a:pt x="33894" y="66129"/>
                  </a:cubicBezTo>
                  <a:cubicBezTo>
                    <a:pt x="34373" y="65934"/>
                    <a:pt x="34746" y="65542"/>
                    <a:pt x="34917" y="65052"/>
                  </a:cubicBezTo>
                  <a:lnTo>
                    <a:pt x="38861" y="53744"/>
                  </a:lnTo>
                  <a:cubicBezTo>
                    <a:pt x="38940" y="53516"/>
                    <a:pt x="39064" y="53307"/>
                    <a:pt x="39226" y="53128"/>
                  </a:cubicBezTo>
                  <a:lnTo>
                    <a:pt x="40694" y="51505"/>
                  </a:lnTo>
                  <a:cubicBezTo>
                    <a:pt x="45989" y="49143"/>
                    <a:pt x="50044" y="44660"/>
                    <a:pt x="51864" y="39155"/>
                  </a:cubicBezTo>
                  <a:lnTo>
                    <a:pt x="51903" y="39112"/>
                  </a:lnTo>
                  <a:cubicBezTo>
                    <a:pt x="52083" y="38912"/>
                    <a:pt x="52307" y="38755"/>
                    <a:pt x="52556" y="38653"/>
                  </a:cubicBezTo>
                  <a:lnTo>
                    <a:pt x="63889" y="34009"/>
                  </a:lnTo>
                  <a:cubicBezTo>
                    <a:pt x="64810" y="33632"/>
                    <a:pt x="65250" y="32580"/>
                    <a:pt x="64873" y="31660"/>
                  </a:cubicBezTo>
                  <a:cubicBezTo>
                    <a:pt x="64678" y="31184"/>
                    <a:pt x="64289" y="30814"/>
                    <a:pt x="63804" y="3064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46" name="Google Shape;2746;p71"/>
            <p:cNvGrpSpPr/>
            <p:nvPr/>
          </p:nvGrpSpPr>
          <p:grpSpPr>
            <a:xfrm>
              <a:off x="6434323" y="1878783"/>
              <a:ext cx="356702" cy="249872"/>
              <a:chOff x="6841169" y="2517751"/>
              <a:chExt cx="275021" cy="192654"/>
            </a:xfrm>
          </p:grpSpPr>
          <p:sp>
            <p:nvSpPr>
              <p:cNvPr id="2747" name="Google Shape;2747;p71"/>
              <p:cNvSpPr/>
              <p:nvPr/>
            </p:nvSpPr>
            <p:spPr>
              <a:xfrm>
                <a:off x="6841169" y="2597223"/>
                <a:ext cx="113833" cy="113182"/>
              </a:xfrm>
              <a:custGeom>
                <a:avLst/>
                <a:gdLst/>
                <a:ahLst/>
                <a:cxnLst/>
                <a:rect l="l" t="t" r="r" b="b"/>
                <a:pathLst>
                  <a:path w="113833" h="113182" extrusionOk="0">
                    <a:moveTo>
                      <a:pt x="48388" y="113182"/>
                    </a:moveTo>
                    <a:cubicBezTo>
                      <a:pt x="17314" y="108471"/>
                      <a:pt x="-4059" y="79462"/>
                      <a:pt x="652" y="48387"/>
                    </a:cubicBezTo>
                    <a:cubicBezTo>
                      <a:pt x="5362" y="17312"/>
                      <a:pt x="34372" y="-4060"/>
                      <a:pt x="65447" y="651"/>
                    </a:cubicBezTo>
                    <a:cubicBezTo>
                      <a:pt x="96521" y="5361"/>
                      <a:pt x="117894" y="34371"/>
                      <a:pt x="113183" y="65446"/>
                    </a:cubicBezTo>
                    <a:cubicBezTo>
                      <a:pt x="109452" y="90062"/>
                      <a:pt x="90152" y="109394"/>
                      <a:pt x="65543" y="113168"/>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8" name="Google Shape;2748;p71"/>
              <p:cNvSpPr/>
              <p:nvPr/>
            </p:nvSpPr>
            <p:spPr>
              <a:xfrm>
                <a:off x="7002359" y="2517751"/>
                <a:ext cx="113831" cy="113180"/>
              </a:xfrm>
              <a:custGeom>
                <a:avLst/>
                <a:gdLst/>
                <a:ahLst/>
                <a:cxnLst/>
                <a:rect l="l" t="t" r="r" b="b"/>
                <a:pathLst>
                  <a:path w="113831" h="113180" extrusionOk="0">
                    <a:moveTo>
                      <a:pt x="48388" y="113181"/>
                    </a:moveTo>
                    <a:cubicBezTo>
                      <a:pt x="17313" y="108470"/>
                      <a:pt x="-4059" y="79461"/>
                      <a:pt x="652" y="48387"/>
                    </a:cubicBezTo>
                    <a:cubicBezTo>
                      <a:pt x="5362" y="17312"/>
                      <a:pt x="34371" y="-4060"/>
                      <a:pt x="65446" y="651"/>
                    </a:cubicBezTo>
                    <a:cubicBezTo>
                      <a:pt x="96520" y="5361"/>
                      <a:pt x="117892" y="34370"/>
                      <a:pt x="113182" y="65445"/>
                    </a:cubicBezTo>
                    <a:cubicBezTo>
                      <a:pt x="109450" y="90061"/>
                      <a:pt x="90151" y="109393"/>
                      <a:pt x="65541" y="113166"/>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49" name="Google Shape;2749;p71"/>
          <p:cNvGrpSpPr/>
          <p:nvPr/>
        </p:nvGrpSpPr>
        <p:grpSpPr>
          <a:xfrm>
            <a:off x="6491425" y="2155461"/>
            <a:ext cx="245003" cy="359512"/>
            <a:chOff x="6491425" y="2477153"/>
            <a:chExt cx="245003" cy="359512"/>
          </a:xfrm>
        </p:grpSpPr>
        <p:sp>
          <p:nvSpPr>
            <p:cNvPr id="2750" name="Google Shape;2750;p71"/>
            <p:cNvSpPr/>
            <p:nvPr/>
          </p:nvSpPr>
          <p:spPr>
            <a:xfrm>
              <a:off x="6586608" y="2497813"/>
              <a:ext cx="149820" cy="75771"/>
            </a:xfrm>
            <a:custGeom>
              <a:avLst/>
              <a:gdLst/>
              <a:ahLst/>
              <a:cxnLst/>
              <a:rect l="l" t="t" r="r" b="b"/>
              <a:pathLst>
                <a:path w="115468" h="58398" extrusionOk="0">
                  <a:moveTo>
                    <a:pt x="115468" y="58398"/>
                  </a:moveTo>
                  <a:lnTo>
                    <a:pt x="0" y="58398"/>
                  </a:lnTo>
                  <a:lnTo>
                    <a:pt x="0" y="0"/>
                  </a:lnTo>
                  <a:lnTo>
                    <a:pt x="115468" y="0"/>
                  </a:lnTo>
                  <a:lnTo>
                    <a:pt x="98474" y="29195"/>
                  </a:lnTo>
                  <a:lnTo>
                    <a:pt x="115468" y="5839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51" name="Google Shape;2751;p71"/>
            <p:cNvGrpSpPr/>
            <p:nvPr/>
          </p:nvGrpSpPr>
          <p:grpSpPr>
            <a:xfrm>
              <a:off x="6491425" y="2477153"/>
              <a:ext cx="191745" cy="359426"/>
              <a:chOff x="6885191" y="2979096"/>
              <a:chExt cx="147837" cy="277121"/>
            </a:xfrm>
          </p:grpSpPr>
          <p:sp>
            <p:nvSpPr>
              <p:cNvPr id="2752" name="Google Shape;2752;p71"/>
              <p:cNvSpPr/>
              <p:nvPr/>
            </p:nvSpPr>
            <p:spPr>
              <a:xfrm>
                <a:off x="6951591" y="2979096"/>
                <a:ext cx="15036" cy="238492"/>
              </a:xfrm>
              <a:custGeom>
                <a:avLst/>
                <a:gdLst/>
                <a:ahLst/>
                <a:cxnLst/>
                <a:rect l="l" t="t" r="r" b="b"/>
                <a:pathLst>
                  <a:path w="15036" h="238492" extrusionOk="0">
                    <a:moveTo>
                      <a:pt x="0" y="0"/>
                    </a:moveTo>
                    <a:lnTo>
                      <a:pt x="15037" y="0"/>
                    </a:lnTo>
                    <a:lnTo>
                      <a:pt x="15037" y="238492"/>
                    </a:lnTo>
                    <a:lnTo>
                      <a:pt x="0" y="2384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3" name="Google Shape;2753;p71"/>
              <p:cNvSpPr/>
              <p:nvPr/>
            </p:nvSpPr>
            <p:spPr>
              <a:xfrm>
                <a:off x="6885191" y="3208506"/>
                <a:ext cx="147837" cy="47711"/>
              </a:xfrm>
              <a:custGeom>
                <a:avLst/>
                <a:gdLst/>
                <a:ahLst/>
                <a:cxnLst/>
                <a:rect l="l" t="t" r="r" b="b"/>
                <a:pathLst>
                  <a:path w="147837" h="47711" extrusionOk="0">
                    <a:moveTo>
                      <a:pt x="81440" y="0"/>
                    </a:moveTo>
                    <a:lnTo>
                      <a:pt x="147838" y="47711"/>
                    </a:lnTo>
                    <a:lnTo>
                      <a:pt x="0" y="47671"/>
                    </a:lnTo>
                    <a:lnTo>
                      <a:pt x="66405" y="16"/>
                    </a:lnTo>
                    <a:lnTo>
                      <a:pt x="8144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54" name="Google Shape;2754;p71"/>
            <p:cNvSpPr/>
            <p:nvPr/>
          </p:nvSpPr>
          <p:spPr>
            <a:xfrm>
              <a:off x="6491553" y="2816473"/>
              <a:ext cx="191822" cy="20192"/>
            </a:xfrm>
            <a:custGeom>
              <a:avLst/>
              <a:gdLst/>
              <a:ahLst/>
              <a:cxnLst/>
              <a:rect l="l" t="t" r="r" b="b"/>
              <a:pathLst>
                <a:path w="147840" h="15562" extrusionOk="0">
                  <a:moveTo>
                    <a:pt x="147841" y="15563"/>
                  </a:moveTo>
                  <a:lnTo>
                    <a:pt x="126404" y="160"/>
                  </a:lnTo>
                  <a:cubicBezTo>
                    <a:pt x="100319" y="80"/>
                    <a:pt x="47397" y="-59"/>
                    <a:pt x="21598" y="27"/>
                  </a:cubicBezTo>
                  <a:lnTo>
                    <a:pt x="1" y="155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5" name="Google Shape;2755;p71"/>
            <p:cNvSpPr/>
            <p:nvPr/>
          </p:nvSpPr>
          <p:spPr>
            <a:xfrm>
              <a:off x="6621133" y="2497816"/>
              <a:ext cx="66994" cy="75771"/>
            </a:xfrm>
            <a:custGeom>
              <a:avLst/>
              <a:gdLst/>
              <a:ahLst/>
              <a:cxnLst/>
              <a:rect l="l" t="t" r="r" b="b"/>
              <a:pathLst>
                <a:path w="51633" h="58398" extrusionOk="0">
                  <a:moveTo>
                    <a:pt x="0" y="0"/>
                  </a:moveTo>
                  <a:lnTo>
                    <a:pt x="51634" y="0"/>
                  </a:lnTo>
                  <a:lnTo>
                    <a:pt x="51634" y="58398"/>
                  </a:lnTo>
                  <a:lnTo>
                    <a:pt x="0" y="5839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56" name="Google Shape;2756;p71"/>
            <p:cNvGrpSpPr/>
            <p:nvPr/>
          </p:nvGrpSpPr>
          <p:grpSpPr>
            <a:xfrm>
              <a:off x="6640258" y="2508995"/>
              <a:ext cx="27682" cy="47260"/>
              <a:chOff x="6999971" y="3003654"/>
              <a:chExt cx="21343" cy="36438"/>
            </a:xfrm>
          </p:grpSpPr>
          <p:sp>
            <p:nvSpPr>
              <p:cNvPr id="2757" name="Google Shape;2757;p71"/>
              <p:cNvSpPr/>
              <p:nvPr/>
            </p:nvSpPr>
            <p:spPr>
              <a:xfrm>
                <a:off x="6999971" y="3003654"/>
                <a:ext cx="15832" cy="36438"/>
              </a:xfrm>
              <a:custGeom>
                <a:avLst/>
                <a:gdLst/>
                <a:ahLst/>
                <a:cxnLst/>
                <a:rect l="l" t="t" r="r" b="b"/>
                <a:pathLst>
                  <a:path w="15832" h="36438" extrusionOk="0">
                    <a:moveTo>
                      <a:pt x="11584" y="36438"/>
                    </a:moveTo>
                    <a:cubicBezTo>
                      <a:pt x="9237" y="36439"/>
                      <a:pt x="7335" y="34537"/>
                      <a:pt x="7335" y="32191"/>
                    </a:cubicBezTo>
                    <a:cubicBezTo>
                      <a:pt x="7335" y="32191"/>
                      <a:pt x="7335" y="32190"/>
                      <a:pt x="7335" y="32190"/>
                    </a:cubicBezTo>
                    <a:lnTo>
                      <a:pt x="7335" y="13513"/>
                    </a:lnTo>
                    <a:lnTo>
                      <a:pt x="7010" y="13792"/>
                    </a:lnTo>
                    <a:cubicBezTo>
                      <a:pt x="5226" y="15317"/>
                      <a:pt x="2544" y="15106"/>
                      <a:pt x="1020" y="13322"/>
                    </a:cubicBezTo>
                    <a:cubicBezTo>
                      <a:pt x="-497" y="11547"/>
                      <a:pt x="-297" y="8882"/>
                      <a:pt x="1466" y="7353"/>
                    </a:cubicBezTo>
                    <a:lnTo>
                      <a:pt x="8812" y="1029"/>
                    </a:lnTo>
                    <a:cubicBezTo>
                      <a:pt x="10590" y="-502"/>
                      <a:pt x="13273" y="-302"/>
                      <a:pt x="14804" y="1476"/>
                    </a:cubicBezTo>
                    <a:cubicBezTo>
                      <a:pt x="15468" y="2247"/>
                      <a:pt x="15833" y="3231"/>
                      <a:pt x="15833" y="4249"/>
                    </a:cubicBezTo>
                    <a:lnTo>
                      <a:pt x="15833" y="32190"/>
                    </a:lnTo>
                    <a:cubicBezTo>
                      <a:pt x="15832" y="34536"/>
                      <a:pt x="13930" y="36438"/>
                      <a:pt x="11584" y="3643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8" name="Google Shape;2758;p71"/>
              <p:cNvSpPr/>
              <p:nvPr/>
            </p:nvSpPr>
            <p:spPr>
              <a:xfrm>
                <a:off x="7001235" y="3031595"/>
                <a:ext cx="20079" cy="8497"/>
              </a:xfrm>
              <a:custGeom>
                <a:avLst/>
                <a:gdLst/>
                <a:ahLst/>
                <a:cxnLst/>
                <a:rect l="l" t="t" r="r" b="b"/>
                <a:pathLst>
                  <a:path w="20079" h="8497" extrusionOk="0">
                    <a:moveTo>
                      <a:pt x="15831" y="8498"/>
                    </a:moveTo>
                    <a:lnTo>
                      <a:pt x="4250" y="8498"/>
                    </a:lnTo>
                    <a:cubicBezTo>
                      <a:pt x="1903" y="8498"/>
                      <a:pt x="1" y="6595"/>
                      <a:pt x="1" y="4249"/>
                    </a:cubicBezTo>
                    <a:cubicBezTo>
                      <a:pt x="1" y="1903"/>
                      <a:pt x="1904" y="0"/>
                      <a:pt x="4250" y="0"/>
                    </a:cubicBezTo>
                    <a:lnTo>
                      <a:pt x="15831" y="0"/>
                    </a:lnTo>
                    <a:cubicBezTo>
                      <a:pt x="18178" y="0"/>
                      <a:pt x="20080" y="1902"/>
                      <a:pt x="20080" y="4249"/>
                    </a:cubicBezTo>
                    <a:cubicBezTo>
                      <a:pt x="20080" y="6595"/>
                      <a:pt x="18178" y="8498"/>
                      <a:pt x="15831" y="84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59" name="Google Shape;2759;p71"/>
            <p:cNvSpPr/>
            <p:nvPr/>
          </p:nvSpPr>
          <p:spPr>
            <a:xfrm>
              <a:off x="6577676" y="2742006"/>
              <a:ext cx="19509" cy="32809"/>
            </a:xfrm>
            <a:custGeom>
              <a:avLst/>
              <a:gdLst/>
              <a:ahLst/>
              <a:cxnLst/>
              <a:rect l="l" t="t" r="r" b="b"/>
              <a:pathLst>
                <a:path w="15036" h="25286" extrusionOk="0">
                  <a:moveTo>
                    <a:pt x="0" y="0"/>
                  </a:moveTo>
                  <a:lnTo>
                    <a:pt x="15037" y="0"/>
                  </a:lnTo>
                  <a:lnTo>
                    <a:pt x="15037" y="25286"/>
                  </a:lnTo>
                  <a:lnTo>
                    <a:pt x="0" y="252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60" name="Google Shape;2760;p71"/>
          <p:cNvGrpSpPr/>
          <p:nvPr/>
        </p:nvGrpSpPr>
        <p:grpSpPr>
          <a:xfrm>
            <a:off x="5620908" y="2153896"/>
            <a:ext cx="326697" cy="359350"/>
            <a:chOff x="5620908" y="2475588"/>
            <a:chExt cx="326697" cy="359350"/>
          </a:xfrm>
        </p:grpSpPr>
        <p:grpSp>
          <p:nvGrpSpPr>
            <p:cNvPr id="2761" name="Google Shape;2761;p71"/>
            <p:cNvGrpSpPr/>
            <p:nvPr/>
          </p:nvGrpSpPr>
          <p:grpSpPr>
            <a:xfrm>
              <a:off x="5620908" y="2662664"/>
              <a:ext cx="326697" cy="172273"/>
              <a:chOff x="6214022" y="3122127"/>
              <a:chExt cx="251887" cy="132824"/>
            </a:xfrm>
          </p:grpSpPr>
          <p:sp>
            <p:nvSpPr>
              <p:cNvPr id="2762" name="Google Shape;2762;p71"/>
              <p:cNvSpPr/>
              <p:nvPr/>
            </p:nvSpPr>
            <p:spPr>
              <a:xfrm>
                <a:off x="6413207" y="3223933"/>
                <a:ext cx="52702" cy="31018"/>
              </a:xfrm>
              <a:custGeom>
                <a:avLst/>
                <a:gdLst/>
                <a:ahLst/>
                <a:cxnLst/>
                <a:rect l="l" t="t" r="r" b="b"/>
                <a:pathLst>
                  <a:path w="52702" h="31018" extrusionOk="0">
                    <a:moveTo>
                      <a:pt x="7751" y="30882"/>
                    </a:moveTo>
                    <a:lnTo>
                      <a:pt x="50312" y="18386"/>
                    </a:lnTo>
                    <a:cubicBezTo>
                      <a:pt x="52076" y="17868"/>
                      <a:pt x="53085" y="16018"/>
                      <a:pt x="52567" y="14255"/>
                    </a:cubicBezTo>
                    <a:lnTo>
                      <a:pt x="49084" y="2391"/>
                    </a:lnTo>
                    <a:cubicBezTo>
                      <a:pt x="48566" y="628"/>
                      <a:pt x="46717" y="-382"/>
                      <a:pt x="44953" y="136"/>
                    </a:cubicBezTo>
                    <a:lnTo>
                      <a:pt x="2392" y="12633"/>
                    </a:lnTo>
                    <a:cubicBezTo>
                      <a:pt x="629" y="13150"/>
                      <a:pt x="-381" y="15000"/>
                      <a:pt x="136" y="16763"/>
                    </a:cubicBezTo>
                    <a:cubicBezTo>
                      <a:pt x="136" y="16763"/>
                      <a:pt x="136" y="16763"/>
                      <a:pt x="136" y="16764"/>
                    </a:cubicBezTo>
                    <a:lnTo>
                      <a:pt x="3620" y="28627"/>
                    </a:lnTo>
                    <a:cubicBezTo>
                      <a:pt x="4138" y="30390"/>
                      <a:pt x="5986" y="31400"/>
                      <a:pt x="7749" y="30883"/>
                    </a:cubicBezTo>
                    <a:cubicBezTo>
                      <a:pt x="7750" y="30883"/>
                      <a:pt x="7750" y="30883"/>
                      <a:pt x="7751" y="3088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3" name="Google Shape;2763;p71"/>
              <p:cNvSpPr/>
              <p:nvPr/>
            </p:nvSpPr>
            <p:spPr>
              <a:xfrm rot="-983857">
                <a:off x="6405781" y="3124651"/>
                <a:ext cx="34479" cy="116586"/>
              </a:xfrm>
              <a:custGeom>
                <a:avLst/>
                <a:gdLst/>
                <a:ahLst/>
                <a:cxnLst/>
                <a:rect l="l" t="t" r="r" b="b"/>
                <a:pathLst>
                  <a:path w="34455" h="116504" extrusionOk="0">
                    <a:moveTo>
                      <a:pt x="1" y="0"/>
                    </a:moveTo>
                    <a:lnTo>
                      <a:pt x="34457" y="0"/>
                    </a:lnTo>
                    <a:lnTo>
                      <a:pt x="34457" y="116504"/>
                    </a:lnTo>
                    <a:lnTo>
                      <a:pt x="1" y="11650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4" name="Google Shape;2764;p71"/>
              <p:cNvSpPr/>
              <p:nvPr/>
            </p:nvSpPr>
            <p:spPr>
              <a:xfrm>
                <a:off x="6214022" y="3223933"/>
                <a:ext cx="52702" cy="31018"/>
              </a:xfrm>
              <a:custGeom>
                <a:avLst/>
                <a:gdLst/>
                <a:ahLst/>
                <a:cxnLst/>
                <a:rect l="l" t="t" r="r" b="b"/>
                <a:pathLst>
                  <a:path w="52702" h="31018" extrusionOk="0">
                    <a:moveTo>
                      <a:pt x="44953" y="30882"/>
                    </a:moveTo>
                    <a:lnTo>
                      <a:pt x="2392" y="18386"/>
                    </a:lnTo>
                    <a:cubicBezTo>
                      <a:pt x="628" y="17868"/>
                      <a:pt x="-381" y="16018"/>
                      <a:pt x="137" y="14255"/>
                    </a:cubicBezTo>
                    <a:lnTo>
                      <a:pt x="3620" y="2391"/>
                    </a:lnTo>
                    <a:cubicBezTo>
                      <a:pt x="4138" y="628"/>
                      <a:pt x="5988" y="-382"/>
                      <a:pt x="7751" y="136"/>
                    </a:cubicBezTo>
                    <a:lnTo>
                      <a:pt x="50312" y="12633"/>
                    </a:lnTo>
                    <a:cubicBezTo>
                      <a:pt x="52076" y="13151"/>
                      <a:pt x="53086" y="15000"/>
                      <a:pt x="52568" y="16764"/>
                    </a:cubicBezTo>
                    <a:lnTo>
                      <a:pt x="49084" y="28627"/>
                    </a:lnTo>
                    <a:cubicBezTo>
                      <a:pt x="48566" y="30391"/>
                      <a:pt x="46716" y="31400"/>
                      <a:pt x="44953" y="3088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5" name="Google Shape;2765;p71"/>
              <p:cNvSpPr/>
              <p:nvPr/>
            </p:nvSpPr>
            <p:spPr>
              <a:xfrm rot="-4416143">
                <a:off x="6198731" y="3165676"/>
                <a:ext cx="116586" cy="34479"/>
              </a:xfrm>
              <a:custGeom>
                <a:avLst/>
                <a:gdLst/>
                <a:ahLst/>
                <a:cxnLst/>
                <a:rect l="l" t="t" r="r" b="b"/>
                <a:pathLst>
                  <a:path w="116504" h="34455" extrusionOk="0">
                    <a:moveTo>
                      <a:pt x="1" y="0"/>
                    </a:moveTo>
                    <a:lnTo>
                      <a:pt x="116505" y="0"/>
                    </a:lnTo>
                    <a:lnTo>
                      <a:pt x="116505" y="34456"/>
                    </a:lnTo>
                    <a:lnTo>
                      <a:pt x="1" y="3445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66" name="Google Shape;2766;p71"/>
            <p:cNvGrpSpPr/>
            <p:nvPr/>
          </p:nvGrpSpPr>
          <p:grpSpPr>
            <a:xfrm>
              <a:off x="5662718" y="2662747"/>
              <a:ext cx="243652" cy="61260"/>
              <a:chOff x="6246250" y="3122184"/>
              <a:chExt cx="187858" cy="47232"/>
            </a:xfrm>
          </p:grpSpPr>
          <p:sp>
            <p:nvSpPr>
              <p:cNvPr id="2767" name="Google Shape;2767;p71"/>
              <p:cNvSpPr/>
              <p:nvPr/>
            </p:nvSpPr>
            <p:spPr>
              <a:xfrm>
                <a:off x="6246250" y="3122184"/>
                <a:ext cx="43663" cy="45767"/>
              </a:xfrm>
              <a:custGeom>
                <a:avLst/>
                <a:gdLst/>
                <a:ahLst/>
                <a:cxnLst/>
                <a:rect l="l" t="t" r="r" b="b"/>
                <a:pathLst>
                  <a:path w="43663" h="45767" extrusionOk="0">
                    <a:moveTo>
                      <a:pt x="43663" y="9707"/>
                    </a:moveTo>
                    <a:lnTo>
                      <a:pt x="10606" y="0"/>
                    </a:lnTo>
                    <a:lnTo>
                      <a:pt x="0" y="36117"/>
                    </a:lnTo>
                    <a:lnTo>
                      <a:pt x="33081" y="45768"/>
                    </a:lnTo>
                    <a:lnTo>
                      <a:pt x="43663" y="9707"/>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8" name="Google Shape;2768;p71"/>
              <p:cNvSpPr/>
              <p:nvPr/>
            </p:nvSpPr>
            <p:spPr>
              <a:xfrm>
                <a:off x="6390445" y="3123657"/>
                <a:ext cx="43663" cy="45759"/>
              </a:xfrm>
              <a:custGeom>
                <a:avLst/>
                <a:gdLst/>
                <a:ahLst/>
                <a:cxnLst/>
                <a:rect l="l" t="t" r="r" b="b"/>
                <a:pathLst>
                  <a:path w="43663" h="45759" extrusionOk="0">
                    <a:moveTo>
                      <a:pt x="0" y="9707"/>
                    </a:moveTo>
                    <a:lnTo>
                      <a:pt x="33065" y="0"/>
                    </a:lnTo>
                    <a:lnTo>
                      <a:pt x="43663" y="36109"/>
                    </a:lnTo>
                    <a:lnTo>
                      <a:pt x="10590" y="45760"/>
                    </a:lnTo>
                    <a:lnTo>
                      <a:pt x="0" y="9707"/>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69" name="Google Shape;2769;p71"/>
            <p:cNvGrpSpPr/>
            <p:nvPr/>
          </p:nvGrpSpPr>
          <p:grpSpPr>
            <a:xfrm>
              <a:off x="5686378" y="2535624"/>
              <a:ext cx="195882" cy="139284"/>
              <a:chOff x="6264492" y="3024178"/>
              <a:chExt cx="151027" cy="107389"/>
            </a:xfrm>
          </p:grpSpPr>
          <p:sp>
            <p:nvSpPr>
              <p:cNvPr id="2770" name="Google Shape;2770;p71"/>
              <p:cNvSpPr/>
              <p:nvPr/>
            </p:nvSpPr>
            <p:spPr>
              <a:xfrm>
                <a:off x="6264492" y="3024178"/>
                <a:ext cx="39719" cy="107388"/>
              </a:xfrm>
              <a:custGeom>
                <a:avLst/>
                <a:gdLst/>
                <a:ahLst/>
                <a:cxnLst/>
                <a:rect l="l" t="t" r="r" b="b"/>
                <a:pathLst>
                  <a:path w="39719" h="107388" extrusionOk="0">
                    <a:moveTo>
                      <a:pt x="39720" y="28402"/>
                    </a:moveTo>
                    <a:lnTo>
                      <a:pt x="16532" y="107389"/>
                    </a:lnTo>
                    <a:lnTo>
                      <a:pt x="0" y="102531"/>
                    </a:lnTo>
                    <a:lnTo>
                      <a:pt x="30005" y="0"/>
                    </a:lnTo>
                    <a:lnTo>
                      <a:pt x="39720" y="284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1" name="Google Shape;2771;p71"/>
              <p:cNvSpPr/>
              <p:nvPr/>
            </p:nvSpPr>
            <p:spPr>
              <a:xfrm>
                <a:off x="6376244" y="3029263"/>
                <a:ext cx="39275" cy="102304"/>
              </a:xfrm>
              <a:custGeom>
                <a:avLst/>
                <a:gdLst/>
                <a:ahLst/>
                <a:cxnLst/>
                <a:rect l="l" t="t" r="r" b="b"/>
                <a:pathLst>
                  <a:path w="39275" h="102304" extrusionOk="0">
                    <a:moveTo>
                      <a:pt x="0" y="24823"/>
                    </a:moveTo>
                    <a:lnTo>
                      <a:pt x="22750" y="102304"/>
                    </a:lnTo>
                    <a:lnTo>
                      <a:pt x="39275" y="97447"/>
                    </a:lnTo>
                    <a:lnTo>
                      <a:pt x="10663" y="0"/>
                    </a:lnTo>
                    <a:lnTo>
                      <a:pt x="0" y="248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72" name="Google Shape;2772;p71"/>
            <p:cNvGrpSpPr/>
            <p:nvPr/>
          </p:nvGrpSpPr>
          <p:grpSpPr>
            <a:xfrm>
              <a:off x="5686358" y="2535076"/>
              <a:ext cx="164877" cy="139835"/>
              <a:chOff x="6264492" y="3023753"/>
              <a:chExt cx="127122" cy="107814"/>
            </a:xfrm>
          </p:grpSpPr>
          <p:sp>
            <p:nvSpPr>
              <p:cNvPr id="2773" name="Google Shape;2773;p71"/>
              <p:cNvSpPr/>
              <p:nvPr/>
            </p:nvSpPr>
            <p:spPr>
              <a:xfrm>
                <a:off x="6376139" y="3028834"/>
                <a:ext cx="15472" cy="34959"/>
              </a:xfrm>
              <a:custGeom>
                <a:avLst/>
                <a:gdLst/>
                <a:ahLst/>
                <a:cxnLst/>
                <a:rect l="l" t="t" r="r" b="b"/>
                <a:pathLst>
                  <a:path w="15472" h="34959" extrusionOk="0">
                    <a:moveTo>
                      <a:pt x="2971" y="34960"/>
                    </a:moveTo>
                    <a:lnTo>
                      <a:pt x="0" y="24831"/>
                    </a:lnTo>
                    <a:lnTo>
                      <a:pt x="10663" y="0"/>
                    </a:lnTo>
                    <a:lnTo>
                      <a:pt x="15472" y="16395"/>
                    </a:ln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4" name="Google Shape;2774;p71"/>
              <p:cNvSpPr/>
              <p:nvPr/>
            </p:nvSpPr>
            <p:spPr>
              <a:xfrm>
                <a:off x="6287914" y="3023757"/>
                <a:ext cx="16192" cy="40448"/>
              </a:xfrm>
              <a:custGeom>
                <a:avLst/>
                <a:gdLst/>
                <a:ahLst/>
                <a:cxnLst/>
                <a:rect l="l" t="t" r="r" b="b"/>
                <a:pathLst>
                  <a:path w="16192" h="40448" extrusionOk="0">
                    <a:moveTo>
                      <a:pt x="0" y="22111"/>
                    </a:moveTo>
                    <a:lnTo>
                      <a:pt x="6469" y="0"/>
                    </a:lnTo>
                    <a:lnTo>
                      <a:pt x="16193" y="28402"/>
                    </a:lnTo>
                    <a:lnTo>
                      <a:pt x="12655" y="40449"/>
                    </a:ln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5" name="Google Shape;2775;p71"/>
              <p:cNvSpPr/>
              <p:nvPr/>
            </p:nvSpPr>
            <p:spPr>
              <a:xfrm>
                <a:off x="6287914" y="3023753"/>
                <a:ext cx="16192" cy="40452"/>
              </a:xfrm>
              <a:custGeom>
                <a:avLst/>
                <a:gdLst/>
                <a:ahLst/>
                <a:cxnLst/>
                <a:rect l="l" t="t" r="r" b="b"/>
                <a:pathLst>
                  <a:path w="16192" h="40452" extrusionOk="0">
                    <a:moveTo>
                      <a:pt x="6472" y="0"/>
                    </a:moveTo>
                    <a:lnTo>
                      <a:pt x="1" y="22119"/>
                    </a:lnTo>
                    <a:cubicBezTo>
                      <a:pt x="2958" y="29011"/>
                      <a:pt x="7260" y="35244"/>
                      <a:pt x="12656" y="40452"/>
                    </a:cubicBezTo>
                    <a:lnTo>
                      <a:pt x="16194" y="2840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6" name="Google Shape;2776;p71"/>
              <p:cNvSpPr/>
              <p:nvPr/>
            </p:nvSpPr>
            <p:spPr>
              <a:xfrm>
                <a:off x="6376135" y="3028837"/>
                <a:ext cx="15479" cy="34957"/>
              </a:xfrm>
              <a:custGeom>
                <a:avLst/>
                <a:gdLst/>
                <a:ahLst/>
                <a:cxnLst/>
                <a:rect l="l" t="t" r="r" b="b"/>
                <a:pathLst>
                  <a:path w="15479" h="34957" extrusionOk="0">
                    <a:moveTo>
                      <a:pt x="15481" y="16392"/>
                    </a:moveTo>
                    <a:lnTo>
                      <a:pt x="10667" y="0"/>
                    </a:lnTo>
                    <a:lnTo>
                      <a:pt x="1" y="24826"/>
                    </a:lnTo>
                    <a:lnTo>
                      <a:pt x="2976" y="34958"/>
                    </a:lnTo>
                    <a:cubicBezTo>
                      <a:pt x="8345" y="29668"/>
                      <a:pt x="12597" y="23355"/>
                      <a:pt x="15481" y="1639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7" name="Google Shape;2777;p71"/>
              <p:cNvSpPr/>
              <p:nvPr/>
            </p:nvSpPr>
            <p:spPr>
              <a:xfrm>
                <a:off x="6264492" y="3108007"/>
                <a:ext cx="23446" cy="23560"/>
              </a:xfrm>
              <a:custGeom>
                <a:avLst/>
                <a:gdLst/>
                <a:ahLst/>
                <a:cxnLst/>
                <a:rect l="l" t="t" r="r" b="b"/>
                <a:pathLst>
                  <a:path w="23446" h="23560" extrusionOk="0">
                    <a:moveTo>
                      <a:pt x="0" y="18702"/>
                    </a:moveTo>
                    <a:lnTo>
                      <a:pt x="16532" y="23560"/>
                    </a:lnTo>
                    <a:lnTo>
                      <a:pt x="23447" y="0"/>
                    </a:lnTo>
                    <a:lnTo>
                      <a:pt x="5473" y="0"/>
                    </a:lnTo>
                    <a:lnTo>
                      <a:pt x="0" y="187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78" name="Google Shape;2778;p71"/>
            <p:cNvSpPr/>
            <p:nvPr/>
          </p:nvSpPr>
          <p:spPr>
            <a:xfrm rot="-4419618">
              <a:off x="5676417" y="2662919"/>
              <a:ext cx="33694" cy="44702"/>
            </a:xfrm>
            <a:custGeom>
              <a:avLst/>
              <a:gdLst/>
              <a:ahLst/>
              <a:cxnLst/>
              <a:rect l="l" t="t" r="r" b="b"/>
              <a:pathLst>
                <a:path w="25970" h="34455" extrusionOk="0">
                  <a:moveTo>
                    <a:pt x="1" y="0"/>
                  </a:moveTo>
                  <a:lnTo>
                    <a:pt x="25972" y="0"/>
                  </a:lnTo>
                  <a:lnTo>
                    <a:pt x="25972" y="34456"/>
                  </a:lnTo>
                  <a:lnTo>
                    <a:pt x="1" y="3445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9" name="Google Shape;2779;p71"/>
            <p:cNvSpPr/>
            <p:nvPr/>
          </p:nvSpPr>
          <p:spPr>
            <a:xfrm>
              <a:off x="5851864" y="2644428"/>
              <a:ext cx="30421" cy="30569"/>
            </a:xfrm>
            <a:custGeom>
              <a:avLst/>
              <a:gdLst/>
              <a:ahLst/>
              <a:cxnLst/>
              <a:rect l="l" t="t" r="r" b="b"/>
              <a:pathLst>
                <a:path w="23446" h="23560" extrusionOk="0">
                  <a:moveTo>
                    <a:pt x="23447" y="18702"/>
                  </a:moveTo>
                  <a:lnTo>
                    <a:pt x="6914" y="23560"/>
                  </a:lnTo>
                  <a:lnTo>
                    <a:pt x="0" y="0"/>
                  </a:lnTo>
                  <a:lnTo>
                    <a:pt x="17973" y="0"/>
                  </a:lnTo>
                  <a:lnTo>
                    <a:pt x="23447" y="187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0" name="Google Shape;2780;p71"/>
            <p:cNvSpPr/>
            <p:nvPr/>
          </p:nvSpPr>
          <p:spPr>
            <a:xfrm>
              <a:off x="5725408" y="2475588"/>
              <a:ext cx="120270" cy="120270"/>
            </a:xfrm>
            <a:custGeom>
              <a:avLst/>
              <a:gdLst/>
              <a:ahLst/>
              <a:cxnLst/>
              <a:rect l="l" t="t" r="r" b="b"/>
              <a:pathLst>
                <a:path w="92694" h="92694" extrusionOk="0">
                  <a:moveTo>
                    <a:pt x="46348" y="0"/>
                  </a:moveTo>
                  <a:cubicBezTo>
                    <a:pt x="20752" y="0"/>
                    <a:pt x="1" y="20750"/>
                    <a:pt x="1" y="46347"/>
                  </a:cubicBezTo>
                  <a:cubicBezTo>
                    <a:pt x="1" y="71944"/>
                    <a:pt x="20751" y="92694"/>
                    <a:pt x="46348" y="92694"/>
                  </a:cubicBezTo>
                  <a:cubicBezTo>
                    <a:pt x="71945" y="92694"/>
                    <a:pt x="92696" y="71944"/>
                    <a:pt x="92696" y="46347"/>
                  </a:cubicBezTo>
                  <a:cubicBezTo>
                    <a:pt x="92696" y="20750"/>
                    <a:pt x="71946" y="0"/>
                    <a:pt x="46348" y="0"/>
                  </a:cubicBezTo>
                  <a:close/>
                  <a:moveTo>
                    <a:pt x="46348" y="74539"/>
                  </a:moveTo>
                  <a:cubicBezTo>
                    <a:pt x="30779" y="74539"/>
                    <a:pt x="18156" y="61917"/>
                    <a:pt x="18156" y="46347"/>
                  </a:cubicBezTo>
                  <a:cubicBezTo>
                    <a:pt x="18156" y="30777"/>
                    <a:pt x="30779" y="18155"/>
                    <a:pt x="46348" y="18155"/>
                  </a:cubicBezTo>
                  <a:cubicBezTo>
                    <a:pt x="61918" y="18155"/>
                    <a:pt x="74540" y="30777"/>
                    <a:pt x="74540" y="46347"/>
                  </a:cubicBezTo>
                  <a:cubicBezTo>
                    <a:pt x="74540" y="61916"/>
                    <a:pt x="61919" y="74538"/>
                    <a:pt x="46349" y="74539"/>
                  </a:cubicBezTo>
                  <a:cubicBezTo>
                    <a:pt x="46349" y="74539"/>
                    <a:pt x="46349" y="74539"/>
                    <a:pt x="46348" y="7453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1" name="Google Shape;2781;p71"/>
            <p:cNvSpPr/>
            <p:nvPr/>
          </p:nvSpPr>
          <p:spPr>
            <a:xfrm rot="-980382">
              <a:off x="5853156" y="2668445"/>
              <a:ext cx="44702" cy="33694"/>
            </a:xfrm>
            <a:custGeom>
              <a:avLst/>
              <a:gdLst/>
              <a:ahLst/>
              <a:cxnLst/>
              <a:rect l="l" t="t" r="r" b="b"/>
              <a:pathLst>
                <a:path w="34455" h="25970" extrusionOk="0">
                  <a:moveTo>
                    <a:pt x="1" y="0"/>
                  </a:moveTo>
                  <a:lnTo>
                    <a:pt x="34457" y="0"/>
                  </a:lnTo>
                  <a:lnTo>
                    <a:pt x="34457" y="25970"/>
                  </a:lnTo>
                  <a:lnTo>
                    <a:pt x="1" y="2597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82" name="Google Shape;2782;p71"/>
          <p:cNvGrpSpPr/>
          <p:nvPr/>
        </p:nvGrpSpPr>
        <p:grpSpPr>
          <a:xfrm>
            <a:off x="5707591" y="1567477"/>
            <a:ext cx="174611" cy="359520"/>
            <a:chOff x="5707591" y="1889168"/>
            <a:chExt cx="174611" cy="359520"/>
          </a:xfrm>
        </p:grpSpPr>
        <p:sp>
          <p:nvSpPr>
            <p:cNvPr id="2783" name="Google Shape;2783;p71"/>
            <p:cNvSpPr/>
            <p:nvPr/>
          </p:nvSpPr>
          <p:spPr>
            <a:xfrm>
              <a:off x="5721599" y="2005558"/>
              <a:ext cx="146063" cy="243129"/>
            </a:xfrm>
            <a:custGeom>
              <a:avLst/>
              <a:gdLst/>
              <a:ahLst/>
              <a:cxnLst/>
              <a:rect l="l" t="t" r="r" b="b"/>
              <a:pathLst>
                <a:path w="112573" h="187383" extrusionOk="0">
                  <a:moveTo>
                    <a:pt x="56288" y="187384"/>
                  </a:moveTo>
                  <a:cubicBezTo>
                    <a:pt x="25251" y="187384"/>
                    <a:pt x="1" y="157144"/>
                    <a:pt x="1" y="119974"/>
                  </a:cubicBezTo>
                  <a:lnTo>
                    <a:pt x="1" y="0"/>
                  </a:lnTo>
                  <a:lnTo>
                    <a:pt x="18039" y="0"/>
                  </a:lnTo>
                  <a:lnTo>
                    <a:pt x="18039" y="119974"/>
                  </a:lnTo>
                  <a:cubicBezTo>
                    <a:pt x="17831" y="132836"/>
                    <a:pt x="22021" y="145382"/>
                    <a:pt x="29915" y="155538"/>
                  </a:cubicBezTo>
                  <a:cubicBezTo>
                    <a:pt x="40011" y="170104"/>
                    <a:pt x="60003" y="173726"/>
                    <a:pt x="74569" y="163630"/>
                  </a:cubicBezTo>
                  <a:cubicBezTo>
                    <a:pt x="77729" y="161439"/>
                    <a:pt x="80470" y="158699"/>
                    <a:pt x="82660" y="155538"/>
                  </a:cubicBezTo>
                  <a:cubicBezTo>
                    <a:pt x="90554" y="145382"/>
                    <a:pt x="94744" y="132836"/>
                    <a:pt x="94536" y="119974"/>
                  </a:cubicBezTo>
                  <a:lnTo>
                    <a:pt x="94537" y="0"/>
                  </a:lnTo>
                  <a:lnTo>
                    <a:pt x="112575" y="0"/>
                  </a:lnTo>
                  <a:lnTo>
                    <a:pt x="112575" y="119974"/>
                  </a:lnTo>
                  <a:cubicBezTo>
                    <a:pt x="112575" y="157144"/>
                    <a:pt x="87325" y="187384"/>
                    <a:pt x="56288" y="18738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4" name="Google Shape;2784;p71"/>
            <p:cNvSpPr/>
            <p:nvPr/>
          </p:nvSpPr>
          <p:spPr>
            <a:xfrm>
              <a:off x="5718878" y="1912304"/>
              <a:ext cx="28841" cy="76551"/>
            </a:xfrm>
            <a:custGeom>
              <a:avLst/>
              <a:gdLst/>
              <a:ahLst/>
              <a:cxnLst/>
              <a:rect l="l" t="t" r="r" b="b"/>
              <a:pathLst>
                <a:path w="22228" h="58999" extrusionOk="0">
                  <a:moveTo>
                    <a:pt x="0" y="0"/>
                  </a:moveTo>
                  <a:lnTo>
                    <a:pt x="22229" y="0"/>
                  </a:lnTo>
                  <a:lnTo>
                    <a:pt x="22229" y="59000"/>
                  </a:lnTo>
                  <a:lnTo>
                    <a:pt x="0" y="5900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5" name="Google Shape;2785;p71"/>
            <p:cNvSpPr/>
            <p:nvPr/>
          </p:nvSpPr>
          <p:spPr>
            <a:xfrm>
              <a:off x="5718881" y="1889168"/>
              <a:ext cx="28841" cy="23144"/>
            </a:xfrm>
            <a:custGeom>
              <a:avLst/>
              <a:gdLst/>
              <a:ahLst/>
              <a:cxnLst/>
              <a:rect l="l" t="t" r="r" b="b"/>
              <a:pathLst>
                <a:path w="22228" h="17837" extrusionOk="0">
                  <a:moveTo>
                    <a:pt x="22229" y="17838"/>
                  </a:moveTo>
                  <a:lnTo>
                    <a:pt x="1" y="17838"/>
                  </a:lnTo>
                  <a:lnTo>
                    <a:pt x="1" y="2215"/>
                  </a:lnTo>
                  <a:cubicBezTo>
                    <a:pt x="1" y="992"/>
                    <a:pt x="993" y="0"/>
                    <a:pt x="2216" y="0"/>
                  </a:cubicBezTo>
                  <a:cubicBezTo>
                    <a:pt x="2216" y="0"/>
                    <a:pt x="2216" y="0"/>
                    <a:pt x="2216" y="0"/>
                  </a:cubicBezTo>
                  <a:lnTo>
                    <a:pt x="20014" y="0"/>
                  </a:lnTo>
                  <a:cubicBezTo>
                    <a:pt x="21237" y="0"/>
                    <a:pt x="22229" y="992"/>
                    <a:pt x="22229" y="2215"/>
                  </a:cubicBezTo>
                  <a:lnTo>
                    <a:pt x="22229" y="1783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6" name="Google Shape;2786;p71"/>
            <p:cNvSpPr/>
            <p:nvPr/>
          </p:nvSpPr>
          <p:spPr>
            <a:xfrm>
              <a:off x="5707591" y="1988597"/>
              <a:ext cx="51428" cy="23145"/>
            </a:xfrm>
            <a:custGeom>
              <a:avLst/>
              <a:gdLst/>
              <a:ahLst/>
              <a:cxnLst/>
              <a:rect l="l" t="t" r="r" b="b"/>
              <a:pathLst>
                <a:path w="39636" h="17838" extrusionOk="0">
                  <a:moveTo>
                    <a:pt x="36885" y="17838"/>
                  </a:moveTo>
                  <a:lnTo>
                    <a:pt x="2754" y="17838"/>
                  </a:lnTo>
                  <a:cubicBezTo>
                    <a:pt x="1233" y="17838"/>
                    <a:pt x="1" y="16606"/>
                    <a:pt x="1" y="15086"/>
                  </a:cubicBezTo>
                  <a:lnTo>
                    <a:pt x="1" y="2753"/>
                  </a:lnTo>
                  <a:cubicBezTo>
                    <a:pt x="1" y="1233"/>
                    <a:pt x="1233" y="0"/>
                    <a:pt x="2754" y="0"/>
                  </a:cubicBezTo>
                  <a:lnTo>
                    <a:pt x="36885" y="0"/>
                  </a:lnTo>
                  <a:cubicBezTo>
                    <a:pt x="38405" y="0"/>
                    <a:pt x="39638" y="1232"/>
                    <a:pt x="39638" y="2753"/>
                  </a:cubicBezTo>
                  <a:lnTo>
                    <a:pt x="39638" y="15085"/>
                  </a:lnTo>
                  <a:cubicBezTo>
                    <a:pt x="39638" y="16605"/>
                    <a:pt x="38407" y="17838"/>
                    <a:pt x="36887" y="17838"/>
                  </a:cubicBezTo>
                  <a:cubicBezTo>
                    <a:pt x="36886" y="17838"/>
                    <a:pt x="36886" y="17838"/>
                    <a:pt x="36885" y="178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7" name="Google Shape;2787;p71"/>
            <p:cNvSpPr/>
            <p:nvPr/>
          </p:nvSpPr>
          <p:spPr>
            <a:xfrm>
              <a:off x="5842061" y="1912304"/>
              <a:ext cx="28841" cy="76551"/>
            </a:xfrm>
            <a:custGeom>
              <a:avLst/>
              <a:gdLst/>
              <a:ahLst/>
              <a:cxnLst/>
              <a:rect l="l" t="t" r="r" b="b"/>
              <a:pathLst>
                <a:path w="22228" h="58999" extrusionOk="0">
                  <a:moveTo>
                    <a:pt x="0" y="0"/>
                  </a:moveTo>
                  <a:lnTo>
                    <a:pt x="22228" y="0"/>
                  </a:lnTo>
                  <a:lnTo>
                    <a:pt x="22228" y="59000"/>
                  </a:lnTo>
                  <a:lnTo>
                    <a:pt x="0" y="5900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8" name="Google Shape;2788;p71"/>
            <p:cNvSpPr/>
            <p:nvPr/>
          </p:nvSpPr>
          <p:spPr>
            <a:xfrm>
              <a:off x="5842063" y="1889168"/>
              <a:ext cx="28841" cy="23144"/>
            </a:xfrm>
            <a:custGeom>
              <a:avLst/>
              <a:gdLst/>
              <a:ahLst/>
              <a:cxnLst/>
              <a:rect l="l" t="t" r="r" b="b"/>
              <a:pathLst>
                <a:path w="22228" h="17837" extrusionOk="0">
                  <a:moveTo>
                    <a:pt x="22230" y="17838"/>
                  </a:moveTo>
                  <a:lnTo>
                    <a:pt x="1" y="17838"/>
                  </a:lnTo>
                  <a:lnTo>
                    <a:pt x="1" y="2215"/>
                  </a:lnTo>
                  <a:cubicBezTo>
                    <a:pt x="1" y="992"/>
                    <a:pt x="993" y="0"/>
                    <a:pt x="2216" y="0"/>
                  </a:cubicBezTo>
                  <a:lnTo>
                    <a:pt x="20015" y="0"/>
                  </a:lnTo>
                  <a:cubicBezTo>
                    <a:pt x="21238" y="0"/>
                    <a:pt x="22230" y="992"/>
                    <a:pt x="22230" y="2215"/>
                  </a:cubicBezTo>
                  <a:lnTo>
                    <a:pt x="22230" y="1783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9" name="Google Shape;2789;p71"/>
            <p:cNvSpPr/>
            <p:nvPr/>
          </p:nvSpPr>
          <p:spPr>
            <a:xfrm>
              <a:off x="5830773" y="1988597"/>
              <a:ext cx="51429" cy="23145"/>
            </a:xfrm>
            <a:custGeom>
              <a:avLst/>
              <a:gdLst/>
              <a:ahLst/>
              <a:cxnLst/>
              <a:rect l="l" t="t" r="r" b="b"/>
              <a:pathLst>
                <a:path w="39637" h="17838" extrusionOk="0">
                  <a:moveTo>
                    <a:pt x="36885" y="17838"/>
                  </a:moveTo>
                  <a:lnTo>
                    <a:pt x="2754" y="17838"/>
                  </a:lnTo>
                  <a:cubicBezTo>
                    <a:pt x="1233" y="17838"/>
                    <a:pt x="1" y="16606"/>
                    <a:pt x="1" y="15086"/>
                  </a:cubicBezTo>
                  <a:lnTo>
                    <a:pt x="1" y="2753"/>
                  </a:lnTo>
                  <a:cubicBezTo>
                    <a:pt x="1" y="1232"/>
                    <a:pt x="1233" y="0"/>
                    <a:pt x="2754" y="0"/>
                  </a:cubicBezTo>
                  <a:lnTo>
                    <a:pt x="36885" y="0"/>
                  </a:lnTo>
                  <a:cubicBezTo>
                    <a:pt x="38405" y="0"/>
                    <a:pt x="39638" y="1233"/>
                    <a:pt x="39638" y="2753"/>
                  </a:cubicBezTo>
                  <a:lnTo>
                    <a:pt x="39638" y="15085"/>
                  </a:lnTo>
                  <a:cubicBezTo>
                    <a:pt x="39638" y="16605"/>
                    <a:pt x="38406" y="17838"/>
                    <a:pt x="36886" y="17838"/>
                  </a:cubicBezTo>
                  <a:cubicBezTo>
                    <a:pt x="36886" y="17838"/>
                    <a:pt x="36885" y="17838"/>
                    <a:pt x="36885" y="178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90" name="Google Shape;2790;p71"/>
            <p:cNvGrpSpPr/>
            <p:nvPr/>
          </p:nvGrpSpPr>
          <p:grpSpPr>
            <a:xfrm>
              <a:off x="5721463" y="2011806"/>
              <a:ext cx="146011" cy="7598"/>
              <a:chOff x="6291556" y="2620217"/>
              <a:chExt cx="112576" cy="5858"/>
            </a:xfrm>
          </p:grpSpPr>
          <p:sp>
            <p:nvSpPr>
              <p:cNvPr id="2791" name="Google Shape;2791;p71"/>
              <p:cNvSpPr/>
              <p:nvPr/>
            </p:nvSpPr>
            <p:spPr>
              <a:xfrm>
                <a:off x="6291556" y="2620217"/>
                <a:ext cx="17985" cy="5858"/>
              </a:xfrm>
              <a:custGeom>
                <a:avLst/>
                <a:gdLst/>
                <a:ahLst/>
                <a:cxnLst/>
                <a:rect l="l" t="t" r="r" b="b"/>
                <a:pathLst>
                  <a:path w="17985" h="5858" extrusionOk="0">
                    <a:moveTo>
                      <a:pt x="0" y="0"/>
                    </a:moveTo>
                    <a:lnTo>
                      <a:pt x="17986" y="0"/>
                    </a:lnTo>
                    <a:lnTo>
                      <a:pt x="17986" y="5858"/>
                    </a:lnTo>
                    <a:lnTo>
                      <a:pt x="0" y="5858"/>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2" name="Google Shape;2792;p71"/>
              <p:cNvSpPr/>
              <p:nvPr/>
            </p:nvSpPr>
            <p:spPr>
              <a:xfrm>
                <a:off x="6386147" y="2620217"/>
                <a:ext cx="17985" cy="5858"/>
              </a:xfrm>
              <a:custGeom>
                <a:avLst/>
                <a:gdLst/>
                <a:ahLst/>
                <a:cxnLst/>
                <a:rect l="l" t="t" r="r" b="b"/>
                <a:pathLst>
                  <a:path w="17985" h="5858" extrusionOk="0">
                    <a:moveTo>
                      <a:pt x="0" y="0"/>
                    </a:moveTo>
                    <a:lnTo>
                      <a:pt x="17986" y="0"/>
                    </a:lnTo>
                    <a:lnTo>
                      <a:pt x="17986" y="5858"/>
                    </a:lnTo>
                    <a:lnTo>
                      <a:pt x="0" y="5858"/>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93" name="Google Shape;2793;p71"/>
          <p:cNvGrpSpPr/>
          <p:nvPr/>
        </p:nvGrpSpPr>
        <p:grpSpPr>
          <a:xfrm>
            <a:off x="4862911" y="3972217"/>
            <a:ext cx="246906" cy="359478"/>
            <a:chOff x="4862911" y="4293909"/>
            <a:chExt cx="246906" cy="359478"/>
          </a:xfrm>
        </p:grpSpPr>
        <p:sp>
          <p:nvSpPr>
            <p:cNvPr id="2794" name="Google Shape;2794;p71"/>
            <p:cNvSpPr/>
            <p:nvPr/>
          </p:nvSpPr>
          <p:spPr>
            <a:xfrm>
              <a:off x="4862911" y="4293909"/>
              <a:ext cx="246906" cy="178583"/>
            </a:xfrm>
            <a:custGeom>
              <a:avLst/>
              <a:gdLst/>
              <a:ahLst/>
              <a:cxnLst/>
              <a:rect l="l" t="t" r="r" b="b"/>
              <a:pathLst>
                <a:path w="190294" h="137636" extrusionOk="0">
                  <a:moveTo>
                    <a:pt x="135599" y="0"/>
                  </a:moveTo>
                  <a:lnTo>
                    <a:pt x="54683" y="0"/>
                  </a:lnTo>
                  <a:cubicBezTo>
                    <a:pt x="24483" y="0"/>
                    <a:pt x="1" y="24482"/>
                    <a:pt x="1" y="54683"/>
                  </a:cubicBezTo>
                  <a:cubicBezTo>
                    <a:pt x="1" y="59278"/>
                    <a:pt x="580" y="63855"/>
                    <a:pt x="1725" y="68305"/>
                  </a:cubicBezTo>
                  <a:lnTo>
                    <a:pt x="19463" y="137636"/>
                  </a:lnTo>
                  <a:lnTo>
                    <a:pt x="171363" y="135962"/>
                  </a:lnTo>
                  <a:lnTo>
                    <a:pt x="188558" y="68305"/>
                  </a:lnTo>
                  <a:cubicBezTo>
                    <a:pt x="196082" y="39057"/>
                    <a:pt x="178471" y="9248"/>
                    <a:pt x="149223" y="1724"/>
                  </a:cubicBezTo>
                  <a:cubicBezTo>
                    <a:pt x="144772" y="579"/>
                    <a:pt x="140195" y="0"/>
                    <a:pt x="135600" y="0"/>
                  </a:cubicBezTo>
                  <a:close/>
                  <a:moveTo>
                    <a:pt x="160336" y="80793"/>
                  </a:moveTo>
                  <a:lnTo>
                    <a:pt x="152291" y="112067"/>
                  </a:lnTo>
                  <a:lnTo>
                    <a:pt x="37992" y="112070"/>
                  </a:lnTo>
                  <a:lnTo>
                    <a:pt x="29946" y="80793"/>
                  </a:lnTo>
                  <a:cubicBezTo>
                    <a:pt x="24695" y="60380"/>
                    <a:pt x="36986" y="39576"/>
                    <a:pt x="57398" y="34326"/>
                  </a:cubicBezTo>
                  <a:cubicBezTo>
                    <a:pt x="60504" y="33527"/>
                    <a:pt x="63699" y="33123"/>
                    <a:pt x="66906" y="33123"/>
                  </a:cubicBezTo>
                  <a:lnTo>
                    <a:pt x="123377" y="33123"/>
                  </a:lnTo>
                  <a:cubicBezTo>
                    <a:pt x="144454" y="33123"/>
                    <a:pt x="161539" y="50209"/>
                    <a:pt x="161539" y="71285"/>
                  </a:cubicBezTo>
                  <a:cubicBezTo>
                    <a:pt x="161539" y="74492"/>
                    <a:pt x="161135" y="77686"/>
                    <a:pt x="160336" y="8079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5" name="Google Shape;2795;p71"/>
            <p:cNvSpPr/>
            <p:nvPr/>
          </p:nvSpPr>
          <p:spPr>
            <a:xfrm>
              <a:off x="4873086" y="4413635"/>
              <a:ext cx="226527" cy="58816"/>
            </a:xfrm>
            <a:custGeom>
              <a:avLst/>
              <a:gdLst/>
              <a:ahLst/>
              <a:cxnLst/>
              <a:rect l="l" t="t" r="r" b="b"/>
              <a:pathLst>
                <a:path w="174587" h="45330" extrusionOk="0">
                  <a:moveTo>
                    <a:pt x="149505" y="0"/>
                  </a:moveTo>
                  <a:lnTo>
                    <a:pt x="144421" y="19755"/>
                  </a:lnTo>
                  <a:lnTo>
                    <a:pt x="30126" y="19763"/>
                  </a:lnTo>
                  <a:lnTo>
                    <a:pt x="25042" y="0"/>
                  </a:lnTo>
                  <a:lnTo>
                    <a:pt x="0" y="0"/>
                  </a:lnTo>
                  <a:lnTo>
                    <a:pt x="11594" y="45331"/>
                  </a:lnTo>
                  <a:lnTo>
                    <a:pt x="163495" y="43655"/>
                  </a:lnTo>
                  <a:lnTo>
                    <a:pt x="174587" y="0"/>
                  </a:lnTo>
                  <a:lnTo>
                    <a:pt x="149505"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6" name="Google Shape;2796;p71"/>
            <p:cNvSpPr/>
            <p:nvPr/>
          </p:nvSpPr>
          <p:spPr>
            <a:xfrm>
              <a:off x="4865995" y="4413632"/>
              <a:ext cx="239695" cy="239695"/>
            </a:xfrm>
            <a:custGeom>
              <a:avLst/>
              <a:gdLst/>
              <a:ahLst/>
              <a:cxnLst/>
              <a:rect l="l" t="t" r="r" b="b"/>
              <a:pathLst>
                <a:path w="184736" h="184736" extrusionOk="0">
                  <a:moveTo>
                    <a:pt x="184737" y="92369"/>
                  </a:moveTo>
                  <a:cubicBezTo>
                    <a:pt x="184737" y="143382"/>
                    <a:pt x="143382" y="184737"/>
                    <a:pt x="92368" y="184737"/>
                  </a:cubicBezTo>
                  <a:cubicBezTo>
                    <a:pt x="41355" y="184737"/>
                    <a:pt x="0" y="143382"/>
                    <a:pt x="0" y="92369"/>
                  </a:cubicBezTo>
                  <a:cubicBezTo>
                    <a:pt x="0" y="41355"/>
                    <a:pt x="41355" y="0"/>
                    <a:pt x="92368" y="0"/>
                  </a:cubicBezTo>
                  <a:cubicBezTo>
                    <a:pt x="143382" y="0"/>
                    <a:pt x="184737" y="41355"/>
                    <a:pt x="184737" y="9236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7" name="Google Shape;2797;p71"/>
            <p:cNvSpPr/>
            <p:nvPr/>
          </p:nvSpPr>
          <p:spPr>
            <a:xfrm>
              <a:off x="4865998" y="4524545"/>
              <a:ext cx="239687" cy="128842"/>
            </a:xfrm>
            <a:custGeom>
              <a:avLst/>
              <a:gdLst/>
              <a:ahLst/>
              <a:cxnLst/>
              <a:rect l="l" t="t" r="r" b="b"/>
              <a:pathLst>
                <a:path w="184730" h="99300" extrusionOk="0">
                  <a:moveTo>
                    <a:pt x="92366" y="85431"/>
                  </a:moveTo>
                  <a:cubicBezTo>
                    <a:pt x="44044" y="85430"/>
                    <a:pt x="3890" y="48186"/>
                    <a:pt x="259" y="0"/>
                  </a:cubicBezTo>
                  <a:cubicBezTo>
                    <a:pt x="89" y="2290"/>
                    <a:pt x="3" y="4602"/>
                    <a:pt x="1" y="6935"/>
                  </a:cubicBezTo>
                  <a:cubicBezTo>
                    <a:pt x="1" y="57947"/>
                    <a:pt x="41355" y="99301"/>
                    <a:pt x="92367" y="99301"/>
                  </a:cubicBezTo>
                  <a:cubicBezTo>
                    <a:pt x="143379" y="99300"/>
                    <a:pt x="184732" y="57947"/>
                    <a:pt x="184732" y="6935"/>
                  </a:cubicBezTo>
                  <a:cubicBezTo>
                    <a:pt x="184732" y="4602"/>
                    <a:pt x="184646" y="2290"/>
                    <a:pt x="184474" y="0"/>
                  </a:cubicBezTo>
                  <a:cubicBezTo>
                    <a:pt x="180842" y="48185"/>
                    <a:pt x="140688" y="85429"/>
                    <a:pt x="92366" y="854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8" name="Google Shape;2798;p71"/>
            <p:cNvSpPr/>
            <p:nvPr/>
          </p:nvSpPr>
          <p:spPr>
            <a:xfrm>
              <a:off x="4924385" y="4455556"/>
              <a:ext cx="122868" cy="122868"/>
            </a:xfrm>
            <a:custGeom>
              <a:avLst/>
              <a:gdLst/>
              <a:ahLst/>
              <a:cxnLst/>
              <a:rect l="l" t="t" r="r" b="b"/>
              <a:pathLst>
                <a:path w="94696" h="94696" extrusionOk="0">
                  <a:moveTo>
                    <a:pt x="79862" y="94696"/>
                  </a:moveTo>
                  <a:lnTo>
                    <a:pt x="14837" y="94696"/>
                  </a:lnTo>
                  <a:cubicBezTo>
                    <a:pt x="6653" y="94672"/>
                    <a:pt x="25" y="88044"/>
                    <a:pt x="1" y="79861"/>
                  </a:cubicBezTo>
                  <a:lnTo>
                    <a:pt x="1" y="36614"/>
                  </a:lnTo>
                  <a:cubicBezTo>
                    <a:pt x="60" y="16417"/>
                    <a:pt x="16418" y="59"/>
                    <a:pt x="36615" y="0"/>
                  </a:cubicBezTo>
                  <a:lnTo>
                    <a:pt x="58083" y="0"/>
                  </a:lnTo>
                  <a:cubicBezTo>
                    <a:pt x="78280" y="59"/>
                    <a:pt x="94638" y="16418"/>
                    <a:pt x="94697" y="36615"/>
                  </a:cubicBezTo>
                  <a:lnTo>
                    <a:pt x="94697" y="79860"/>
                  </a:lnTo>
                  <a:cubicBezTo>
                    <a:pt x="94673" y="88044"/>
                    <a:pt x="88045" y="94672"/>
                    <a:pt x="79861" y="9469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99" name="Google Shape;2799;p71"/>
            <p:cNvGrpSpPr/>
            <p:nvPr/>
          </p:nvGrpSpPr>
          <p:grpSpPr>
            <a:xfrm>
              <a:off x="4963929" y="4485783"/>
              <a:ext cx="43750" cy="64035"/>
              <a:chOff x="5707507" y="4527760"/>
              <a:chExt cx="33732" cy="49372"/>
            </a:xfrm>
          </p:grpSpPr>
          <p:sp>
            <p:nvSpPr>
              <p:cNvPr id="2800" name="Google Shape;2800;p71"/>
              <p:cNvSpPr/>
              <p:nvPr/>
            </p:nvSpPr>
            <p:spPr>
              <a:xfrm>
                <a:off x="5707507" y="4527760"/>
                <a:ext cx="23402" cy="49372"/>
              </a:xfrm>
              <a:custGeom>
                <a:avLst/>
                <a:gdLst/>
                <a:ahLst/>
                <a:cxnLst/>
                <a:rect l="l" t="t" r="r" b="b"/>
                <a:pathLst>
                  <a:path w="23402" h="49372" extrusionOk="0">
                    <a:moveTo>
                      <a:pt x="19170" y="49373"/>
                    </a:moveTo>
                    <a:cubicBezTo>
                      <a:pt x="16833" y="49373"/>
                      <a:pt x="14939" y="47478"/>
                      <a:pt x="14939" y="45141"/>
                    </a:cubicBezTo>
                    <a:cubicBezTo>
                      <a:pt x="14939" y="45141"/>
                      <a:pt x="14939" y="45141"/>
                      <a:pt x="14939" y="45141"/>
                    </a:cubicBezTo>
                    <a:lnTo>
                      <a:pt x="14939" y="14448"/>
                    </a:lnTo>
                    <a:lnTo>
                      <a:pt x="7225" y="22162"/>
                    </a:lnTo>
                    <a:cubicBezTo>
                      <a:pt x="5572" y="23815"/>
                      <a:pt x="2893" y="23815"/>
                      <a:pt x="1241" y="22162"/>
                    </a:cubicBezTo>
                    <a:cubicBezTo>
                      <a:pt x="-412" y="20510"/>
                      <a:pt x="-412" y="17830"/>
                      <a:pt x="1240" y="16178"/>
                    </a:cubicBezTo>
                    <a:lnTo>
                      <a:pt x="16179" y="1240"/>
                    </a:lnTo>
                    <a:cubicBezTo>
                      <a:pt x="17832" y="-413"/>
                      <a:pt x="20511" y="-413"/>
                      <a:pt x="22164" y="1240"/>
                    </a:cubicBezTo>
                    <a:cubicBezTo>
                      <a:pt x="22958" y="2033"/>
                      <a:pt x="23403" y="3109"/>
                      <a:pt x="23403" y="4231"/>
                    </a:cubicBezTo>
                    <a:lnTo>
                      <a:pt x="23403" y="45140"/>
                    </a:lnTo>
                    <a:cubicBezTo>
                      <a:pt x="23403" y="47477"/>
                      <a:pt x="21508" y="49372"/>
                      <a:pt x="19171" y="4937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1" name="Google Shape;2801;p71"/>
              <p:cNvSpPr/>
              <p:nvPr/>
            </p:nvSpPr>
            <p:spPr>
              <a:xfrm>
                <a:off x="5712077" y="4568669"/>
                <a:ext cx="29162" cy="8462"/>
              </a:xfrm>
              <a:custGeom>
                <a:avLst/>
                <a:gdLst/>
                <a:ahLst/>
                <a:cxnLst/>
                <a:rect l="l" t="t" r="r" b="b"/>
                <a:pathLst>
                  <a:path w="29162" h="8462" extrusionOk="0">
                    <a:moveTo>
                      <a:pt x="24950" y="8463"/>
                    </a:moveTo>
                    <a:lnTo>
                      <a:pt x="4251" y="8463"/>
                    </a:lnTo>
                    <a:cubicBezTo>
                      <a:pt x="1914" y="8473"/>
                      <a:pt x="11" y="6587"/>
                      <a:pt x="1" y="4250"/>
                    </a:cubicBezTo>
                    <a:cubicBezTo>
                      <a:pt x="-9" y="1913"/>
                      <a:pt x="1877" y="10"/>
                      <a:pt x="4214" y="0"/>
                    </a:cubicBezTo>
                    <a:cubicBezTo>
                      <a:pt x="4227" y="0"/>
                      <a:pt x="4239" y="0"/>
                      <a:pt x="4251" y="0"/>
                    </a:cubicBezTo>
                    <a:lnTo>
                      <a:pt x="24950" y="0"/>
                    </a:lnTo>
                    <a:cubicBezTo>
                      <a:pt x="27287" y="10"/>
                      <a:pt x="29174" y="1913"/>
                      <a:pt x="29164" y="4250"/>
                    </a:cubicBezTo>
                    <a:cubicBezTo>
                      <a:pt x="29153" y="6573"/>
                      <a:pt x="27273" y="8453"/>
                      <a:pt x="24950" y="8463"/>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02" name="Google Shape;2802;p71"/>
            <p:cNvSpPr/>
            <p:nvPr/>
          </p:nvSpPr>
          <p:spPr>
            <a:xfrm>
              <a:off x="4948536" y="4293909"/>
              <a:ext cx="75579" cy="43028"/>
            </a:xfrm>
            <a:custGeom>
              <a:avLst/>
              <a:gdLst/>
              <a:ahLst/>
              <a:cxnLst/>
              <a:rect l="l" t="t" r="r" b="b"/>
              <a:pathLst>
                <a:path w="58250" h="33162" extrusionOk="0">
                  <a:moveTo>
                    <a:pt x="0" y="0"/>
                  </a:moveTo>
                  <a:lnTo>
                    <a:pt x="58250" y="0"/>
                  </a:lnTo>
                  <a:lnTo>
                    <a:pt x="58250" y="33163"/>
                  </a:lnTo>
                  <a:lnTo>
                    <a:pt x="0" y="3316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03" name="Google Shape;2803;p71"/>
          <p:cNvGrpSpPr/>
          <p:nvPr/>
        </p:nvGrpSpPr>
        <p:grpSpPr>
          <a:xfrm>
            <a:off x="4802602" y="3363156"/>
            <a:ext cx="346270" cy="359430"/>
            <a:chOff x="4802602" y="3684847"/>
            <a:chExt cx="346270" cy="359430"/>
          </a:xfrm>
        </p:grpSpPr>
        <p:grpSp>
          <p:nvGrpSpPr>
            <p:cNvPr id="2804" name="Google Shape;2804;p71"/>
            <p:cNvGrpSpPr/>
            <p:nvPr/>
          </p:nvGrpSpPr>
          <p:grpSpPr>
            <a:xfrm>
              <a:off x="4802602" y="3780254"/>
              <a:ext cx="346270" cy="55696"/>
              <a:chOff x="5583108" y="3983809"/>
              <a:chExt cx="266978" cy="42942"/>
            </a:xfrm>
          </p:grpSpPr>
          <p:sp>
            <p:nvSpPr>
              <p:cNvPr id="2805" name="Google Shape;2805;p71"/>
              <p:cNvSpPr/>
              <p:nvPr/>
            </p:nvSpPr>
            <p:spPr>
              <a:xfrm>
                <a:off x="5818958" y="3983968"/>
                <a:ext cx="31128" cy="42783"/>
              </a:xfrm>
              <a:custGeom>
                <a:avLst/>
                <a:gdLst/>
                <a:ahLst/>
                <a:cxnLst/>
                <a:rect l="l" t="t" r="r" b="b"/>
                <a:pathLst>
                  <a:path w="31128" h="42783" extrusionOk="0">
                    <a:moveTo>
                      <a:pt x="16535" y="42783"/>
                    </a:moveTo>
                    <a:lnTo>
                      <a:pt x="30917" y="24709"/>
                    </a:lnTo>
                    <a:cubicBezTo>
                      <a:pt x="31107" y="24470"/>
                      <a:pt x="31175" y="24156"/>
                      <a:pt x="31100" y="23860"/>
                    </a:cubicBezTo>
                    <a:lnTo>
                      <a:pt x="25781" y="2708"/>
                    </a:lnTo>
                    <a:cubicBezTo>
                      <a:pt x="25299" y="790"/>
                      <a:pt x="23353" y="-373"/>
                      <a:pt x="21435" y="109"/>
                    </a:cubicBezTo>
                    <a:cubicBezTo>
                      <a:pt x="20642" y="308"/>
                      <a:pt x="19941" y="773"/>
                      <a:pt x="19449" y="1426"/>
                    </a:cubicBezTo>
                    <a:lnTo>
                      <a:pt x="1" y="27224"/>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6" name="Google Shape;2806;p71"/>
              <p:cNvSpPr/>
              <p:nvPr/>
            </p:nvSpPr>
            <p:spPr>
              <a:xfrm>
                <a:off x="5583108" y="3983809"/>
                <a:ext cx="30723" cy="42942"/>
              </a:xfrm>
              <a:custGeom>
                <a:avLst/>
                <a:gdLst/>
                <a:ahLst/>
                <a:cxnLst/>
                <a:rect l="l" t="t" r="r" b="b"/>
                <a:pathLst>
                  <a:path w="30723" h="42942" extrusionOk="0">
                    <a:moveTo>
                      <a:pt x="14315" y="42943"/>
                    </a:moveTo>
                    <a:lnTo>
                      <a:pt x="623" y="25734"/>
                    </a:lnTo>
                    <a:cubicBezTo>
                      <a:pt x="68" y="25037"/>
                      <a:pt x="-130" y="24121"/>
                      <a:pt x="87" y="23257"/>
                    </a:cubicBezTo>
                    <a:lnTo>
                      <a:pt x="5331" y="2402"/>
                    </a:lnTo>
                    <a:cubicBezTo>
                      <a:pt x="5759" y="701"/>
                      <a:pt x="7485" y="-331"/>
                      <a:pt x="9186" y="97"/>
                    </a:cubicBezTo>
                    <a:cubicBezTo>
                      <a:pt x="9889" y="274"/>
                      <a:pt x="10510" y="686"/>
                      <a:pt x="10947" y="1265"/>
                    </a:cubicBezTo>
                    <a:lnTo>
                      <a:pt x="30724" y="27502"/>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07" name="Google Shape;2807;p71"/>
            <p:cNvSpPr/>
            <p:nvPr/>
          </p:nvSpPr>
          <p:spPr>
            <a:xfrm>
              <a:off x="4930989" y="3708784"/>
              <a:ext cx="89869" cy="92348"/>
            </a:xfrm>
            <a:custGeom>
              <a:avLst/>
              <a:gdLst/>
              <a:ahLst/>
              <a:cxnLst/>
              <a:rect l="l" t="t" r="r" b="b"/>
              <a:pathLst>
                <a:path w="69263" h="71174" extrusionOk="0">
                  <a:moveTo>
                    <a:pt x="69263" y="71174"/>
                  </a:moveTo>
                  <a:lnTo>
                    <a:pt x="59985" y="2542"/>
                  </a:lnTo>
                  <a:lnTo>
                    <a:pt x="8857" y="0"/>
                  </a:lnTo>
                  <a:lnTo>
                    <a:pt x="0" y="71174"/>
                  </a:lnTo>
                  <a:lnTo>
                    <a:pt x="69263" y="7117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8" name="Google Shape;2808;p71"/>
            <p:cNvSpPr/>
            <p:nvPr/>
          </p:nvSpPr>
          <p:spPr>
            <a:xfrm>
              <a:off x="4808589" y="3801102"/>
              <a:ext cx="333997" cy="167383"/>
            </a:xfrm>
            <a:custGeom>
              <a:avLst/>
              <a:gdLst/>
              <a:ahLst/>
              <a:cxnLst/>
              <a:rect l="l" t="t" r="r" b="b"/>
              <a:pathLst>
                <a:path w="257416" h="129004" extrusionOk="0">
                  <a:moveTo>
                    <a:pt x="84348" y="846"/>
                  </a:moveTo>
                  <a:lnTo>
                    <a:pt x="37446" y="25488"/>
                  </a:lnTo>
                  <a:lnTo>
                    <a:pt x="18722" y="1890"/>
                  </a:lnTo>
                  <a:lnTo>
                    <a:pt x="1" y="14693"/>
                  </a:lnTo>
                  <a:lnTo>
                    <a:pt x="23215" y="43949"/>
                  </a:lnTo>
                  <a:cubicBezTo>
                    <a:pt x="28689" y="50849"/>
                    <a:pt x="38521" y="52435"/>
                    <a:pt x="45887" y="47608"/>
                  </a:cubicBezTo>
                  <a:lnTo>
                    <a:pt x="89386" y="23384"/>
                  </a:lnTo>
                  <a:cubicBezTo>
                    <a:pt x="90321" y="22864"/>
                    <a:pt x="91502" y="23200"/>
                    <a:pt x="92022" y="24135"/>
                  </a:cubicBezTo>
                  <a:cubicBezTo>
                    <a:pt x="92104" y="24282"/>
                    <a:pt x="92166" y="24438"/>
                    <a:pt x="92208" y="24601"/>
                  </a:cubicBezTo>
                  <a:lnTo>
                    <a:pt x="99121" y="51832"/>
                  </a:lnTo>
                  <a:cubicBezTo>
                    <a:pt x="100566" y="57524"/>
                    <a:pt x="100827" y="63452"/>
                    <a:pt x="99889" y="69250"/>
                  </a:cubicBezTo>
                  <a:lnTo>
                    <a:pt x="93345" y="109683"/>
                  </a:lnTo>
                  <a:lnTo>
                    <a:pt x="128521" y="129005"/>
                  </a:lnTo>
                  <a:lnTo>
                    <a:pt x="164240" y="109683"/>
                  </a:lnTo>
                  <a:lnTo>
                    <a:pt x="158428" y="73972"/>
                  </a:lnTo>
                  <a:cubicBezTo>
                    <a:pt x="156964" y="64971"/>
                    <a:pt x="157361" y="55765"/>
                    <a:pt x="159596" y="46923"/>
                  </a:cubicBezTo>
                  <a:lnTo>
                    <a:pt x="165176" y="24845"/>
                  </a:lnTo>
                  <a:cubicBezTo>
                    <a:pt x="165439" y="23807"/>
                    <a:pt x="166493" y="23179"/>
                    <a:pt x="167530" y="23441"/>
                  </a:cubicBezTo>
                  <a:cubicBezTo>
                    <a:pt x="167691" y="23482"/>
                    <a:pt x="167846" y="23543"/>
                    <a:pt x="167991" y="23623"/>
                  </a:cubicBezTo>
                  <a:lnTo>
                    <a:pt x="211532" y="47609"/>
                  </a:lnTo>
                  <a:cubicBezTo>
                    <a:pt x="218898" y="52435"/>
                    <a:pt x="228730" y="50849"/>
                    <a:pt x="234204" y="43950"/>
                  </a:cubicBezTo>
                  <a:lnTo>
                    <a:pt x="257418" y="14694"/>
                  </a:lnTo>
                  <a:lnTo>
                    <a:pt x="238921" y="1094"/>
                  </a:lnTo>
                  <a:lnTo>
                    <a:pt x="219974" y="25488"/>
                  </a:lnTo>
                  <a:lnTo>
                    <a:pt x="174906" y="1812"/>
                  </a:lnTo>
                  <a:cubicBezTo>
                    <a:pt x="172641" y="621"/>
                    <a:pt x="170119" y="0"/>
                    <a:pt x="167560" y="0"/>
                  </a:cubicBezTo>
                  <a:lnTo>
                    <a:pt x="116613" y="0"/>
                  </a:lnTo>
                  <a:lnTo>
                    <a:pt x="87780" y="0"/>
                  </a:lnTo>
                  <a:cubicBezTo>
                    <a:pt x="86584" y="0"/>
                    <a:pt x="85406" y="290"/>
                    <a:pt x="84347" y="84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09" name="Google Shape;2809;p71"/>
            <p:cNvGrpSpPr/>
            <p:nvPr/>
          </p:nvGrpSpPr>
          <p:grpSpPr>
            <a:xfrm>
              <a:off x="4901222" y="3819909"/>
              <a:ext cx="190694" cy="204061"/>
              <a:chOff x="5659138" y="4014379"/>
              <a:chExt cx="147027" cy="157333"/>
            </a:xfrm>
          </p:grpSpPr>
          <p:sp>
            <p:nvSpPr>
              <p:cNvPr id="2810" name="Google Shape;2810;p71"/>
              <p:cNvSpPr/>
              <p:nvPr/>
            </p:nvSpPr>
            <p:spPr>
              <a:xfrm>
                <a:off x="5711702" y="4014379"/>
                <a:ext cx="9656" cy="114422"/>
              </a:xfrm>
              <a:custGeom>
                <a:avLst/>
                <a:gdLst/>
                <a:ahLst/>
                <a:cxnLst/>
                <a:rect l="l" t="t" r="r" b="b"/>
                <a:pathLst>
                  <a:path w="9656" h="114422" extrusionOk="0">
                    <a:moveTo>
                      <a:pt x="4622" y="114423"/>
                    </a:moveTo>
                    <a:cubicBezTo>
                      <a:pt x="3468" y="114404"/>
                      <a:pt x="2373" y="113907"/>
                      <a:pt x="1597" y="113052"/>
                    </a:cubicBezTo>
                    <a:cubicBezTo>
                      <a:pt x="160" y="111483"/>
                      <a:pt x="-25" y="111281"/>
                      <a:pt x="4" y="92877"/>
                    </a:cubicBezTo>
                    <a:cubicBezTo>
                      <a:pt x="18" y="84058"/>
                      <a:pt x="128" y="71866"/>
                      <a:pt x="332" y="56642"/>
                    </a:cubicBezTo>
                    <a:cubicBezTo>
                      <a:pt x="679" y="30738"/>
                      <a:pt x="1182" y="4663"/>
                      <a:pt x="1187" y="4402"/>
                    </a:cubicBezTo>
                    <a:cubicBezTo>
                      <a:pt x="1096" y="2063"/>
                      <a:pt x="2918" y="94"/>
                      <a:pt x="5256" y="3"/>
                    </a:cubicBezTo>
                    <a:cubicBezTo>
                      <a:pt x="7594" y="-88"/>
                      <a:pt x="9563" y="1734"/>
                      <a:pt x="9654" y="4072"/>
                    </a:cubicBezTo>
                    <a:cubicBezTo>
                      <a:pt x="9661" y="4241"/>
                      <a:pt x="9657" y="4410"/>
                      <a:pt x="9644" y="4579"/>
                    </a:cubicBezTo>
                    <a:cubicBezTo>
                      <a:pt x="8927" y="41627"/>
                      <a:pt x="8046" y="101733"/>
                      <a:pt x="8674" y="108525"/>
                    </a:cubicBezTo>
                    <a:cubicBezTo>
                      <a:pt x="8817" y="108991"/>
                      <a:pt x="8889" y="109476"/>
                      <a:pt x="8885" y="109964"/>
                    </a:cubicBezTo>
                    <a:cubicBezTo>
                      <a:pt x="8937" y="112371"/>
                      <a:pt x="7030" y="114367"/>
                      <a:pt x="4622" y="114423"/>
                    </a:cubicBezTo>
                    <a:close/>
                    <a:moveTo>
                      <a:pt x="8711" y="108854"/>
                    </a:moveTo>
                    <a:lnTo>
                      <a:pt x="8711" y="10885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1" name="Google Shape;2811;p71"/>
              <p:cNvSpPr/>
              <p:nvPr/>
            </p:nvSpPr>
            <p:spPr>
              <a:xfrm>
                <a:off x="5659138" y="4097107"/>
                <a:ext cx="147027" cy="74605"/>
              </a:xfrm>
              <a:custGeom>
                <a:avLst/>
                <a:gdLst/>
                <a:ahLst/>
                <a:cxnLst/>
                <a:rect l="l" t="t" r="r" b="b"/>
                <a:pathLst>
                  <a:path w="147027" h="74605" extrusionOk="0">
                    <a:moveTo>
                      <a:pt x="1206" y="41611"/>
                    </a:moveTo>
                    <a:lnTo>
                      <a:pt x="1" y="41996"/>
                    </a:lnTo>
                    <a:lnTo>
                      <a:pt x="10411" y="74605"/>
                    </a:lnTo>
                    <a:lnTo>
                      <a:pt x="57376" y="59612"/>
                    </a:lnTo>
                    <a:lnTo>
                      <a:pt x="113522" y="41689"/>
                    </a:lnTo>
                    <a:lnTo>
                      <a:pt x="139077" y="33531"/>
                    </a:lnTo>
                    <a:cubicBezTo>
                      <a:pt x="145086" y="31612"/>
                      <a:pt x="148403" y="25185"/>
                      <a:pt x="146484" y="19176"/>
                    </a:cubicBezTo>
                    <a:lnTo>
                      <a:pt x="142574" y="6926"/>
                    </a:lnTo>
                    <a:cubicBezTo>
                      <a:pt x="140903" y="1692"/>
                      <a:pt x="135306" y="-1197"/>
                      <a:pt x="130071" y="474"/>
                    </a:cubicBezTo>
                    <a:cubicBezTo>
                      <a:pt x="130071" y="474"/>
                      <a:pt x="130070" y="474"/>
                      <a:pt x="130070" y="474"/>
                    </a:cubicBezTo>
                    <a:lnTo>
                      <a:pt x="57376" y="2368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12" name="Google Shape;2812;p71"/>
            <p:cNvSpPr/>
            <p:nvPr/>
          </p:nvSpPr>
          <p:spPr>
            <a:xfrm rot="-1064175">
              <a:off x="4894962" y="3982780"/>
              <a:ext cx="15959" cy="60477"/>
            </a:xfrm>
            <a:custGeom>
              <a:avLst/>
              <a:gdLst/>
              <a:ahLst/>
              <a:cxnLst/>
              <a:rect l="l" t="t" r="r" b="b"/>
              <a:pathLst>
                <a:path w="12308" h="46642" extrusionOk="0">
                  <a:moveTo>
                    <a:pt x="1" y="0"/>
                  </a:moveTo>
                  <a:lnTo>
                    <a:pt x="12310" y="0"/>
                  </a:lnTo>
                  <a:lnTo>
                    <a:pt x="12310" y="46642"/>
                  </a:lnTo>
                  <a:lnTo>
                    <a:pt x="1" y="4664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3" name="Google Shape;2813;p71"/>
            <p:cNvSpPr/>
            <p:nvPr/>
          </p:nvSpPr>
          <p:spPr>
            <a:xfrm>
              <a:off x="4859386" y="3927241"/>
              <a:ext cx="190854" cy="96874"/>
            </a:xfrm>
            <a:custGeom>
              <a:avLst/>
              <a:gdLst/>
              <a:ahLst/>
              <a:cxnLst/>
              <a:rect l="l" t="t" r="r" b="b"/>
              <a:pathLst>
                <a:path w="147094" h="74662" extrusionOk="0">
                  <a:moveTo>
                    <a:pt x="136685" y="74663"/>
                  </a:moveTo>
                  <a:lnTo>
                    <a:pt x="147095" y="42054"/>
                  </a:lnTo>
                  <a:lnTo>
                    <a:pt x="16813" y="463"/>
                  </a:lnTo>
                  <a:cubicBezTo>
                    <a:pt x="11695" y="-1170"/>
                    <a:pt x="6223" y="1654"/>
                    <a:pt x="4589" y="6771"/>
                  </a:cubicBezTo>
                  <a:lnTo>
                    <a:pt x="533" y="19478"/>
                  </a:lnTo>
                  <a:cubicBezTo>
                    <a:pt x="-1342" y="25353"/>
                    <a:pt x="1899" y="31635"/>
                    <a:pt x="7774" y="3351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4" name="Google Shape;2814;p71"/>
            <p:cNvSpPr/>
            <p:nvPr/>
          </p:nvSpPr>
          <p:spPr>
            <a:xfrm rot="-4335825">
              <a:off x="5018349" y="4005066"/>
              <a:ext cx="60477" cy="15959"/>
            </a:xfrm>
            <a:custGeom>
              <a:avLst/>
              <a:gdLst/>
              <a:ahLst/>
              <a:cxnLst/>
              <a:rect l="l" t="t" r="r" b="b"/>
              <a:pathLst>
                <a:path w="46642" h="12308" extrusionOk="0">
                  <a:moveTo>
                    <a:pt x="1" y="0"/>
                  </a:moveTo>
                  <a:lnTo>
                    <a:pt x="46644" y="0"/>
                  </a:lnTo>
                  <a:lnTo>
                    <a:pt x="46644" y="12309"/>
                  </a:lnTo>
                  <a:lnTo>
                    <a:pt x="1" y="1230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5" name="Google Shape;2815;p71"/>
            <p:cNvSpPr/>
            <p:nvPr/>
          </p:nvSpPr>
          <p:spPr>
            <a:xfrm>
              <a:off x="4960068" y="3766320"/>
              <a:ext cx="31389" cy="39076"/>
            </a:xfrm>
            <a:custGeom>
              <a:avLst/>
              <a:gdLst/>
              <a:ahLst/>
              <a:cxnLst/>
              <a:rect l="l" t="t" r="r" b="b"/>
              <a:pathLst>
                <a:path w="24192" h="30116" extrusionOk="0">
                  <a:moveTo>
                    <a:pt x="0" y="0"/>
                  </a:moveTo>
                  <a:lnTo>
                    <a:pt x="24192" y="0"/>
                  </a:lnTo>
                  <a:lnTo>
                    <a:pt x="24192" y="30116"/>
                  </a:lnTo>
                  <a:lnTo>
                    <a:pt x="0" y="30116"/>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6" name="Google Shape;2816;p71"/>
            <p:cNvSpPr/>
            <p:nvPr/>
          </p:nvSpPr>
          <p:spPr>
            <a:xfrm>
              <a:off x="4951511" y="3801103"/>
              <a:ext cx="48812" cy="24406"/>
            </a:xfrm>
            <a:custGeom>
              <a:avLst/>
              <a:gdLst/>
              <a:ahLst/>
              <a:cxnLst/>
              <a:rect l="l" t="t" r="r" b="b"/>
              <a:pathLst>
                <a:path w="37620" h="18810" extrusionOk="0">
                  <a:moveTo>
                    <a:pt x="18811" y="18810"/>
                  </a:moveTo>
                  <a:cubicBezTo>
                    <a:pt x="29200" y="18810"/>
                    <a:pt x="37621" y="10389"/>
                    <a:pt x="37622" y="0"/>
                  </a:cubicBezTo>
                  <a:lnTo>
                    <a:pt x="1" y="0"/>
                  </a:lnTo>
                  <a:cubicBezTo>
                    <a:pt x="1" y="10388"/>
                    <a:pt x="8423" y="18810"/>
                    <a:pt x="18812" y="18810"/>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7" name="Google Shape;2817;p71"/>
            <p:cNvSpPr/>
            <p:nvPr/>
          </p:nvSpPr>
          <p:spPr>
            <a:xfrm>
              <a:off x="4960068" y="3766320"/>
              <a:ext cx="31389" cy="39076"/>
            </a:xfrm>
            <a:custGeom>
              <a:avLst/>
              <a:gdLst/>
              <a:ahLst/>
              <a:cxnLst/>
              <a:rect l="l" t="t" r="r" b="b"/>
              <a:pathLst>
                <a:path w="24192" h="30116" extrusionOk="0">
                  <a:moveTo>
                    <a:pt x="0" y="0"/>
                  </a:moveTo>
                  <a:lnTo>
                    <a:pt x="24192" y="0"/>
                  </a:lnTo>
                  <a:lnTo>
                    <a:pt x="24192" y="30116"/>
                  </a:lnTo>
                  <a:lnTo>
                    <a:pt x="0" y="30116"/>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8" name="Google Shape;2818;p71"/>
            <p:cNvSpPr/>
            <p:nvPr/>
          </p:nvSpPr>
          <p:spPr>
            <a:xfrm>
              <a:off x="4929550" y="3919361"/>
              <a:ext cx="91990" cy="38689"/>
            </a:xfrm>
            <a:custGeom>
              <a:avLst/>
              <a:gdLst/>
              <a:ahLst/>
              <a:cxnLst/>
              <a:rect l="l" t="t" r="r" b="b"/>
              <a:pathLst>
                <a:path w="70898" h="29818" extrusionOk="0">
                  <a:moveTo>
                    <a:pt x="0" y="18508"/>
                  </a:moveTo>
                  <a:lnTo>
                    <a:pt x="34797" y="29818"/>
                  </a:lnTo>
                  <a:lnTo>
                    <a:pt x="70899" y="18508"/>
                  </a:lnTo>
                  <a:lnTo>
                    <a:pt x="67887" y="0"/>
                  </a:lnTo>
                  <a:lnTo>
                    <a:pt x="2996" y="0"/>
                  </a:lnTo>
                  <a:lnTo>
                    <a:pt x="0" y="1850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19" name="Google Shape;2819;p71"/>
            <p:cNvGrpSpPr/>
            <p:nvPr/>
          </p:nvGrpSpPr>
          <p:grpSpPr>
            <a:xfrm>
              <a:off x="4930381" y="3725012"/>
              <a:ext cx="90047" cy="60718"/>
              <a:chOff x="5681624" y="3941224"/>
              <a:chExt cx="69427" cy="46814"/>
            </a:xfrm>
          </p:grpSpPr>
          <p:sp>
            <p:nvSpPr>
              <p:cNvPr id="2820" name="Google Shape;2820;p71"/>
              <p:cNvSpPr/>
              <p:nvPr/>
            </p:nvSpPr>
            <p:spPr>
              <a:xfrm>
                <a:off x="5704419" y="3972979"/>
                <a:ext cx="24192" cy="15059"/>
              </a:xfrm>
              <a:custGeom>
                <a:avLst/>
                <a:gdLst/>
                <a:ahLst/>
                <a:cxnLst/>
                <a:rect l="l" t="t" r="r" b="b"/>
                <a:pathLst>
                  <a:path w="24192" h="15059" extrusionOk="0">
                    <a:moveTo>
                      <a:pt x="0" y="0"/>
                    </a:moveTo>
                    <a:lnTo>
                      <a:pt x="24192" y="0"/>
                    </a:lnTo>
                    <a:lnTo>
                      <a:pt x="24192" y="15059"/>
                    </a:lnTo>
                    <a:lnTo>
                      <a:pt x="0" y="15059"/>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1" name="Google Shape;2821;p71"/>
              <p:cNvSpPr/>
              <p:nvPr/>
            </p:nvSpPr>
            <p:spPr>
              <a:xfrm>
                <a:off x="5681624" y="3941224"/>
                <a:ext cx="69427" cy="14022"/>
              </a:xfrm>
              <a:custGeom>
                <a:avLst/>
                <a:gdLst/>
                <a:ahLst/>
                <a:cxnLst/>
                <a:rect l="l" t="t" r="r" b="b"/>
                <a:pathLst>
                  <a:path w="69427" h="14022" extrusionOk="0">
                    <a:moveTo>
                      <a:pt x="59864" y="0"/>
                    </a:moveTo>
                    <a:lnTo>
                      <a:pt x="62417" y="0"/>
                    </a:lnTo>
                    <a:cubicBezTo>
                      <a:pt x="66290" y="0"/>
                      <a:pt x="69429" y="3139"/>
                      <a:pt x="69429" y="7011"/>
                    </a:cubicBezTo>
                    <a:cubicBezTo>
                      <a:pt x="69429" y="10884"/>
                      <a:pt x="66290" y="14023"/>
                      <a:pt x="62417" y="14023"/>
                    </a:cubicBezTo>
                    <a:lnTo>
                      <a:pt x="7013" y="14023"/>
                    </a:lnTo>
                    <a:cubicBezTo>
                      <a:pt x="3140" y="14023"/>
                      <a:pt x="1" y="10884"/>
                      <a:pt x="1" y="7011"/>
                    </a:cubicBezTo>
                    <a:cubicBezTo>
                      <a:pt x="1" y="3139"/>
                      <a:pt x="3140" y="0"/>
                      <a:pt x="7013" y="0"/>
                    </a:cubicBezTo>
                    <a:lnTo>
                      <a:pt x="59864" y="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22" name="Google Shape;2822;p71"/>
            <p:cNvSpPr/>
            <p:nvPr/>
          </p:nvSpPr>
          <p:spPr>
            <a:xfrm>
              <a:off x="4942263" y="3684847"/>
              <a:ext cx="66550" cy="91934"/>
            </a:xfrm>
            <a:custGeom>
              <a:avLst/>
              <a:gdLst/>
              <a:ahLst/>
              <a:cxnLst/>
              <a:rect l="l" t="t" r="r" b="b"/>
              <a:pathLst>
                <a:path w="51291" h="70855" extrusionOk="0">
                  <a:moveTo>
                    <a:pt x="30152" y="0"/>
                  </a:moveTo>
                  <a:cubicBezTo>
                    <a:pt x="41828" y="0"/>
                    <a:pt x="51293" y="9465"/>
                    <a:pt x="51293" y="21141"/>
                  </a:cubicBezTo>
                  <a:cubicBezTo>
                    <a:pt x="51293" y="21759"/>
                    <a:pt x="51266" y="22377"/>
                    <a:pt x="51212" y="22993"/>
                  </a:cubicBezTo>
                  <a:lnTo>
                    <a:pt x="48308" y="56037"/>
                  </a:lnTo>
                  <a:cubicBezTo>
                    <a:pt x="47329" y="64483"/>
                    <a:pt x="40177" y="70855"/>
                    <a:pt x="31674" y="70855"/>
                  </a:cubicBezTo>
                  <a:lnTo>
                    <a:pt x="19621" y="70855"/>
                  </a:lnTo>
                  <a:cubicBezTo>
                    <a:pt x="11119" y="70855"/>
                    <a:pt x="3966" y="64483"/>
                    <a:pt x="2988" y="56037"/>
                  </a:cubicBezTo>
                  <a:lnTo>
                    <a:pt x="84" y="22993"/>
                  </a:lnTo>
                  <a:cubicBezTo>
                    <a:pt x="-939" y="11362"/>
                    <a:pt x="7660" y="1104"/>
                    <a:pt x="19291" y="81"/>
                  </a:cubicBezTo>
                  <a:cubicBezTo>
                    <a:pt x="19907" y="27"/>
                    <a:pt x="20525" y="0"/>
                    <a:pt x="21144" y="0"/>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3" name="Google Shape;2823;p71"/>
            <p:cNvSpPr/>
            <p:nvPr/>
          </p:nvSpPr>
          <p:spPr>
            <a:xfrm>
              <a:off x="4942263" y="3684847"/>
              <a:ext cx="66553" cy="40300"/>
            </a:xfrm>
            <a:custGeom>
              <a:avLst/>
              <a:gdLst/>
              <a:ahLst/>
              <a:cxnLst/>
              <a:rect l="l" t="t" r="r" b="b"/>
              <a:pathLst>
                <a:path w="51293" h="31060" extrusionOk="0">
                  <a:moveTo>
                    <a:pt x="19497" y="17920"/>
                  </a:moveTo>
                  <a:cubicBezTo>
                    <a:pt x="19497" y="17920"/>
                    <a:pt x="25226" y="30192"/>
                    <a:pt x="50502" y="31060"/>
                  </a:cubicBezTo>
                  <a:lnTo>
                    <a:pt x="51212" y="22992"/>
                  </a:lnTo>
                  <a:cubicBezTo>
                    <a:pt x="52234" y="11361"/>
                    <a:pt x="43633" y="1103"/>
                    <a:pt x="32002" y="81"/>
                  </a:cubicBezTo>
                  <a:cubicBezTo>
                    <a:pt x="31387" y="27"/>
                    <a:pt x="30769" y="0"/>
                    <a:pt x="30151" y="0"/>
                  </a:cubicBezTo>
                  <a:lnTo>
                    <a:pt x="21142" y="0"/>
                  </a:lnTo>
                  <a:cubicBezTo>
                    <a:pt x="9466" y="0"/>
                    <a:pt x="1" y="9465"/>
                    <a:pt x="1" y="21141"/>
                  </a:cubicBezTo>
                  <a:cubicBezTo>
                    <a:pt x="1" y="21759"/>
                    <a:pt x="28" y="22377"/>
                    <a:pt x="82" y="22993"/>
                  </a:cubicBezTo>
                  <a:lnTo>
                    <a:pt x="588" y="28749"/>
                  </a:lnTo>
                  <a:cubicBezTo>
                    <a:pt x="8109" y="27886"/>
                    <a:pt x="14946" y="23971"/>
                    <a:pt x="19497" y="1792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24" name="Google Shape;2824;p71"/>
          <p:cNvGrpSpPr/>
          <p:nvPr/>
        </p:nvGrpSpPr>
        <p:grpSpPr>
          <a:xfrm>
            <a:off x="4796094" y="2841640"/>
            <a:ext cx="359478" cy="205363"/>
            <a:chOff x="4796094" y="3163332"/>
            <a:chExt cx="359478" cy="205363"/>
          </a:xfrm>
        </p:grpSpPr>
        <p:sp>
          <p:nvSpPr>
            <p:cNvPr id="2825" name="Google Shape;2825;p71"/>
            <p:cNvSpPr/>
            <p:nvPr/>
          </p:nvSpPr>
          <p:spPr>
            <a:xfrm>
              <a:off x="4797300" y="3308545"/>
              <a:ext cx="304631" cy="60150"/>
            </a:xfrm>
            <a:custGeom>
              <a:avLst/>
              <a:gdLst/>
              <a:ahLst/>
              <a:cxnLst/>
              <a:rect l="l" t="t" r="r" b="b"/>
              <a:pathLst>
                <a:path w="234783" h="46358" extrusionOk="0">
                  <a:moveTo>
                    <a:pt x="173284" y="46359"/>
                  </a:moveTo>
                  <a:lnTo>
                    <a:pt x="0" y="46359"/>
                  </a:lnTo>
                  <a:lnTo>
                    <a:pt x="61491" y="0"/>
                  </a:lnTo>
                  <a:lnTo>
                    <a:pt x="234783" y="0"/>
                  </a:lnTo>
                  <a:lnTo>
                    <a:pt x="173284" y="4635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6" name="Google Shape;2826;p71"/>
            <p:cNvSpPr/>
            <p:nvPr/>
          </p:nvSpPr>
          <p:spPr>
            <a:xfrm>
              <a:off x="4828037" y="3308545"/>
              <a:ext cx="273998" cy="36945"/>
            </a:xfrm>
            <a:custGeom>
              <a:avLst/>
              <a:gdLst/>
              <a:ahLst/>
              <a:cxnLst/>
              <a:rect l="l" t="t" r="r" b="b"/>
              <a:pathLst>
                <a:path w="211174" h="28474" extrusionOk="0">
                  <a:moveTo>
                    <a:pt x="211174" y="0"/>
                  </a:moveTo>
                  <a:lnTo>
                    <a:pt x="37882" y="0"/>
                  </a:lnTo>
                  <a:lnTo>
                    <a:pt x="0" y="28474"/>
                  </a:lnTo>
                  <a:lnTo>
                    <a:pt x="173292" y="28474"/>
                  </a:lnTo>
                  <a:lnTo>
                    <a:pt x="211174"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7" name="Google Shape;2827;p71"/>
            <p:cNvSpPr/>
            <p:nvPr/>
          </p:nvSpPr>
          <p:spPr>
            <a:xfrm>
              <a:off x="4796094" y="3163334"/>
              <a:ext cx="292337" cy="154715"/>
            </a:xfrm>
            <a:custGeom>
              <a:avLst/>
              <a:gdLst/>
              <a:ahLst/>
              <a:cxnLst/>
              <a:rect l="l" t="t" r="r" b="b"/>
              <a:pathLst>
                <a:path w="225308" h="119241" extrusionOk="0">
                  <a:moveTo>
                    <a:pt x="225309" y="0"/>
                  </a:moveTo>
                  <a:lnTo>
                    <a:pt x="51813" y="0"/>
                  </a:lnTo>
                  <a:cubicBezTo>
                    <a:pt x="23199" y="0"/>
                    <a:pt x="1" y="26693"/>
                    <a:pt x="1" y="59621"/>
                  </a:cubicBezTo>
                  <a:cubicBezTo>
                    <a:pt x="1" y="92548"/>
                    <a:pt x="23199" y="119242"/>
                    <a:pt x="51813" y="119242"/>
                  </a:cubicBezTo>
                  <a:lnTo>
                    <a:pt x="225308" y="119242"/>
                  </a:lnTo>
                  <a:lnTo>
                    <a:pt x="225308"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8" name="Google Shape;2828;p71"/>
            <p:cNvSpPr/>
            <p:nvPr/>
          </p:nvSpPr>
          <p:spPr>
            <a:xfrm>
              <a:off x="5021126" y="3163332"/>
              <a:ext cx="134446" cy="154714"/>
            </a:xfrm>
            <a:custGeom>
              <a:avLst/>
              <a:gdLst/>
              <a:ahLst/>
              <a:cxnLst/>
              <a:rect l="l" t="t" r="r" b="b"/>
              <a:pathLst>
                <a:path w="103619" h="119240" extrusionOk="0">
                  <a:moveTo>
                    <a:pt x="103620" y="59620"/>
                  </a:moveTo>
                  <a:cubicBezTo>
                    <a:pt x="103620" y="92548"/>
                    <a:pt x="80424" y="119240"/>
                    <a:pt x="51810" y="119240"/>
                  </a:cubicBezTo>
                  <a:cubicBezTo>
                    <a:pt x="23196" y="119240"/>
                    <a:pt x="0" y="92548"/>
                    <a:pt x="0" y="59620"/>
                  </a:cubicBezTo>
                  <a:cubicBezTo>
                    <a:pt x="0" y="26693"/>
                    <a:pt x="23196" y="0"/>
                    <a:pt x="51810" y="0"/>
                  </a:cubicBezTo>
                  <a:cubicBezTo>
                    <a:pt x="80424" y="0"/>
                    <a:pt x="103620" y="26693"/>
                    <a:pt x="103620" y="5962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29" name="Google Shape;2829;p71"/>
            <p:cNvGrpSpPr/>
            <p:nvPr/>
          </p:nvGrpSpPr>
          <p:grpSpPr>
            <a:xfrm>
              <a:off x="5044205" y="3189944"/>
              <a:ext cx="87963" cy="101220"/>
              <a:chOff x="5769394" y="3528678"/>
              <a:chExt cx="67820" cy="78042"/>
            </a:xfrm>
          </p:grpSpPr>
          <p:sp>
            <p:nvSpPr>
              <p:cNvPr id="2830" name="Google Shape;2830;p71"/>
              <p:cNvSpPr/>
              <p:nvPr/>
            </p:nvSpPr>
            <p:spPr>
              <a:xfrm>
                <a:off x="5769394" y="3528678"/>
                <a:ext cx="67820" cy="78042"/>
              </a:xfrm>
              <a:custGeom>
                <a:avLst/>
                <a:gdLst/>
                <a:ahLst/>
                <a:cxnLst/>
                <a:rect l="l" t="t" r="r" b="b"/>
                <a:pathLst>
                  <a:path w="67820" h="78042" extrusionOk="0">
                    <a:moveTo>
                      <a:pt x="67821" y="39021"/>
                    </a:moveTo>
                    <a:cubicBezTo>
                      <a:pt x="67821" y="60572"/>
                      <a:pt x="52639" y="78043"/>
                      <a:pt x="33910" y="78043"/>
                    </a:cubicBezTo>
                    <a:cubicBezTo>
                      <a:pt x="15182" y="78043"/>
                      <a:pt x="0" y="60572"/>
                      <a:pt x="0" y="39021"/>
                    </a:cubicBezTo>
                    <a:cubicBezTo>
                      <a:pt x="0" y="17470"/>
                      <a:pt x="15182" y="0"/>
                      <a:pt x="33910" y="0"/>
                    </a:cubicBezTo>
                    <a:cubicBezTo>
                      <a:pt x="52638" y="0"/>
                      <a:pt x="67821" y="17470"/>
                      <a:pt x="67821" y="39021"/>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1" name="Google Shape;2831;p71"/>
              <p:cNvSpPr/>
              <p:nvPr/>
            </p:nvSpPr>
            <p:spPr>
              <a:xfrm>
                <a:off x="5786401" y="3548248"/>
                <a:ext cx="33807" cy="38902"/>
              </a:xfrm>
              <a:custGeom>
                <a:avLst/>
                <a:gdLst/>
                <a:ahLst/>
                <a:cxnLst/>
                <a:rect l="l" t="t" r="r" b="b"/>
                <a:pathLst>
                  <a:path w="33807" h="38902" extrusionOk="0">
                    <a:moveTo>
                      <a:pt x="33807" y="19451"/>
                    </a:moveTo>
                    <a:cubicBezTo>
                      <a:pt x="33807" y="30194"/>
                      <a:pt x="26239" y="38903"/>
                      <a:pt x="16904" y="38903"/>
                    </a:cubicBezTo>
                    <a:cubicBezTo>
                      <a:pt x="7568" y="38903"/>
                      <a:pt x="0" y="30194"/>
                      <a:pt x="0" y="19451"/>
                    </a:cubicBezTo>
                    <a:cubicBezTo>
                      <a:pt x="0" y="8709"/>
                      <a:pt x="7568" y="0"/>
                      <a:pt x="16904" y="0"/>
                    </a:cubicBezTo>
                    <a:cubicBezTo>
                      <a:pt x="26239" y="0"/>
                      <a:pt x="33807" y="8709"/>
                      <a:pt x="33807" y="194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832" name="Google Shape;2832;p71"/>
          <p:cNvGrpSpPr/>
          <p:nvPr/>
        </p:nvGrpSpPr>
        <p:grpSpPr>
          <a:xfrm>
            <a:off x="4818610" y="2155450"/>
            <a:ext cx="314434" cy="359546"/>
            <a:chOff x="4818610" y="2477141"/>
            <a:chExt cx="314434" cy="359546"/>
          </a:xfrm>
        </p:grpSpPr>
        <p:sp>
          <p:nvSpPr>
            <p:cNvPr id="2833" name="Google Shape;2833;p71"/>
            <p:cNvSpPr/>
            <p:nvPr/>
          </p:nvSpPr>
          <p:spPr>
            <a:xfrm>
              <a:off x="4818692" y="2547241"/>
              <a:ext cx="314348" cy="242378"/>
            </a:xfrm>
            <a:custGeom>
              <a:avLst/>
              <a:gdLst/>
              <a:ahLst/>
              <a:cxnLst/>
              <a:rect l="l" t="t" r="r" b="b"/>
              <a:pathLst>
                <a:path w="242272" h="186804" extrusionOk="0">
                  <a:moveTo>
                    <a:pt x="242272" y="5457"/>
                  </a:moveTo>
                  <a:lnTo>
                    <a:pt x="60924" y="186805"/>
                  </a:lnTo>
                  <a:lnTo>
                    <a:pt x="0" y="163941"/>
                  </a:lnTo>
                  <a:lnTo>
                    <a:pt x="163933" y="0"/>
                  </a:lnTo>
                  <a:lnTo>
                    <a:pt x="242272" y="5457"/>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34" name="Google Shape;2834;p71"/>
            <p:cNvGrpSpPr/>
            <p:nvPr/>
          </p:nvGrpSpPr>
          <p:grpSpPr>
            <a:xfrm>
              <a:off x="4839704" y="2550843"/>
              <a:ext cx="205851" cy="205833"/>
              <a:chOff x="5611699" y="3035908"/>
              <a:chExt cx="158713" cy="158699"/>
            </a:xfrm>
          </p:grpSpPr>
          <p:sp>
            <p:nvSpPr>
              <p:cNvPr id="2835" name="Google Shape;2835;p71"/>
              <p:cNvSpPr/>
              <p:nvPr/>
            </p:nvSpPr>
            <p:spPr>
              <a:xfrm>
                <a:off x="5611699" y="3174761"/>
                <a:ext cx="19846" cy="19846"/>
              </a:xfrm>
              <a:custGeom>
                <a:avLst/>
                <a:gdLst/>
                <a:ahLst/>
                <a:cxnLst/>
                <a:rect l="l" t="t" r="r" b="b"/>
                <a:pathLst>
                  <a:path w="19846" h="19846" extrusionOk="0">
                    <a:moveTo>
                      <a:pt x="1" y="6018"/>
                    </a:moveTo>
                    <a:lnTo>
                      <a:pt x="12594" y="18611"/>
                    </a:lnTo>
                    <a:cubicBezTo>
                      <a:pt x="14263" y="20267"/>
                      <a:pt x="16957" y="20257"/>
                      <a:pt x="18613" y="18588"/>
                    </a:cubicBezTo>
                    <a:cubicBezTo>
                      <a:pt x="20259" y="16929"/>
                      <a:pt x="20259" y="14252"/>
                      <a:pt x="18613" y="12593"/>
                    </a:cubicBezTo>
                    <a:lnTo>
                      <a:pt x="6019" y="0"/>
                    </a:lnTo>
                    <a:lnTo>
                      <a:pt x="6019" y="0"/>
                    </a:lnTo>
                    <a:lnTo>
                      <a:pt x="1" y="601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6" name="Google Shape;2836;p71"/>
              <p:cNvSpPr/>
              <p:nvPr/>
            </p:nvSpPr>
            <p:spPr>
              <a:xfrm>
                <a:off x="5629056" y="3157403"/>
                <a:ext cx="26918" cy="26918"/>
              </a:xfrm>
              <a:custGeom>
                <a:avLst/>
                <a:gdLst/>
                <a:ahLst/>
                <a:cxnLst/>
                <a:rect l="l" t="t" r="r" b="b"/>
                <a:pathLst>
                  <a:path w="26918" h="26918" extrusionOk="0">
                    <a:moveTo>
                      <a:pt x="1" y="6019"/>
                    </a:moveTo>
                    <a:lnTo>
                      <a:pt x="19666" y="25684"/>
                    </a:lnTo>
                    <a:cubicBezTo>
                      <a:pt x="21335" y="27339"/>
                      <a:pt x="24029" y="27329"/>
                      <a:pt x="25685" y="25661"/>
                    </a:cubicBezTo>
                    <a:cubicBezTo>
                      <a:pt x="27331" y="24001"/>
                      <a:pt x="27331" y="21324"/>
                      <a:pt x="25685" y="19665"/>
                    </a:cubicBezTo>
                    <a:lnTo>
                      <a:pt x="6020" y="0"/>
                    </a:lnTo>
                    <a:lnTo>
                      <a:pt x="6020" y="0"/>
                    </a:lnTo>
                    <a:lnTo>
                      <a:pt x="1" y="60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7" name="Google Shape;2837;p71"/>
              <p:cNvSpPr/>
              <p:nvPr/>
            </p:nvSpPr>
            <p:spPr>
              <a:xfrm>
                <a:off x="5646412" y="3140047"/>
                <a:ext cx="19846" cy="19847"/>
              </a:xfrm>
              <a:custGeom>
                <a:avLst/>
                <a:gdLst/>
                <a:ahLst/>
                <a:cxnLst/>
                <a:rect l="l" t="t" r="r" b="b"/>
                <a:pathLst>
                  <a:path w="19846" h="19847" extrusionOk="0">
                    <a:moveTo>
                      <a:pt x="1" y="6019"/>
                    </a:moveTo>
                    <a:lnTo>
                      <a:pt x="12594" y="18612"/>
                    </a:lnTo>
                    <a:cubicBezTo>
                      <a:pt x="14263" y="20268"/>
                      <a:pt x="16957" y="20257"/>
                      <a:pt x="18613" y="18589"/>
                    </a:cubicBezTo>
                    <a:cubicBezTo>
                      <a:pt x="20259" y="16930"/>
                      <a:pt x="20259" y="14253"/>
                      <a:pt x="18613" y="12593"/>
                    </a:cubicBezTo>
                    <a:lnTo>
                      <a:pt x="6020" y="0"/>
                    </a:lnTo>
                    <a:lnTo>
                      <a:pt x="6020" y="0"/>
                    </a:lnTo>
                    <a:lnTo>
                      <a:pt x="1" y="60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8" name="Google Shape;2838;p71"/>
              <p:cNvSpPr/>
              <p:nvPr/>
            </p:nvSpPr>
            <p:spPr>
              <a:xfrm>
                <a:off x="5663769" y="3122690"/>
                <a:ext cx="26918" cy="26918"/>
              </a:xfrm>
              <a:custGeom>
                <a:avLst/>
                <a:gdLst/>
                <a:ahLst/>
                <a:cxnLst/>
                <a:rect l="l" t="t" r="r" b="b"/>
                <a:pathLst>
                  <a:path w="26918" h="26918" extrusionOk="0">
                    <a:moveTo>
                      <a:pt x="1" y="6019"/>
                    </a:moveTo>
                    <a:lnTo>
                      <a:pt x="19666" y="25684"/>
                    </a:lnTo>
                    <a:cubicBezTo>
                      <a:pt x="21334" y="27340"/>
                      <a:pt x="24029" y="27329"/>
                      <a:pt x="25685" y="25661"/>
                    </a:cubicBezTo>
                    <a:cubicBezTo>
                      <a:pt x="27331" y="24001"/>
                      <a:pt x="27331" y="21325"/>
                      <a:pt x="25685" y="19665"/>
                    </a:cubicBezTo>
                    <a:lnTo>
                      <a:pt x="6020" y="0"/>
                    </a:lnTo>
                    <a:lnTo>
                      <a:pt x="6020" y="0"/>
                    </a:lnTo>
                    <a:lnTo>
                      <a:pt x="1" y="60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9" name="Google Shape;2839;p71"/>
              <p:cNvSpPr/>
              <p:nvPr/>
            </p:nvSpPr>
            <p:spPr>
              <a:xfrm>
                <a:off x="5681125" y="3105334"/>
                <a:ext cx="19869" cy="19870"/>
              </a:xfrm>
              <a:custGeom>
                <a:avLst/>
                <a:gdLst/>
                <a:ahLst/>
                <a:cxnLst/>
                <a:rect l="l" t="t" r="r" b="b"/>
                <a:pathLst>
                  <a:path w="19869" h="19870" extrusionOk="0">
                    <a:moveTo>
                      <a:pt x="1" y="6019"/>
                    </a:moveTo>
                    <a:lnTo>
                      <a:pt x="12594" y="18612"/>
                    </a:lnTo>
                    <a:cubicBezTo>
                      <a:pt x="14249" y="20280"/>
                      <a:pt x="16944" y="20291"/>
                      <a:pt x="18613" y="18635"/>
                    </a:cubicBezTo>
                    <a:cubicBezTo>
                      <a:pt x="20281" y="16979"/>
                      <a:pt x="20292" y="14285"/>
                      <a:pt x="18636" y="12617"/>
                    </a:cubicBezTo>
                    <a:cubicBezTo>
                      <a:pt x="18628" y="12609"/>
                      <a:pt x="18621" y="12601"/>
                      <a:pt x="18613" y="12593"/>
                    </a:cubicBezTo>
                    <a:lnTo>
                      <a:pt x="6020" y="0"/>
                    </a:lnTo>
                    <a:lnTo>
                      <a:pt x="6020" y="0"/>
                    </a:lnTo>
                    <a:lnTo>
                      <a:pt x="1" y="60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0" name="Google Shape;2840;p71"/>
              <p:cNvSpPr/>
              <p:nvPr/>
            </p:nvSpPr>
            <p:spPr>
              <a:xfrm>
                <a:off x="5698482" y="3087978"/>
                <a:ext cx="26926" cy="26926"/>
              </a:xfrm>
              <a:custGeom>
                <a:avLst/>
                <a:gdLst/>
                <a:ahLst/>
                <a:cxnLst/>
                <a:rect l="l" t="t" r="r" b="b"/>
                <a:pathLst>
                  <a:path w="26926" h="26926" extrusionOk="0">
                    <a:moveTo>
                      <a:pt x="1" y="6019"/>
                    </a:moveTo>
                    <a:lnTo>
                      <a:pt x="19666" y="25684"/>
                    </a:lnTo>
                    <a:cubicBezTo>
                      <a:pt x="21330" y="27344"/>
                      <a:pt x="24024" y="27341"/>
                      <a:pt x="25685" y="25677"/>
                    </a:cubicBezTo>
                    <a:cubicBezTo>
                      <a:pt x="27342" y="24015"/>
                      <a:pt x="27342" y="21326"/>
                      <a:pt x="25685" y="19665"/>
                    </a:cubicBezTo>
                    <a:lnTo>
                      <a:pt x="6020" y="0"/>
                    </a:lnTo>
                    <a:lnTo>
                      <a:pt x="6020" y="0"/>
                    </a:lnTo>
                    <a:lnTo>
                      <a:pt x="1" y="60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1" name="Google Shape;2841;p71"/>
              <p:cNvSpPr/>
              <p:nvPr/>
            </p:nvSpPr>
            <p:spPr>
              <a:xfrm>
                <a:off x="5715838" y="3070621"/>
                <a:ext cx="19861" cy="19862"/>
              </a:xfrm>
              <a:custGeom>
                <a:avLst/>
                <a:gdLst/>
                <a:ahLst/>
                <a:cxnLst/>
                <a:rect l="l" t="t" r="r" b="b"/>
                <a:pathLst>
                  <a:path w="19861" h="19862" extrusionOk="0">
                    <a:moveTo>
                      <a:pt x="1" y="6019"/>
                    </a:moveTo>
                    <a:lnTo>
                      <a:pt x="12594" y="18612"/>
                    </a:lnTo>
                    <a:cubicBezTo>
                      <a:pt x="14254" y="20276"/>
                      <a:pt x="16949" y="20279"/>
                      <a:pt x="18613" y="18619"/>
                    </a:cubicBezTo>
                    <a:cubicBezTo>
                      <a:pt x="20277" y="16959"/>
                      <a:pt x="20280" y="14264"/>
                      <a:pt x="18620" y="12600"/>
                    </a:cubicBezTo>
                    <a:cubicBezTo>
                      <a:pt x="18617" y="12598"/>
                      <a:pt x="18615" y="12596"/>
                      <a:pt x="18613" y="12593"/>
                    </a:cubicBezTo>
                    <a:lnTo>
                      <a:pt x="6020" y="0"/>
                    </a:lnTo>
                    <a:lnTo>
                      <a:pt x="6020" y="0"/>
                    </a:lnTo>
                    <a:lnTo>
                      <a:pt x="1" y="60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2" name="Google Shape;2842;p71"/>
              <p:cNvSpPr/>
              <p:nvPr/>
            </p:nvSpPr>
            <p:spPr>
              <a:xfrm>
                <a:off x="5733195" y="3053264"/>
                <a:ext cx="26942" cy="26942"/>
              </a:xfrm>
              <a:custGeom>
                <a:avLst/>
                <a:gdLst/>
                <a:ahLst/>
                <a:cxnLst/>
                <a:rect l="l" t="t" r="r" b="b"/>
                <a:pathLst>
                  <a:path w="26942" h="26942" extrusionOk="0">
                    <a:moveTo>
                      <a:pt x="1" y="6019"/>
                    </a:moveTo>
                    <a:lnTo>
                      <a:pt x="19666" y="25684"/>
                    </a:lnTo>
                    <a:cubicBezTo>
                      <a:pt x="21322" y="27353"/>
                      <a:pt x="24016" y="27363"/>
                      <a:pt x="25685" y="25707"/>
                    </a:cubicBezTo>
                    <a:cubicBezTo>
                      <a:pt x="27354" y="24052"/>
                      <a:pt x="27364" y="21357"/>
                      <a:pt x="25708" y="19689"/>
                    </a:cubicBezTo>
                    <a:cubicBezTo>
                      <a:pt x="25701" y="19681"/>
                      <a:pt x="25693" y="19673"/>
                      <a:pt x="25685" y="19665"/>
                    </a:cubicBezTo>
                    <a:lnTo>
                      <a:pt x="6020" y="0"/>
                    </a:lnTo>
                    <a:lnTo>
                      <a:pt x="6020" y="0"/>
                    </a:lnTo>
                    <a:lnTo>
                      <a:pt x="1" y="60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3" name="Google Shape;2843;p71"/>
              <p:cNvSpPr/>
              <p:nvPr/>
            </p:nvSpPr>
            <p:spPr>
              <a:xfrm>
                <a:off x="5750551" y="3035908"/>
                <a:ext cx="19861" cy="19861"/>
              </a:xfrm>
              <a:custGeom>
                <a:avLst/>
                <a:gdLst/>
                <a:ahLst/>
                <a:cxnLst/>
                <a:rect l="l" t="t" r="r" b="b"/>
                <a:pathLst>
                  <a:path w="19861" h="19861" extrusionOk="0">
                    <a:moveTo>
                      <a:pt x="1" y="6019"/>
                    </a:moveTo>
                    <a:lnTo>
                      <a:pt x="1" y="6019"/>
                    </a:lnTo>
                    <a:lnTo>
                      <a:pt x="12594" y="18612"/>
                    </a:lnTo>
                    <a:cubicBezTo>
                      <a:pt x="14254" y="20276"/>
                      <a:pt x="16949" y="20279"/>
                      <a:pt x="18613" y="18619"/>
                    </a:cubicBezTo>
                    <a:cubicBezTo>
                      <a:pt x="20277" y="16959"/>
                      <a:pt x="20280" y="14264"/>
                      <a:pt x="18620" y="12600"/>
                    </a:cubicBezTo>
                    <a:cubicBezTo>
                      <a:pt x="18617" y="12598"/>
                      <a:pt x="18615" y="12595"/>
                      <a:pt x="18613" y="12593"/>
                    </a:cubicBezTo>
                    <a:lnTo>
                      <a:pt x="6020" y="0"/>
                    </a:lnTo>
                    <a:lnTo>
                      <a:pt x="602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44" name="Google Shape;2844;p71"/>
            <p:cNvSpPr/>
            <p:nvPr/>
          </p:nvSpPr>
          <p:spPr>
            <a:xfrm>
              <a:off x="4818722" y="2725957"/>
              <a:ext cx="142645" cy="63596"/>
            </a:xfrm>
            <a:custGeom>
              <a:avLst/>
              <a:gdLst/>
              <a:ahLst/>
              <a:cxnLst/>
              <a:rect l="l" t="t" r="r" b="b"/>
              <a:pathLst>
                <a:path w="109938" h="49014" extrusionOk="0">
                  <a:moveTo>
                    <a:pt x="0" y="26151"/>
                  </a:moveTo>
                  <a:lnTo>
                    <a:pt x="60924" y="49015"/>
                  </a:lnTo>
                  <a:lnTo>
                    <a:pt x="109939" y="0"/>
                  </a:lnTo>
                  <a:lnTo>
                    <a:pt x="26143" y="0"/>
                  </a:lnTo>
                  <a:lnTo>
                    <a:pt x="0" y="26151"/>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45" name="Google Shape;2845;p71"/>
            <p:cNvGrpSpPr/>
            <p:nvPr/>
          </p:nvGrpSpPr>
          <p:grpSpPr>
            <a:xfrm>
              <a:off x="4819109" y="2543880"/>
              <a:ext cx="313691" cy="230587"/>
              <a:chOff x="5595830" y="3030542"/>
              <a:chExt cx="241859" cy="177785"/>
            </a:xfrm>
          </p:grpSpPr>
          <p:sp>
            <p:nvSpPr>
              <p:cNvPr id="2846" name="Google Shape;2846;p71"/>
              <p:cNvSpPr/>
              <p:nvPr/>
            </p:nvSpPr>
            <p:spPr>
              <a:xfrm>
                <a:off x="5731062" y="3033076"/>
                <a:ext cx="106627" cy="28288"/>
              </a:xfrm>
              <a:custGeom>
                <a:avLst/>
                <a:gdLst/>
                <a:ahLst/>
                <a:cxnLst/>
                <a:rect l="l" t="t" r="r" b="b"/>
                <a:pathLst>
                  <a:path w="106627" h="28288" extrusionOk="0">
                    <a:moveTo>
                      <a:pt x="106628" y="5457"/>
                    </a:moveTo>
                    <a:lnTo>
                      <a:pt x="28288" y="0"/>
                    </a:lnTo>
                    <a:lnTo>
                      <a:pt x="0" y="28288"/>
                    </a:lnTo>
                    <a:lnTo>
                      <a:pt x="83796" y="28288"/>
                    </a:lnTo>
                    <a:lnTo>
                      <a:pt x="106628" y="5457"/>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7" name="Google Shape;2847;p71"/>
              <p:cNvSpPr/>
              <p:nvPr/>
            </p:nvSpPr>
            <p:spPr>
              <a:xfrm>
                <a:off x="5595830" y="3030542"/>
                <a:ext cx="173381" cy="177785"/>
              </a:xfrm>
              <a:custGeom>
                <a:avLst/>
                <a:gdLst/>
                <a:ahLst/>
                <a:cxnLst/>
                <a:rect l="l" t="t" r="r" b="b"/>
                <a:pathLst>
                  <a:path w="173381" h="177785" extrusionOk="0">
                    <a:moveTo>
                      <a:pt x="166111" y="0"/>
                    </a:moveTo>
                    <a:lnTo>
                      <a:pt x="173381" y="7270"/>
                    </a:lnTo>
                    <a:lnTo>
                      <a:pt x="2866" y="177785"/>
                    </a:lnTo>
                    <a:lnTo>
                      <a:pt x="0" y="165633"/>
                    </a:lnTo>
                    <a:lnTo>
                      <a:pt x="166111"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48" name="Google Shape;2848;p71"/>
            <p:cNvSpPr/>
            <p:nvPr/>
          </p:nvSpPr>
          <p:spPr>
            <a:xfrm>
              <a:off x="4820144" y="2477224"/>
              <a:ext cx="312900" cy="76881"/>
            </a:xfrm>
            <a:custGeom>
              <a:avLst/>
              <a:gdLst/>
              <a:ahLst/>
              <a:cxnLst/>
              <a:rect l="l" t="t" r="r" b="b"/>
              <a:pathLst>
                <a:path w="241156" h="59253" extrusionOk="0">
                  <a:moveTo>
                    <a:pt x="0" y="0"/>
                  </a:moveTo>
                  <a:lnTo>
                    <a:pt x="241157" y="0"/>
                  </a:lnTo>
                  <a:lnTo>
                    <a:pt x="241157" y="59254"/>
                  </a:lnTo>
                  <a:lnTo>
                    <a:pt x="0" y="59254"/>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49" name="Google Shape;2849;p71"/>
            <p:cNvGrpSpPr/>
            <p:nvPr/>
          </p:nvGrpSpPr>
          <p:grpSpPr>
            <a:xfrm>
              <a:off x="4844163" y="2477155"/>
              <a:ext cx="265724" cy="41612"/>
              <a:chOff x="5615137" y="2979094"/>
              <a:chExt cx="204876" cy="32083"/>
            </a:xfrm>
          </p:grpSpPr>
          <p:sp>
            <p:nvSpPr>
              <p:cNvPr id="2850" name="Google Shape;2850;p71"/>
              <p:cNvSpPr/>
              <p:nvPr/>
            </p:nvSpPr>
            <p:spPr>
              <a:xfrm>
                <a:off x="5615137" y="2979094"/>
                <a:ext cx="8510" cy="22065"/>
              </a:xfrm>
              <a:custGeom>
                <a:avLst/>
                <a:gdLst/>
                <a:ahLst/>
                <a:cxnLst/>
                <a:rect l="l" t="t" r="r" b="b"/>
                <a:pathLst>
                  <a:path w="8510" h="22065" extrusionOk="0">
                    <a:moveTo>
                      <a:pt x="1" y="0"/>
                    </a:moveTo>
                    <a:lnTo>
                      <a:pt x="1" y="17810"/>
                    </a:lnTo>
                    <a:cubicBezTo>
                      <a:pt x="1" y="20161"/>
                      <a:pt x="1906" y="22066"/>
                      <a:pt x="4256" y="22066"/>
                    </a:cubicBezTo>
                    <a:cubicBezTo>
                      <a:pt x="6607" y="22066"/>
                      <a:pt x="8512" y="20161"/>
                      <a:pt x="8512" y="1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1" name="Google Shape;2851;p71"/>
              <p:cNvSpPr/>
              <p:nvPr/>
            </p:nvSpPr>
            <p:spPr>
              <a:xfrm>
                <a:off x="5639683" y="2979094"/>
                <a:ext cx="8510" cy="32083"/>
              </a:xfrm>
              <a:custGeom>
                <a:avLst/>
                <a:gdLst/>
                <a:ahLst/>
                <a:cxnLst/>
                <a:rect l="l" t="t" r="r" b="b"/>
                <a:pathLst>
                  <a:path w="8510" h="32083" extrusionOk="0">
                    <a:moveTo>
                      <a:pt x="1" y="0"/>
                    </a:moveTo>
                    <a:lnTo>
                      <a:pt x="1" y="27810"/>
                    </a:lnTo>
                    <a:cubicBezTo>
                      <a:pt x="-9" y="30160"/>
                      <a:pt x="1888" y="32073"/>
                      <a:pt x="4238" y="32084"/>
                    </a:cubicBezTo>
                    <a:cubicBezTo>
                      <a:pt x="6588" y="32094"/>
                      <a:pt x="8501" y="30197"/>
                      <a:pt x="8511" y="27847"/>
                    </a:cubicBezTo>
                    <a:cubicBezTo>
                      <a:pt x="8511" y="27835"/>
                      <a:pt x="8511" y="27822"/>
                      <a:pt x="8511" y="2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2" name="Google Shape;2852;p71"/>
              <p:cNvSpPr/>
              <p:nvPr/>
            </p:nvSpPr>
            <p:spPr>
              <a:xfrm>
                <a:off x="5664229" y="2979094"/>
                <a:ext cx="8510" cy="22084"/>
              </a:xfrm>
              <a:custGeom>
                <a:avLst/>
                <a:gdLst/>
                <a:ahLst/>
                <a:cxnLst/>
                <a:rect l="l" t="t" r="r" b="b"/>
                <a:pathLst>
                  <a:path w="8510" h="22084" extrusionOk="0">
                    <a:moveTo>
                      <a:pt x="1" y="0"/>
                    </a:moveTo>
                    <a:lnTo>
                      <a:pt x="1" y="17810"/>
                    </a:lnTo>
                    <a:cubicBezTo>
                      <a:pt x="-9" y="20161"/>
                      <a:pt x="1888" y="22074"/>
                      <a:pt x="4238" y="22084"/>
                    </a:cubicBezTo>
                    <a:cubicBezTo>
                      <a:pt x="6588" y="22094"/>
                      <a:pt x="8501" y="20197"/>
                      <a:pt x="8511" y="17847"/>
                    </a:cubicBezTo>
                    <a:cubicBezTo>
                      <a:pt x="8511" y="17835"/>
                      <a:pt x="8511" y="17823"/>
                      <a:pt x="8511" y="1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3" name="Google Shape;2853;p71"/>
              <p:cNvSpPr/>
              <p:nvPr/>
            </p:nvSpPr>
            <p:spPr>
              <a:xfrm>
                <a:off x="5688775" y="2979094"/>
                <a:ext cx="8510" cy="32065"/>
              </a:xfrm>
              <a:custGeom>
                <a:avLst/>
                <a:gdLst/>
                <a:ahLst/>
                <a:cxnLst/>
                <a:rect l="l" t="t" r="r" b="b"/>
                <a:pathLst>
                  <a:path w="8510" h="32065" extrusionOk="0">
                    <a:moveTo>
                      <a:pt x="1" y="0"/>
                    </a:moveTo>
                    <a:lnTo>
                      <a:pt x="1" y="27810"/>
                    </a:lnTo>
                    <a:cubicBezTo>
                      <a:pt x="1" y="30160"/>
                      <a:pt x="1906" y="32065"/>
                      <a:pt x="4256" y="32065"/>
                    </a:cubicBezTo>
                    <a:cubicBezTo>
                      <a:pt x="6606" y="32065"/>
                      <a:pt x="8511" y="30160"/>
                      <a:pt x="8511" y="27810"/>
                    </a:cubicBezTo>
                    <a:lnTo>
                      <a:pt x="8511"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4" name="Google Shape;2854;p71"/>
              <p:cNvSpPr/>
              <p:nvPr/>
            </p:nvSpPr>
            <p:spPr>
              <a:xfrm>
                <a:off x="5713321" y="2979094"/>
                <a:ext cx="8510" cy="22084"/>
              </a:xfrm>
              <a:custGeom>
                <a:avLst/>
                <a:gdLst/>
                <a:ahLst/>
                <a:cxnLst/>
                <a:rect l="l" t="t" r="r" b="b"/>
                <a:pathLst>
                  <a:path w="8510" h="22084" extrusionOk="0">
                    <a:moveTo>
                      <a:pt x="1" y="0"/>
                    </a:moveTo>
                    <a:lnTo>
                      <a:pt x="1" y="17810"/>
                    </a:lnTo>
                    <a:cubicBezTo>
                      <a:pt x="-9" y="20161"/>
                      <a:pt x="1888" y="22074"/>
                      <a:pt x="4238" y="22084"/>
                    </a:cubicBezTo>
                    <a:cubicBezTo>
                      <a:pt x="6588" y="22094"/>
                      <a:pt x="8502" y="20197"/>
                      <a:pt x="8512" y="17847"/>
                    </a:cubicBezTo>
                    <a:cubicBezTo>
                      <a:pt x="8512" y="17835"/>
                      <a:pt x="8512" y="17823"/>
                      <a:pt x="8512" y="17810"/>
                    </a:cubicBezTo>
                    <a:lnTo>
                      <a:pt x="8511"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5" name="Google Shape;2855;p71"/>
              <p:cNvSpPr/>
              <p:nvPr/>
            </p:nvSpPr>
            <p:spPr>
              <a:xfrm>
                <a:off x="5737866" y="2979094"/>
                <a:ext cx="8510" cy="32065"/>
              </a:xfrm>
              <a:custGeom>
                <a:avLst/>
                <a:gdLst/>
                <a:ahLst/>
                <a:cxnLst/>
                <a:rect l="l" t="t" r="r" b="b"/>
                <a:pathLst>
                  <a:path w="8510" h="32065" extrusionOk="0">
                    <a:moveTo>
                      <a:pt x="1" y="0"/>
                    </a:moveTo>
                    <a:lnTo>
                      <a:pt x="1" y="27810"/>
                    </a:lnTo>
                    <a:cubicBezTo>
                      <a:pt x="1" y="30160"/>
                      <a:pt x="1906" y="32065"/>
                      <a:pt x="4256" y="32065"/>
                    </a:cubicBezTo>
                    <a:cubicBezTo>
                      <a:pt x="6606" y="32065"/>
                      <a:pt x="8511" y="30160"/>
                      <a:pt x="8511" y="2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6" name="Google Shape;2856;p71"/>
              <p:cNvSpPr/>
              <p:nvPr/>
            </p:nvSpPr>
            <p:spPr>
              <a:xfrm>
                <a:off x="5762412" y="2979094"/>
                <a:ext cx="8510" cy="22065"/>
              </a:xfrm>
              <a:custGeom>
                <a:avLst/>
                <a:gdLst/>
                <a:ahLst/>
                <a:cxnLst/>
                <a:rect l="l" t="t" r="r" b="b"/>
                <a:pathLst>
                  <a:path w="8510" h="22065" extrusionOk="0">
                    <a:moveTo>
                      <a:pt x="1" y="0"/>
                    </a:moveTo>
                    <a:lnTo>
                      <a:pt x="1" y="17810"/>
                    </a:lnTo>
                    <a:cubicBezTo>
                      <a:pt x="1" y="20161"/>
                      <a:pt x="1906" y="22066"/>
                      <a:pt x="4256" y="22066"/>
                    </a:cubicBezTo>
                    <a:cubicBezTo>
                      <a:pt x="6606" y="22066"/>
                      <a:pt x="8511" y="20161"/>
                      <a:pt x="8511" y="1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7" name="Google Shape;2857;p71"/>
              <p:cNvSpPr/>
              <p:nvPr/>
            </p:nvSpPr>
            <p:spPr>
              <a:xfrm>
                <a:off x="5786958" y="2979094"/>
                <a:ext cx="8510" cy="32083"/>
              </a:xfrm>
              <a:custGeom>
                <a:avLst/>
                <a:gdLst/>
                <a:ahLst/>
                <a:cxnLst/>
                <a:rect l="l" t="t" r="r" b="b"/>
                <a:pathLst>
                  <a:path w="8510" h="32083" extrusionOk="0">
                    <a:moveTo>
                      <a:pt x="1" y="0"/>
                    </a:moveTo>
                    <a:lnTo>
                      <a:pt x="1" y="27810"/>
                    </a:lnTo>
                    <a:cubicBezTo>
                      <a:pt x="-9" y="30160"/>
                      <a:pt x="1888" y="32073"/>
                      <a:pt x="4238" y="32084"/>
                    </a:cubicBezTo>
                    <a:cubicBezTo>
                      <a:pt x="6588" y="32094"/>
                      <a:pt x="8502" y="30197"/>
                      <a:pt x="8512" y="27847"/>
                    </a:cubicBezTo>
                    <a:cubicBezTo>
                      <a:pt x="8512" y="27835"/>
                      <a:pt x="8512" y="27822"/>
                      <a:pt x="8512" y="2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8" name="Google Shape;2858;p71"/>
              <p:cNvSpPr/>
              <p:nvPr/>
            </p:nvSpPr>
            <p:spPr>
              <a:xfrm>
                <a:off x="5811503" y="2979094"/>
                <a:ext cx="8510" cy="22065"/>
              </a:xfrm>
              <a:custGeom>
                <a:avLst/>
                <a:gdLst/>
                <a:ahLst/>
                <a:cxnLst/>
                <a:rect l="l" t="t" r="r" b="b"/>
                <a:pathLst>
                  <a:path w="8510" h="22065" extrusionOk="0">
                    <a:moveTo>
                      <a:pt x="1" y="0"/>
                    </a:moveTo>
                    <a:lnTo>
                      <a:pt x="1" y="0"/>
                    </a:lnTo>
                    <a:lnTo>
                      <a:pt x="1" y="17810"/>
                    </a:lnTo>
                    <a:cubicBezTo>
                      <a:pt x="1" y="20161"/>
                      <a:pt x="1906" y="22066"/>
                      <a:pt x="4256" y="22066"/>
                    </a:cubicBezTo>
                    <a:cubicBezTo>
                      <a:pt x="6606" y="22066"/>
                      <a:pt x="8511" y="20161"/>
                      <a:pt x="8511" y="1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59" name="Google Shape;2859;p71"/>
            <p:cNvGrpSpPr/>
            <p:nvPr/>
          </p:nvGrpSpPr>
          <p:grpSpPr>
            <a:xfrm>
              <a:off x="4820032" y="2477141"/>
              <a:ext cx="312779" cy="76851"/>
              <a:chOff x="5596538" y="2979094"/>
              <a:chExt cx="241156" cy="59253"/>
            </a:xfrm>
          </p:grpSpPr>
          <p:sp>
            <p:nvSpPr>
              <p:cNvPr id="2860" name="Google Shape;2860;p71"/>
              <p:cNvSpPr/>
              <p:nvPr/>
            </p:nvSpPr>
            <p:spPr>
              <a:xfrm>
                <a:off x="5596538" y="2979094"/>
                <a:ext cx="10281" cy="59253"/>
              </a:xfrm>
              <a:custGeom>
                <a:avLst/>
                <a:gdLst/>
                <a:ahLst/>
                <a:cxnLst/>
                <a:rect l="l" t="t" r="r" b="b"/>
                <a:pathLst>
                  <a:path w="10281" h="59253" extrusionOk="0">
                    <a:moveTo>
                      <a:pt x="0" y="0"/>
                    </a:moveTo>
                    <a:lnTo>
                      <a:pt x="10282" y="0"/>
                    </a:lnTo>
                    <a:lnTo>
                      <a:pt x="10282" y="59254"/>
                    </a:lnTo>
                    <a:lnTo>
                      <a:pt x="0" y="59254"/>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1" name="Google Shape;2861;p71"/>
              <p:cNvSpPr/>
              <p:nvPr/>
            </p:nvSpPr>
            <p:spPr>
              <a:xfrm>
                <a:off x="5596538" y="2979094"/>
                <a:ext cx="241156" cy="10281"/>
              </a:xfrm>
              <a:custGeom>
                <a:avLst/>
                <a:gdLst/>
                <a:ahLst/>
                <a:cxnLst/>
                <a:rect l="l" t="t" r="r" b="b"/>
                <a:pathLst>
                  <a:path w="241156" h="10281" extrusionOk="0">
                    <a:moveTo>
                      <a:pt x="0" y="0"/>
                    </a:moveTo>
                    <a:lnTo>
                      <a:pt x="241157" y="0"/>
                    </a:lnTo>
                    <a:lnTo>
                      <a:pt x="241157" y="10282"/>
                    </a:lnTo>
                    <a:lnTo>
                      <a:pt x="0" y="10282"/>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62" name="Google Shape;2862;p71"/>
            <p:cNvSpPr/>
            <p:nvPr/>
          </p:nvSpPr>
          <p:spPr>
            <a:xfrm>
              <a:off x="4818686" y="2759807"/>
              <a:ext cx="312900" cy="76881"/>
            </a:xfrm>
            <a:custGeom>
              <a:avLst/>
              <a:gdLst/>
              <a:ahLst/>
              <a:cxnLst/>
              <a:rect l="l" t="t" r="r" b="b"/>
              <a:pathLst>
                <a:path w="241156" h="59253" extrusionOk="0">
                  <a:moveTo>
                    <a:pt x="0" y="0"/>
                  </a:moveTo>
                  <a:lnTo>
                    <a:pt x="241157" y="0"/>
                  </a:lnTo>
                  <a:lnTo>
                    <a:pt x="241157" y="59254"/>
                  </a:lnTo>
                  <a:lnTo>
                    <a:pt x="0" y="59254"/>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63" name="Google Shape;2863;p71"/>
            <p:cNvGrpSpPr/>
            <p:nvPr/>
          </p:nvGrpSpPr>
          <p:grpSpPr>
            <a:xfrm>
              <a:off x="4844130" y="2759801"/>
              <a:ext cx="265725" cy="41612"/>
              <a:chOff x="5615111" y="3197017"/>
              <a:chExt cx="204877" cy="32083"/>
            </a:xfrm>
          </p:grpSpPr>
          <p:sp>
            <p:nvSpPr>
              <p:cNvPr id="2864" name="Google Shape;2864;p71"/>
              <p:cNvSpPr/>
              <p:nvPr/>
            </p:nvSpPr>
            <p:spPr>
              <a:xfrm>
                <a:off x="5615111" y="3197017"/>
                <a:ext cx="8510" cy="22065"/>
              </a:xfrm>
              <a:custGeom>
                <a:avLst/>
                <a:gdLst/>
                <a:ahLst/>
                <a:cxnLst/>
                <a:rect l="l" t="t" r="r" b="b"/>
                <a:pathLst>
                  <a:path w="8510" h="22065" extrusionOk="0">
                    <a:moveTo>
                      <a:pt x="1" y="0"/>
                    </a:moveTo>
                    <a:lnTo>
                      <a:pt x="1" y="17810"/>
                    </a:lnTo>
                    <a:cubicBezTo>
                      <a:pt x="1" y="20161"/>
                      <a:pt x="1906" y="22066"/>
                      <a:pt x="4256" y="22066"/>
                    </a:cubicBezTo>
                    <a:cubicBezTo>
                      <a:pt x="6607" y="22066"/>
                      <a:pt x="8512" y="20161"/>
                      <a:pt x="8512" y="1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5" name="Google Shape;2865;p71"/>
              <p:cNvSpPr/>
              <p:nvPr/>
            </p:nvSpPr>
            <p:spPr>
              <a:xfrm>
                <a:off x="5639658" y="3197017"/>
                <a:ext cx="8510" cy="32065"/>
              </a:xfrm>
              <a:custGeom>
                <a:avLst/>
                <a:gdLst/>
                <a:ahLst/>
                <a:cxnLst/>
                <a:rect l="l" t="t" r="r" b="b"/>
                <a:pathLst>
                  <a:path w="8510" h="32065" extrusionOk="0">
                    <a:moveTo>
                      <a:pt x="1" y="0"/>
                    </a:moveTo>
                    <a:lnTo>
                      <a:pt x="1" y="27810"/>
                    </a:lnTo>
                    <a:cubicBezTo>
                      <a:pt x="1" y="30160"/>
                      <a:pt x="1906" y="32066"/>
                      <a:pt x="4256" y="32066"/>
                    </a:cubicBezTo>
                    <a:cubicBezTo>
                      <a:pt x="6607" y="32066"/>
                      <a:pt x="8512" y="30160"/>
                      <a:pt x="8512" y="2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6" name="Google Shape;2866;p71"/>
              <p:cNvSpPr/>
              <p:nvPr/>
            </p:nvSpPr>
            <p:spPr>
              <a:xfrm>
                <a:off x="5664203" y="3197017"/>
                <a:ext cx="8510" cy="22047"/>
              </a:xfrm>
              <a:custGeom>
                <a:avLst/>
                <a:gdLst/>
                <a:ahLst/>
                <a:cxnLst/>
                <a:rect l="l" t="t" r="r" b="b"/>
                <a:pathLst>
                  <a:path w="8510" h="22047" extrusionOk="0">
                    <a:moveTo>
                      <a:pt x="1" y="0"/>
                    </a:moveTo>
                    <a:lnTo>
                      <a:pt x="1" y="17810"/>
                    </a:lnTo>
                    <a:cubicBezTo>
                      <a:pt x="11" y="20161"/>
                      <a:pt x="1925" y="22057"/>
                      <a:pt x="4275" y="22047"/>
                    </a:cubicBezTo>
                    <a:cubicBezTo>
                      <a:pt x="6610" y="22037"/>
                      <a:pt x="8501" y="20146"/>
                      <a:pt x="8511" y="1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7" name="Google Shape;2867;p71"/>
              <p:cNvSpPr/>
              <p:nvPr/>
            </p:nvSpPr>
            <p:spPr>
              <a:xfrm>
                <a:off x="5688749" y="3197017"/>
                <a:ext cx="8510" cy="32083"/>
              </a:xfrm>
              <a:custGeom>
                <a:avLst/>
                <a:gdLst/>
                <a:ahLst/>
                <a:cxnLst/>
                <a:rect l="l" t="t" r="r" b="b"/>
                <a:pathLst>
                  <a:path w="8510" h="32083" extrusionOk="0">
                    <a:moveTo>
                      <a:pt x="1" y="0"/>
                    </a:moveTo>
                    <a:lnTo>
                      <a:pt x="1" y="27810"/>
                    </a:lnTo>
                    <a:cubicBezTo>
                      <a:pt x="-9" y="30160"/>
                      <a:pt x="1888" y="32074"/>
                      <a:pt x="4238" y="32084"/>
                    </a:cubicBezTo>
                    <a:cubicBezTo>
                      <a:pt x="6588" y="32094"/>
                      <a:pt x="8502" y="30197"/>
                      <a:pt x="8512" y="27847"/>
                    </a:cubicBezTo>
                    <a:cubicBezTo>
                      <a:pt x="8512" y="27835"/>
                      <a:pt x="8512" y="27822"/>
                      <a:pt x="8512" y="2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8" name="Google Shape;2868;p71"/>
              <p:cNvSpPr/>
              <p:nvPr/>
            </p:nvSpPr>
            <p:spPr>
              <a:xfrm>
                <a:off x="5713294" y="3197017"/>
                <a:ext cx="8510" cy="22047"/>
              </a:xfrm>
              <a:custGeom>
                <a:avLst/>
                <a:gdLst/>
                <a:ahLst/>
                <a:cxnLst/>
                <a:rect l="l" t="t" r="r" b="b"/>
                <a:pathLst>
                  <a:path w="8510" h="22047" extrusionOk="0">
                    <a:moveTo>
                      <a:pt x="1" y="0"/>
                    </a:moveTo>
                    <a:lnTo>
                      <a:pt x="1" y="17810"/>
                    </a:lnTo>
                    <a:cubicBezTo>
                      <a:pt x="11" y="20161"/>
                      <a:pt x="1925" y="22057"/>
                      <a:pt x="4275" y="22047"/>
                    </a:cubicBezTo>
                    <a:cubicBezTo>
                      <a:pt x="6611" y="22037"/>
                      <a:pt x="8501" y="20146"/>
                      <a:pt x="8512" y="17810"/>
                    </a:cubicBezTo>
                    <a:lnTo>
                      <a:pt x="8511"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9" name="Google Shape;2869;p71"/>
              <p:cNvSpPr/>
              <p:nvPr/>
            </p:nvSpPr>
            <p:spPr>
              <a:xfrm>
                <a:off x="5737840" y="3197017"/>
                <a:ext cx="8510" cy="32065"/>
              </a:xfrm>
              <a:custGeom>
                <a:avLst/>
                <a:gdLst/>
                <a:ahLst/>
                <a:cxnLst/>
                <a:rect l="l" t="t" r="r" b="b"/>
                <a:pathLst>
                  <a:path w="8510" h="32065" extrusionOk="0">
                    <a:moveTo>
                      <a:pt x="1" y="0"/>
                    </a:moveTo>
                    <a:lnTo>
                      <a:pt x="1" y="27810"/>
                    </a:lnTo>
                    <a:cubicBezTo>
                      <a:pt x="1" y="30160"/>
                      <a:pt x="1906" y="32066"/>
                      <a:pt x="4256" y="32066"/>
                    </a:cubicBezTo>
                    <a:cubicBezTo>
                      <a:pt x="6606" y="32066"/>
                      <a:pt x="8511" y="30160"/>
                      <a:pt x="8511" y="27810"/>
                    </a:cubicBezTo>
                    <a:lnTo>
                      <a:pt x="8511"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0" name="Google Shape;2870;p71"/>
              <p:cNvSpPr/>
              <p:nvPr/>
            </p:nvSpPr>
            <p:spPr>
              <a:xfrm>
                <a:off x="5762386" y="3197017"/>
                <a:ext cx="8510" cy="22065"/>
              </a:xfrm>
              <a:custGeom>
                <a:avLst/>
                <a:gdLst/>
                <a:ahLst/>
                <a:cxnLst/>
                <a:rect l="l" t="t" r="r" b="b"/>
                <a:pathLst>
                  <a:path w="8510" h="22065" extrusionOk="0">
                    <a:moveTo>
                      <a:pt x="1" y="0"/>
                    </a:moveTo>
                    <a:lnTo>
                      <a:pt x="1" y="17810"/>
                    </a:lnTo>
                    <a:cubicBezTo>
                      <a:pt x="1" y="20161"/>
                      <a:pt x="1906" y="22066"/>
                      <a:pt x="4256" y="22066"/>
                    </a:cubicBezTo>
                    <a:cubicBezTo>
                      <a:pt x="6606" y="22066"/>
                      <a:pt x="8511" y="20161"/>
                      <a:pt x="8511" y="17810"/>
                    </a:cubicBezTo>
                    <a:lnTo>
                      <a:pt x="8512"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1" name="Google Shape;2871;p71"/>
              <p:cNvSpPr/>
              <p:nvPr/>
            </p:nvSpPr>
            <p:spPr>
              <a:xfrm>
                <a:off x="5786932" y="3197017"/>
                <a:ext cx="8510" cy="32065"/>
              </a:xfrm>
              <a:custGeom>
                <a:avLst/>
                <a:gdLst/>
                <a:ahLst/>
                <a:cxnLst/>
                <a:rect l="l" t="t" r="r" b="b"/>
                <a:pathLst>
                  <a:path w="8510" h="32065" extrusionOk="0">
                    <a:moveTo>
                      <a:pt x="1" y="0"/>
                    </a:moveTo>
                    <a:lnTo>
                      <a:pt x="1" y="27810"/>
                    </a:lnTo>
                    <a:cubicBezTo>
                      <a:pt x="1" y="30160"/>
                      <a:pt x="1906" y="32066"/>
                      <a:pt x="4256" y="32066"/>
                    </a:cubicBezTo>
                    <a:cubicBezTo>
                      <a:pt x="6606" y="32066"/>
                      <a:pt x="8511" y="30160"/>
                      <a:pt x="8511" y="27810"/>
                    </a:cubicBezTo>
                    <a:lnTo>
                      <a:pt x="8511"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2" name="Google Shape;2872;p71"/>
              <p:cNvSpPr/>
              <p:nvPr/>
            </p:nvSpPr>
            <p:spPr>
              <a:xfrm>
                <a:off x="5811478" y="3197017"/>
                <a:ext cx="8510" cy="22065"/>
              </a:xfrm>
              <a:custGeom>
                <a:avLst/>
                <a:gdLst/>
                <a:ahLst/>
                <a:cxnLst/>
                <a:rect l="l" t="t" r="r" b="b"/>
                <a:pathLst>
                  <a:path w="8510" h="22065" extrusionOk="0">
                    <a:moveTo>
                      <a:pt x="1" y="0"/>
                    </a:moveTo>
                    <a:lnTo>
                      <a:pt x="1" y="0"/>
                    </a:lnTo>
                    <a:lnTo>
                      <a:pt x="1" y="17810"/>
                    </a:lnTo>
                    <a:cubicBezTo>
                      <a:pt x="1" y="20161"/>
                      <a:pt x="1906" y="22066"/>
                      <a:pt x="4256" y="22066"/>
                    </a:cubicBezTo>
                    <a:cubicBezTo>
                      <a:pt x="6606" y="22066"/>
                      <a:pt x="8511" y="20161"/>
                      <a:pt x="8511" y="17810"/>
                    </a:cubicBezTo>
                    <a:lnTo>
                      <a:pt x="8511" y="0"/>
                    </a:ln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73" name="Google Shape;2873;p71"/>
            <p:cNvGrpSpPr/>
            <p:nvPr/>
          </p:nvGrpSpPr>
          <p:grpSpPr>
            <a:xfrm>
              <a:off x="4818610" y="2759718"/>
              <a:ext cx="312746" cy="76851"/>
              <a:chOff x="5595440" y="3196964"/>
              <a:chExt cx="241130" cy="59253"/>
            </a:xfrm>
          </p:grpSpPr>
          <p:sp>
            <p:nvSpPr>
              <p:cNvPr id="2874" name="Google Shape;2874;p71"/>
              <p:cNvSpPr/>
              <p:nvPr/>
            </p:nvSpPr>
            <p:spPr>
              <a:xfrm>
                <a:off x="5595440" y="3197016"/>
                <a:ext cx="241128" cy="10281"/>
              </a:xfrm>
              <a:custGeom>
                <a:avLst/>
                <a:gdLst/>
                <a:ahLst/>
                <a:cxnLst/>
                <a:rect l="l" t="t" r="r" b="b"/>
                <a:pathLst>
                  <a:path w="241128" h="10281" extrusionOk="0">
                    <a:moveTo>
                      <a:pt x="0" y="0"/>
                    </a:moveTo>
                    <a:lnTo>
                      <a:pt x="241129" y="0"/>
                    </a:lnTo>
                    <a:lnTo>
                      <a:pt x="241129" y="10282"/>
                    </a:lnTo>
                    <a:lnTo>
                      <a:pt x="0" y="10282"/>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5" name="Google Shape;2875;p71"/>
              <p:cNvSpPr/>
              <p:nvPr/>
            </p:nvSpPr>
            <p:spPr>
              <a:xfrm>
                <a:off x="5826289" y="3196964"/>
                <a:ext cx="10281" cy="59253"/>
              </a:xfrm>
              <a:custGeom>
                <a:avLst/>
                <a:gdLst/>
                <a:ahLst/>
                <a:cxnLst/>
                <a:rect l="l" t="t" r="r" b="b"/>
                <a:pathLst>
                  <a:path w="10281" h="59253" extrusionOk="0">
                    <a:moveTo>
                      <a:pt x="0" y="0"/>
                    </a:moveTo>
                    <a:lnTo>
                      <a:pt x="10281" y="0"/>
                    </a:lnTo>
                    <a:lnTo>
                      <a:pt x="10281" y="59254"/>
                    </a:lnTo>
                    <a:lnTo>
                      <a:pt x="0" y="59254"/>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876" name="Google Shape;2876;p71"/>
          <p:cNvGrpSpPr/>
          <p:nvPr/>
        </p:nvGrpSpPr>
        <p:grpSpPr>
          <a:xfrm>
            <a:off x="4888497" y="1556974"/>
            <a:ext cx="174545" cy="359537"/>
            <a:chOff x="4888497" y="1878665"/>
            <a:chExt cx="174545" cy="359537"/>
          </a:xfrm>
        </p:grpSpPr>
        <p:sp>
          <p:nvSpPr>
            <p:cNvPr id="2877" name="Google Shape;2877;p71"/>
            <p:cNvSpPr/>
            <p:nvPr/>
          </p:nvSpPr>
          <p:spPr>
            <a:xfrm>
              <a:off x="4978024" y="1945358"/>
              <a:ext cx="85017" cy="292844"/>
            </a:xfrm>
            <a:custGeom>
              <a:avLst/>
              <a:gdLst/>
              <a:ahLst/>
              <a:cxnLst/>
              <a:rect l="l" t="t" r="r" b="b"/>
              <a:pathLst>
                <a:path w="65524" h="225699" extrusionOk="0">
                  <a:moveTo>
                    <a:pt x="0" y="0"/>
                  </a:moveTo>
                  <a:lnTo>
                    <a:pt x="65524" y="0"/>
                  </a:lnTo>
                  <a:lnTo>
                    <a:pt x="65524" y="225700"/>
                  </a:lnTo>
                  <a:lnTo>
                    <a:pt x="0" y="22570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8" name="Google Shape;2878;p71"/>
            <p:cNvSpPr/>
            <p:nvPr/>
          </p:nvSpPr>
          <p:spPr>
            <a:xfrm>
              <a:off x="4888607" y="1945358"/>
              <a:ext cx="106731" cy="292844"/>
            </a:xfrm>
            <a:custGeom>
              <a:avLst/>
              <a:gdLst/>
              <a:ahLst/>
              <a:cxnLst/>
              <a:rect l="l" t="t" r="r" b="b"/>
              <a:pathLst>
                <a:path w="82259" h="225699" extrusionOk="0">
                  <a:moveTo>
                    <a:pt x="0" y="0"/>
                  </a:moveTo>
                  <a:lnTo>
                    <a:pt x="82259" y="0"/>
                  </a:lnTo>
                  <a:lnTo>
                    <a:pt x="82259" y="225700"/>
                  </a:lnTo>
                  <a:lnTo>
                    <a:pt x="0" y="22570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9" name="Google Shape;2879;p71"/>
            <p:cNvSpPr/>
            <p:nvPr/>
          </p:nvSpPr>
          <p:spPr>
            <a:xfrm>
              <a:off x="4915858" y="1878665"/>
              <a:ext cx="117033" cy="33373"/>
            </a:xfrm>
            <a:custGeom>
              <a:avLst/>
              <a:gdLst/>
              <a:ahLst/>
              <a:cxnLst/>
              <a:rect l="l" t="t" r="r" b="b"/>
              <a:pathLst>
                <a:path w="90199" h="25721" extrusionOk="0">
                  <a:moveTo>
                    <a:pt x="0" y="0"/>
                  </a:moveTo>
                  <a:lnTo>
                    <a:pt x="90200" y="0"/>
                  </a:lnTo>
                  <a:lnTo>
                    <a:pt x="90200" y="25721"/>
                  </a:lnTo>
                  <a:lnTo>
                    <a:pt x="0" y="2572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0" name="Google Shape;2880;p71"/>
            <p:cNvSpPr/>
            <p:nvPr/>
          </p:nvSpPr>
          <p:spPr>
            <a:xfrm>
              <a:off x="4888607" y="1908484"/>
              <a:ext cx="174213" cy="36881"/>
            </a:xfrm>
            <a:custGeom>
              <a:avLst/>
              <a:gdLst/>
              <a:ahLst/>
              <a:cxnLst/>
              <a:rect l="l" t="t" r="r" b="b"/>
              <a:pathLst>
                <a:path w="134268" h="28425" extrusionOk="0">
                  <a:moveTo>
                    <a:pt x="134268" y="28426"/>
                  </a:moveTo>
                  <a:lnTo>
                    <a:pt x="111210" y="0"/>
                  </a:lnTo>
                  <a:lnTo>
                    <a:pt x="21010" y="0"/>
                  </a:lnTo>
                  <a:lnTo>
                    <a:pt x="0" y="28426"/>
                  </a:lnTo>
                  <a:lnTo>
                    <a:pt x="134268" y="2842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1" name="Google Shape;2881;p71"/>
            <p:cNvSpPr/>
            <p:nvPr/>
          </p:nvSpPr>
          <p:spPr>
            <a:xfrm>
              <a:off x="4996105" y="1908484"/>
              <a:ext cx="66675" cy="36881"/>
            </a:xfrm>
            <a:custGeom>
              <a:avLst/>
              <a:gdLst/>
              <a:ahLst/>
              <a:cxnLst/>
              <a:rect l="l" t="t" r="r" b="b"/>
              <a:pathLst>
                <a:path w="51387" h="28425" extrusionOk="0">
                  <a:moveTo>
                    <a:pt x="28329" y="0"/>
                  </a:moveTo>
                  <a:lnTo>
                    <a:pt x="0" y="0"/>
                  </a:lnTo>
                  <a:lnTo>
                    <a:pt x="0" y="28426"/>
                  </a:lnTo>
                  <a:lnTo>
                    <a:pt x="51387" y="28426"/>
                  </a:lnTo>
                  <a:lnTo>
                    <a:pt x="28329"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2" name="Google Shape;2882;p71"/>
            <p:cNvSpPr/>
            <p:nvPr/>
          </p:nvSpPr>
          <p:spPr>
            <a:xfrm>
              <a:off x="4996105" y="2039067"/>
              <a:ext cx="66672" cy="74848"/>
            </a:xfrm>
            <a:custGeom>
              <a:avLst/>
              <a:gdLst/>
              <a:ahLst/>
              <a:cxnLst/>
              <a:rect l="l" t="t" r="r" b="b"/>
              <a:pathLst>
                <a:path w="51385" h="57686" extrusionOk="0">
                  <a:moveTo>
                    <a:pt x="0" y="0"/>
                  </a:moveTo>
                  <a:lnTo>
                    <a:pt x="51386" y="0"/>
                  </a:lnTo>
                  <a:lnTo>
                    <a:pt x="51386" y="57686"/>
                  </a:lnTo>
                  <a:lnTo>
                    <a:pt x="0" y="57686"/>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3" name="Google Shape;2883;p71"/>
            <p:cNvSpPr/>
            <p:nvPr/>
          </p:nvSpPr>
          <p:spPr>
            <a:xfrm>
              <a:off x="4939486" y="2042778"/>
              <a:ext cx="32557" cy="70436"/>
            </a:xfrm>
            <a:custGeom>
              <a:avLst/>
              <a:gdLst/>
              <a:ahLst/>
              <a:cxnLst/>
              <a:rect l="l" t="t" r="r" b="b"/>
              <a:pathLst>
                <a:path w="25092" h="54286" extrusionOk="0">
                  <a:moveTo>
                    <a:pt x="717" y="54286"/>
                  </a:moveTo>
                  <a:cubicBezTo>
                    <a:pt x="717" y="54286"/>
                    <a:pt x="20347" y="46499"/>
                    <a:pt x="24339" y="31509"/>
                  </a:cubicBezTo>
                  <a:cubicBezTo>
                    <a:pt x="28331" y="16518"/>
                    <a:pt x="15171" y="0"/>
                    <a:pt x="15171" y="0"/>
                  </a:cubicBezTo>
                  <a:cubicBezTo>
                    <a:pt x="9616" y="2372"/>
                    <a:pt x="4491" y="5645"/>
                    <a:pt x="1" y="968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4" name="Google Shape;2884;p71"/>
            <p:cNvSpPr/>
            <p:nvPr/>
          </p:nvSpPr>
          <p:spPr>
            <a:xfrm>
              <a:off x="4996105" y="1878665"/>
              <a:ext cx="36756" cy="29826"/>
            </a:xfrm>
            <a:custGeom>
              <a:avLst/>
              <a:gdLst/>
              <a:ahLst/>
              <a:cxnLst/>
              <a:rect l="l" t="t" r="r" b="b"/>
              <a:pathLst>
                <a:path w="28328" h="22987" extrusionOk="0">
                  <a:moveTo>
                    <a:pt x="0" y="0"/>
                  </a:moveTo>
                  <a:lnTo>
                    <a:pt x="28328" y="0"/>
                  </a:lnTo>
                  <a:lnTo>
                    <a:pt x="28328" y="22987"/>
                  </a:lnTo>
                  <a:lnTo>
                    <a:pt x="0" y="229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85" name="Google Shape;2885;p71"/>
            <p:cNvGrpSpPr/>
            <p:nvPr/>
          </p:nvGrpSpPr>
          <p:grpSpPr>
            <a:xfrm>
              <a:off x="4888497" y="2042706"/>
              <a:ext cx="174152" cy="195318"/>
              <a:chOff x="5649322" y="2644138"/>
              <a:chExt cx="134273" cy="150592"/>
            </a:xfrm>
          </p:grpSpPr>
          <p:sp>
            <p:nvSpPr>
              <p:cNvPr id="2886" name="Google Shape;2886;p71"/>
              <p:cNvSpPr/>
              <p:nvPr/>
            </p:nvSpPr>
            <p:spPr>
              <a:xfrm>
                <a:off x="5665254" y="2644138"/>
                <a:ext cx="34299" cy="54286"/>
              </a:xfrm>
              <a:custGeom>
                <a:avLst/>
                <a:gdLst/>
                <a:ahLst/>
                <a:cxnLst/>
                <a:rect l="l" t="t" r="r" b="b"/>
                <a:pathLst>
                  <a:path w="34299" h="54286" extrusionOk="0">
                    <a:moveTo>
                      <a:pt x="33546" y="22777"/>
                    </a:moveTo>
                    <a:cubicBezTo>
                      <a:pt x="37538" y="37768"/>
                      <a:pt x="24378" y="54286"/>
                      <a:pt x="24378" y="54286"/>
                    </a:cubicBezTo>
                    <a:cubicBezTo>
                      <a:pt x="24378" y="54286"/>
                      <a:pt x="4747" y="46499"/>
                      <a:pt x="755" y="31509"/>
                    </a:cubicBezTo>
                    <a:cubicBezTo>
                      <a:pt x="-3237" y="16518"/>
                      <a:pt x="9924" y="0"/>
                      <a:pt x="9924" y="0"/>
                    </a:cubicBezTo>
                    <a:cubicBezTo>
                      <a:pt x="9924" y="0"/>
                      <a:pt x="29554" y="7786"/>
                      <a:pt x="33546" y="227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7" name="Google Shape;2887;p71"/>
              <p:cNvSpPr/>
              <p:nvPr/>
            </p:nvSpPr>
            <p:spPr>
              <a:xfrm>
                <a:off x="5649322" y="2776206"/>
                <a:ext cx="134273" cy="18524"/>
              </a:xfrm>
              <a:custGeom>
                <a:avLst/>
                <a:gdLst/>
                <a:ahLst/>
                <a:cxnLst/>
                <a:rect l="l" t="t" r="r" b="b"/>
                <a:pathLst>
                  <a:path w="134273" h="18524" extrusionOk="0">
                    <a:moveTo>
                      <a:pt x="0" y="0"/>
                    </a:moveTo>
                    <a:lnTo>
                      <a:pt x="134273" y="0"/>
                    </a:lnTo>
                    <a:lnTo>
                      <a:pt x="134273" y="18525"/>
                    </a:lnTo>
                    <a:lnTo>
                      <a:pt x="0" y="1852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888" name="Google Shape;2888;p71"/>
          <p:cNvGrpSpPr/>
          <p:nvPr/>
        </p:nvGrpSpPr>
        <p:grpSpPr>
          <a:xfrm>
            <a:off x="787115" y="1546478"/>
            <a:ext cx="207499" cy="359511"/>
            <a:chOff x="787115" y="1868170"/>
            <a:chExt cx="207499" cy="359511"/>
          </a:xfrm>
        </p:grpSpPr>
        <p:sp>
          <p:nvSpPr>
            <p:cNvPr id="2889" name="Google Shape;2889;p71"/>
            <p:cNvSpPr/>
            <p:nvPr/>
          </p:nvSpPr>
          <p:spPr>
            <a:xfrm>
              <a:off x="921432" y="1868170"/>
              <a:ext cx="62734" cy="50360"/>
            </a:xfrm>
            <a:custGeom>
              <a:avLst/>
              <a:gdLst/>
              <a:ahLst/>
              <a:cxnLst/>
              <a:rect l="l" t="t" r="r" b="b"/>
              <a:pathLst>
                <a:path w="48350" h="38813" extrusionOk="0">
                  <a:moveTo>
                    <a:pt x="48351" y="38813"/>
                  </a:moveTo>
                  <a:lnTo>
                    <a:pt x="0" y="38813"/>
                  </a:lnTo>
                  <a:lnTo>
                    <a:pt x="8023" y="0"/>
                  </a:lnTo>
                  <a:lnTo>
                    <a:pt x="48351" y="0"/>
                  </a:lnTo>
                  <a:lnTo>
                    <a:pt x="48351" y="3881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0" name="Google Shape;2890;p71"/>
            <p:cNvSpPr/>
            <p:nvPr/>
          </p:nvSpPr>
          <p:spPr>
            <a:xfrm>
              <a:off x="923375" y="1888710"/>
              <a:ext cx="60792" cy="20421"/>
            </a:xfrm>
            <a:custGeom>
              <a:avLst/>
              <a:gdLst/>
              <a:ahLst/>
              <a:cxnLst/>
              <a:rect l="l" t="t" r="r" b="b"/>
              <a:pathLst>
                <a:path w="46853" h="15739" extrusionOk="0">
                  <a:moveTo>
                    <a:pt x="0" y="15739"/>
                  </a:moveTo>
                  <a:lnTo>
                    <a:pt x="3255" y="0"/>
                  </a:lnTo>
                  <a:lnTo>
                    <a:pt x="46853" y="0"/>
                  </a:lnTo>
                  <a:lnTo>
                    <a:pt x="46853" y="15739"/>
                  </a:lnTo>
                  <a:lnTo>
                    <a:pt x="0" y="1573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1" name="Google Shape;2891;p71"/>
            <p:cNvSpPr/>
            <p:nvPr/>
          </p:nvSpPr>
          <p:spPr>
            <a:xfrm>
              <a:off x="808329" y="1995911"/>
              <a:ext cx="168592" cy="231770"/>
            </a:xfrm>
            <a:custGeom>
              <a:avLst/>
              <a:gdLst/>
              <a:ahLst/>
              <a:cxnLst/>
              <a:rect l="l" t="t" r="r" b="b"/>
              <a:pathLst>
                <a:path w="129936" h="178628" extrusionOk="0">
                  <a:moveTo>
                    <a:pt x="105832" y="178629"/>
                  </a:moveTo>
                  <a:lnTo>
                    <a:pt x="24108" y="178629"/>
                  </a:lnTo>
                  <a:cubicBezTo>
                    <a:pt x="19542" y="178629"/>
                    <a:pt x="15730" y="175145"/>
                    <a:pt x="15322" y="170597"/>
                  </a:cubicBezTo>
                  <a:lnTo>
                    <a:pt x="1" y="0"/>
                  </a:lnTo>
                  <a:lnTo>
                    <a:pt x="129937" y="0"/>
                  </a:lnTo>
                  <a:lnTo>
                    <a:pt x="114617" y="170597"/>
                  </a:lnTo>
                  <a:cubicBezTo>
                    <a:pt x="114209" y="175145"/>
                    <a:pt x="110398" y="178629"/>
                    <a:pt x="105832" y="17862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2" name="Google Shape;2892;p71"/>
            <p:cNvSpPr/>
            <p:nvPr/>
          </p:nvSpPr>
          <p:spPr>
            <a:xfrm>
              <a:off x="795846" y="1903214"/>
              <a:ext cx="188365" cy="50362"/>
            </a:xfrm>
            <a:custGeom>
              <a:avLst/>
              <a:gdLst/>
              <a:ahLst/>
              <a:cxnLst/>
              <a:rect l="l" t="t" r="r" b="b"/>
              <a:pathLst>
                <a:path w="145175" h="38815" extrusionOk="0">
                  <a:moveTo>
                    <a:pt x="145176" y="38815"/>
                  </a:moveTo>
                  <a:lnTo>
                    <a:pt x="1" y="38815"/>
                  </a:lnTo>
                  <a:lnTo>
                    <a:pt x="11210" y="11691"/>
                  </a:lnTo>
                  <a:cubicBezTo>
                    <a:pt x="14135" y="4615"/>
                    <a:pt x="21036" y="0"/>
                    <a:pt x="28693" y="0"/>
                  </a:cubicBezTo>
                  <a:lnTo>
                    <a:pt x="145176"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93" name="Google Shape;2893;p71"/>
            <p:cNvGrpSpPr/>
            <p:nvPr/>
          </p:nvGrpSpPr>
          <p:grpSpPr>
            <a:xfrm>
              <a:off x="787115" y="1953485"/>
              <a:ext cx="207499" cy="274034"/>
              <a:chOff x="2487121" y="2575349"/>
              <a:chExt cx="159984" cy="211283"/>
            </a:xfrm>
          </p:grpSpPr>
          <p:sp>
            <p:nvSpPr>
              <p:cNvPr id="2894" name="Google Shape;2894;p71"/>
              <p:cNvSpPr/>
              <p:nvPr/>
            </p:nvSpPr>
            <p:spPr>
              <a:xfrm>
                <a:off x="2487121" y="2575349"/>
                <a:ext cx="159984" cy="32654"/>
              </a:xfrm>
              <a:custGeom>
                <a:avLst/>
                <a:gdLst/>
                <a:ahLst/>
                <a:cxnLst/>
                <a:rect l="l" t="t" r="r" b="b"/>
                <a:pathLst>
                  <a:path w="159984" h="32654" extrusionOk="0">
                    <a:moveTo>
                      <a:pt x="156910" y="32655"/>
                    </a:moveTo>
                    <a:lnTo>
                      <a:pt x="3077" y="32655"/>
                    </a:lnTo>
                    <a:cubicBezTo>
                      <a:pt x="1378" y="32655"/>
                      <a:pt x="1" y="31277"/>
                      <a:pt x="1" y="29579"/>
                    </a:cubicBezTo>
                    <a:lnTo>
                      <a:pt x="1" y="3076"/>
                    </a:lnTo>
                    <a:cubicBezTo>
                      <a:pt x="1" y="1377"/>
                      <a:pt x="1378" y="0"/>
                      <a:pt x="3077" y="0"/>
                    </a:cubicBezTo>
                    <a:lnTo>
                      <a:pt x="156909" y="0"/>
                    </a:lnTo>
                    <a:cubicBezTo>
                      <a:pt x="158608" y="0"/>
                      <a:pt x="159985" y="1377"/>
                      <a:pt x="159985" y="3076"/>
                    </a:cubicBezTo>
                    <a:lnTo>
                      <a:pt x="159985" y="29579"/>
                    </a:lnTo>
                    <a:cubicBezTo>
                      <a:pt x="159985" y="31277"/>
                      <a:pt x="158608" y="32654"/>
                      <a:pt x="156910" y="3265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5" name="Google Shape;2895;p71"/>
              <p:cNvSpPr/>
              <p:nvPr/>
            </p:nvSpPr>
            <p:spPr>
              <a:xfrm>
                <a:off x="2508299" y="2658491"/>
                <a:ext cx="120869" cy="128141"/>
              </a:xfrm>
              <a:custGeom>
                <a:avLst/>
                <a:gdLst/>
                <a:ahLst/>
                <a:cxnLst/>
                <a:rect l="l" t="t" r="r" b="b"/>
                <a:pathLst>
                  <a:path w="120869" h="128141" extrusionOk="0">
                    <a:moveTo>
                      <a:pt x="1" y="0"/>
                    </a:moveTo>
                    <a:lnTo>
                      <a:pt x="10787" y="120110"/>
                    </a:lnTo>
                    <a:cubicBezTo>
                      <a:pt x="11196" y="124657"/>
                      <a:pt x="15008" y="128142"/>
                      <a:pt x="19574" y="128142"/>
                    </a:cubicBezTo>
                    <a:lnTo>
                      <a:pt x="101298" y="128142"/>
                    </a:lnTo>
                    <a:cubicBezTo>
                      <a:pt x="105864" y="128142"/>
                      <a:pt x="109675" y="124657"/>
                      <a:pt x="110084" y="120110"/>
                    </a:cubicBezTo>
                    <a:lnTo>
                      <a:pt x="120871"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96" name="Google Shape;2896;p71"/>
            <p:cNvSpPr/>
            <p:nvPr/>
          </p:nvSpPr>
          <p:spPr>
            <a:xfrm>
              <a:off x="813440" y="2044020"/>
              <a:ext cx="159215" cy="34761"/>
            </a:xfrm>
            <a:custGeom>
              <a:avLst/>
              <a:gdLst/>
              <a:ahLst/>
              <a:cxnLst/>
              <a:rect l="l" t="t" r="r" b="b"/>
              <a:pathLst>
                <a:path w="122709" h="26791" extrusionOk="0">
                  <a:moveTo>
                    <a:pt x="57070" y="3311"/>
                  </a:moveTo>
                  <a:cubicBezTo>
                    <a:pt x="38212" y="-1769"/>
                    <a:pt x="18228" y="-727"/>
                    <a:pt x="1" y="6287"/>
                  </a:cubicBezTo>
                  <a:lnTo>
                    <a:pt x="1722" y="25451"/>
                  </a:lnTo>
                  <a:cubicBezTo>
                    <a:pt x="19515" y="19046"/>
                    <a:pt x="38861" y="18345"/>
                    <a:pt x="57070" y="23446"/>
                  </a:cubicBezTo>
                  <a:cubicBezTo>
                    <a:pt x="80126" y="31303"/>
                    <a:pt x="110219" y="23301"/>
                    <a:pt x="120920" y="19940"/>
                  </a:cubicBezTo>
                  <a:lnTo>
                    <a:pt x="122710" y="0"/>
                  </a:lnTo>
                  <a:cubicBezTo>
                    <a:pt x="116283" y="1903"/>
                    <a:pt x="83071" y="10966"/>
                    <a:pt x="57070" y="331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7" name="Google Shape;2897;p71"/>
            <p:cNvSpPr/>
            <p:nvPr/>
          </p:nvSpPr>
          <p:spPr>
            <a:xfrm>
              <a:off x="795776" y="1936227"/>
              <a:ext cx="188372" cy="17332"/>
            </a:xfrm>
            <a:custGeom>
              <a:avLst/>
              <a:gdLst/>
              <a:ahLst/>
              <a:cxnLst/>
              <a:rect l="l" t="t" r="r" b="b"/>
              <a:pathLst>
                <a:path w="145181" h="13358" extrusionOk="0">
                  <a:moveTo>
                    <a:pt x="5522" y="0"/>
                  </a:moveTo>
                  <a:lnTo>
                    <a:pt x="0" y="13359"/>
                  </a:lnTo>
                  <a:lnTo>
                    <a:pt x="145182" y="13359"/>
                  </a:lnTo>
                  <a:lnTo>
                    <a:pt x="145182" y="0"/>
                  </a:lnTo>
                  <a:lnTo>
                    <a:pt x="5522"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8" name="Google Shape;2898;p71"/>
            <p:cNvSpPr/>
            <p:nvPr/>
          </p:nvSpPr>
          <p:spPr>
            <a:xfrm>
              <a:off x="808756" y="1995915"/>
              <a:ext cx="168592" cy="26041"/>
            </a:xfrm>
            <a:custGeom>
              <a:avLst/>
              <a:gdLst/>
              <a:ahLst/>
              <a:cxnLst/>
              <a:rect l="l" t="t" r="r" b="b"/>
              <a:pathLst>
                <a:path w="129936" h="20070" extrusionOk="0">
                  <a:moveTo>
                    <a:pt x="129937" y="0"/>
                  </a:moveTo>
                  <a:lnTo>
                    <a:pt x="0" y="0"/>
                  </a:lnTo>
                  <a:lnTo>
                    <a:pt x="1797" y="20071"/>
                  </a:lnTo>
                  <a:lnTo>
                    <a:pt x="128131" y="20071"/>
                  </a:lnTo>
                  <a:lnTo>
                    <a:pt x="129937"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99" name="Google Shape;2899;p71"/>
          <p:cNvGrpSpPr/>
          <p:nvPr/>
        </p:nvGrpSpPr>
        <p:grpSpPr>
          <a:xfrm>
            <a:off x="3977015" y="1587208"/>
            <a:ext cx="359311" cy="320087"/>
            <a:chOff x="3977015" y="1908899"/>
            <a:chExt cx="359311" cy="320087"/>
          </a:xfrm>
        </p:grpSpPr>
        <p:sp>
          <p:nvSpPr>
            <p:cNvPr id="2900" name="Google Shape;2900;p71"/>
            <p:cNvSpPr/>
            <p:nvPr/>
          </p:nvSpPr>
          <p:spPr>
            <a:xfrm>
              <a:off x="4111822" y="1939121"/>
              <a:ext cx="78148" cy="74752"/>
            </a:xfrm>
            <a:custGeom>
              <a:avLst/>
              <a:gdLst/>
              <a:ahLst/>
              <a:cxnLst/>
              <a:rect l="l" t="t" r="r" b="b"/>
              <a:pathLst>
                <a:path w="60230" h="57612" extrusionOk="0">
                  <a:moveTo>
                    <a:pt x="47814" y="57612"/>
                  </a:moveTo>
                  <a:lnTo>
                    <a:pt x="13724" y="57612"/>
                  </a:lnTo>
                  <a:cubicBezTo>
                    <a:pt x="9050" y="57612"/>
                    <a:pt x="4772" y="54988"/>
                    <a:pt x="2654" y="50821"/>
                  </a:cubicBezTo>
                  <a:lnTo>
                    <a:pt x="1349" y="48254"/>
                  </a:lnTo>
                  <a:cubicBezTo>
                    <a:pt x="463" y="46510"/>
                    <a:pt x="1" y="44582"/>
                    <a:pt x="1" y="42627"/>
                  </a:cubicBezTo>
                  <a:lnTo>
                    <a:pt x="1" y="12418"/>
                  </a:lnTo>
                  <a:cubicBezTo>
                    <a:pt x="1" y="5560"/>
                    <a:pt x="5561" y="0"/>
                    <a:pt x="12419" y="0"/>
                  </a:cubicBezTo>
                  <a:lnTo>
                    <a:pt x="47814" y="0"/>
                  </a:lnTo>
                  <a:cubicBezTo>
                    <a:pt x="54672" y="0"/>
                    <a:pt x="60232" y="5560"/>
                    <a:pt x="60232" y="12418"/>
                  </a:cubicBezTo>
                  <a:lnTo>
                    <a:pt x="60232" y="45195"/>
                  </a:lnTo>
                  <a:cubicBezTo>
                    <a:pt x="60232" y="51790"/>
                    <a:pt x="55076" y="57235"/>
                    <a:pt x="48491" y="57594"/>
                  </a:cubicBezTo>
                  <a:lnTo>
                    <a:pt x="48491" y="57594"/>
                  </a:lnTo>
                  <a:cubicBezTo>
                    <a:pt x="48266" y="57606"/>
                    <a:pt x="48040" y="57612"/>
                    <a:pt x="47814" y="57612"/>
                  </a:cubicBezTo>
                  <a:close/>
                </a:path>
              </a:pathLst>
            </a:custGeom>
            <a:solidFill>
              <a:srgbClr val="F9AB9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1" name="Google Shape;2901;p71"/>
            <p:cNvSpPr/>
            <p:nvPr/>
          </p:nvSpPr>
          <p:spPr>
            <a:xfrm>
              <a:off x="4159000" y="1979569"/>
              <a:ext cx="78532" cy="34290"/>
            </a:xfrm>
            <a:custGeom>
              <a:avLst/>
              <a:gdLst/>
              <a:ahLst/>
              <a:cxnLst/>
              <a:rect l="l" t="t" r="r" b="b"/>
              <a:pathLst>
                <a:path w="60526" h="26428" extrusionOk="0">
                  <a:moveTo>
                    <a:pt x="1" y="10023"/>
                  </a:moveTo>
                  <a:lnTo>
                    <a:pt x="1" y="16345"/>
                  </a:lnTo>
                  <a:cubicBezTo>
                    <a:pt x="1" y="21914"/>
                    <a:pt x="4515" y="26428"/>
                    <a:pt x="10084" y="26428"/>
                  </a:cubicBezTo>
                  <a:lnTo>
                    <a:pt x="53804" y="26428"/>
                  </a:lnTo>
                  <a:cubicBezTo>
                    <a:pt x="57517" y="26428"/>
                    <a:pt x="60528" y="23418"/>
                    <a:pt x="60528" y="19704"/>
                  </a:cubicBezTo>
                  <a:lnTo>
                    <a:pt x="60528" y="6342"/>
                  </a:lnTo>
                  <a:cubicBezTo>
                    <a:pt x="60528" y="2840"/>
                    <a:pt x="57689" y="0"/>
                    <a:pt x="54187" y="0"/>
                  </a:cubicBezTo>
                  <a:cubicBezTo>
                    <a:pt x="53796" y="0"/>
                    <a:pt x="53405" y="36"/>
                    <a:pt x="53020" y="108"/>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2" name="Google Shape;2902;p71"/>
            <p:cNvSpPr/>
            <p:nvPr/>
          </p:nvSpPr>
          <p:spPr>
            <a:xfrm>
              <a:off x="4156633" y="1908899"/>
              <a:ext cx="83331" cy="83699"/>
            </a:xfrm>
            <a:custGeom>
              <a:avLst/>
              <a:gdLst/>
              <a:ahLst/>
              <a:cxnLst/>
              <a:rect l="l" t="t" r="r" b="b"/>
              <a:pathLst>
                <a:path w="64224" h="64508" extrusionOk="0">
                  <a:moveTo>
                    <a:pt x="1" y="0"/>
                  </a:moveTo>
                  <a:lnTo>
                    <a:pt x="46996" y="0"/>
                  </a:lnTo>
                  <a:cubicBezTo>
                    <a:pt x="49180" y="0"/>
                    <a:pt x="51107" y="1430"/>
                    <a:pt x="51738" y="3521"/>
                  </a:cubicBezTo>
                  <a:lnTo>
                    <a:pt x="64035" y="44217"/>
                  </a:lnTo>
                  <a:cubicBezTo>
                    <a:pt x="64481" y="45693"/>
                    <a:pt x="64130" y="47293"/>
                    <a:pt x="63108" y="48447"/>
                  </a:cubicBezTo>
                  <a:lnTo>
                    <a:pt x="48865" y="64509"/>
                  </a:lnTo>
                  <a:lnTo>
                    <a:pt x="22804" y="64509"/>
                  </a:lnTo>
                  <a:close/>
                </a:path>
              </a:pathLst>
            </a:custGeom>
            <a:solidFill>
              <a:srgbClr val="F29E9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3" name="Google Shape;2903;p71"/>
            <p:cNvSpPr/>
            <p:nvPr/>
          </p:nvSpPr>
          <p:spPr>
            <a:xfrm>
              <a:off x="4132283" y="1908899"/>
              <a:ext cx="83239" cy="83700"/>
            </a:xfrm>
            <a:custGeom>
              <a:avLst/>
              <a:gdLst/>
              <a:ahLst/>
              <a:cxnLst/>
              <a:rect l="l" t="t" r="r" b="b"/>
              <a:pathLst>
                <a:path w="64153" h="64509" extrusionOk="0">
                  <a:moveTo>
                    <a:pt x="22805" y="64509"/>
                  </a:moveTo>
                  <a:lnTo>
                    <a:pt x="48866" y="64509"/>
                  </a:lnTo>
                  <a:lnTo>
                    <a:pt x="62884" y="48699"/>
                  </a:lnTo>
                  <a:cubicBezTo>
                    <a:pt x="64046" y="47389"/>
                    <a:pt x="64445" y="45570"/>
                    <a:pt x="63939" y="43894"/>
                  </a:cubicBezTo>
                  <a:lnTo>
                    <a:pt x="51616" y="3117"/>
                  </a:lnTo>
                  <a:cubicBezTo>
                    <a:pt x="51057" y="1266"/>
                    <a:pt x="49352" y="0"/>
                    <a:pt x="47419" y="0"/>
                  </a:cubicBezTo>
                  <a:lnTo>
                    <a:pt x="1" y="0"/>
                  </a:lnTo>
                  <a:lnTo>
                    <a:pt x="24119" y="32254"/>
                  </a:lnTo>
                  <a:close/>
                </a:path>
              </a:pathLst>
            </a:custGeom>
            <a:solidFill>
              <a:srgbClr val="F9AB9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4" name="Google Shape;2904;p71"/>
            <p:cNvSpPr/>
            <p:nvPr/>
          </p:nvSpPr>
          <p:spPr>
            <a:xfrm>
              <a:off x="3977015" y="1908899"/>
              <a:ext cx="358597" cy="320087"/>
            </a:xfrm>
            <a:custGeom>
              <a:avLst/>
              <a:gdLst/>
              <a:ahLst/>
              <a:cxnLst/>
              <a:rect l="l" t="t" r="r" b="b"/>
              <a:pathLst>
                <a:path w="276375" h="246695" extrusionOk="0">
                  <a:moveTo>
                    <a:pt x="106997" y="41483"/>
                  </a:moveTo>
                  <a:cubicBezTo>
                    <a:pt x="107734" y="34954"/>
                    <a:pt x="113127" y="29941"/>
                    <a:pt x="119692" y="29681"/>
                  </a:cubicBezTo>
                  <a:lnTo>
                    <a:pt x="119713" y="29680"/>
                  </a:lnTo>
                  <a:lnTo>
                    <a:pt x="133190" y="29680"/>
                  </a:lnTo>
                  <a:lnTo>
                    <a:pt x="138981" y="44056"/>
                  </a:lnTo>
                  <a:lnTo>
                    <a:pt x="132104" y="44056"/>
                  </a:lnTo>
                  <a:cubicBezTo>
                    <a:pt x="125507" y="44056"/>
                    <a:pt x="120159" y="49404"/>
                    <a:pt x="120159" y="56001"/>
                  </a:cubicBezTo>
                  <a:cubicBezTo>
                    <a:pt x="120159" y="56001"/>
                    <a:pt x="120159" y="56001"/>
                    <a:pt x="120159" y="56001"/>
                  </a:cubicBezTo>
                  <a:lnTo>
                    <a:pt x="120159" y="64508"/>
                  </a:lnTo>
                  <a:lnTo>
                    <a:pt x="146220" y="64508"/>
                  </a:lnTo>
                  <a:lnTo>
                    <a:pt x="159853" y="49134"/>
                  </a:lnTo>
                  <a:cubicBezTo>
                    <a:pt x="161254" y="47553"/>
                    <a:pt x="161736" y="45359"/>
                    <a:pt x="161124" y="43336"/>
                  </a:cubicBezTo>
                  <a:lnTo>
                    <a:pt x="148030" y="0"/>
                  </a:lnTo>
                  <a:lnTo>
                    <a:pt x="97356" y="0"/>
                  </a:lnTo>
                  <a:lnTo>
                    <a:pt x="70098" y="23485"/>
                  </a:lnTo>
                  <a:lnTo>
                    <a:pt x="1" y="163018"/>
                  </a:lnTo>
                  <a:lnTo>
                    <a:pt x="1" y="197756"/>
                  </a:lnTo>
                  <a:cubicBezTo>
                    <a:pt x="23748" y="216467"/>
                    <a:pt x="52815" y="227167"/>
                    <a:pt x="83026" y="228318"/>
                  </a:cubicBezTo>
                  <a:cubicBezTo>
                    <a:pt x="112097" y="228031"/>
                    <a:pt x="140799" y="221776"/>
                    <a:pt x="167352" y="209940"/>
                  </a:cubicBezTo>
                  <a:lnTo>
                    <a:pt x="204108" y="246696"/>
                  </a:lnTo>
                  <a:lnTo>
                    <a:pt x="276376" y="246696"/>
                  </a:lnTo>
                  <a:lnTo>
                    <a:pt x="276376" y="86027"/>
                  </a:lnTo>
                  <a:cubicBezTo>
                    <a:pt x="239235" y="86027"/>
                    <a:pt x="212874" y="114674"/>
                    <a:pt x="212874" y="114674"/>
                  </a:cubicBezTo>
                  <a:cubicBezTo>
                    <a:pt x="162102" y="100735"/>
                    <a:pt x="148624" y="149785"/>
                    <a:pt x="148624" y="149785"/>
                  </a:cubicBezTo>
                  <a:cubicBezTo>
                    <a:pt x="148624" y="149785"/>
                    <a:pt x="138174" y="121857"/>
                    <a:pt x="109971" y="121857"/>
                  </a:cubicBezTo>
                  <a:cubicBezTo>
                    <a:pt x="92935" y="122346"/>
                    <a:pt x="77515" y="132067"/>
                    <a:pt x="69728" y="147228"/>
                  </a:cubicBezTo>
                  <a:lnTo>
                    <a:pt x="103938" y="68903"/>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05" name="Google Shape;2905;p71"/>
            <p:cNvGrpSpPr/>
            <p:nvPr/>
          </p:nvGrpSpPr>
          <p:grpSpPr>
            <a:xfrm>
              <a:off x="4057382" y="1958762"/>
              <a:ext cx="278944" cy="265854"/>
              <a:chOff x="5008537" y="2579411"/>
              <a:chExt cx="215069" cy="204976"/>
            </a:xfrm>
          </p:grpSpPr>
          <p:sp>
            <p:nvSpPr>
              <p:cNvPr id="2906" name="Google Shape;2906;p71"/>
              <p:cNvSpPr/>
              <p:nvPr/>
            </p:nvSpPr>
            <p:spPr>
              <a:xfrm>
                <a:off x="5048669" y="2662921"/>
                <a:ext cx="46441" cy="31258"/>
              </a:xfrm>
              <a:custGeom>
                <a:avLst/>
                <a:gdLst/>
                <a:ahLst/>
                <a:cxnLst/>
                <a:rect l="l" t="t" r="r" b="b"/>
                <a:pathLst>
                  <a:path w="46441" h="31258" extrusionOk="0">
                    <a:moveTo>
                      <a:pt x="38655" y="31069"/>
                    </a:moveTo>
                    <a:cubicBezTo>
                      <a:pt x="41688" y="31779"/>
                      <a:pt x="44834" y="30451"/>
                      <a:pt x="46442" y="27783"/>
                    </a:cubicBezTo>
                    <a:cubicBezTo>
                      <a:pt x="40572" y="11447"/>
                      <a:pt x="25256" y="406"/>
                      <a:pt x="7902" y="0"/>
                    </a:cubicBezTo>
                    <a:cubicBezTo>
                      <a:pt x="5253" y="-3"/>
                      <a:pt x="2608" y="231"/>
                      <a:pt x="1" y="700"/>
                    </a:cubicBezTo>
                    <a:cubicBezTo>
                      <a:pt x="12868" y="3723"/>
                      <a:pt x="23685" y="12386"/>
                      <a:pt x="29446" y="24281"/>
                    </a:cubicBezTo>
                    <a:cubicBezTo>
                      <a:pt x="31266" y="27876"/>
                      <a:pt x="34683" y="30394"/>
                      <a:pt x="38655" y="31069"/>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7" name="Google Shape;2907;p71"/>
              <p:cNvSpPr/>
              <p:nvPr/>
            </p:nvSpPr>
            <p:spPr>
              <a:xfrm>
                <a:off x="5022917" y="2744296"/>
                <a:ext cx="90102" cy="25084"/>
              </a:xfrm>
              <a:custGeom>
                <a:avLst/>
                <a:gdLst/>
                <a:ahLst/>
                <a:cxnLst/>
                <a:rect l="l" t="t" r="r" b="b"/>
                <a:pathLst>
                  <a:path w="90102" h="25084" extrusionOk="0">
                    <a:moveTo>
                      <a:pt x="86381" y="3987"/>
                    </a:moveTo>
                    <a:cubicBezTo>
                      <a:pt x="80242" y="-889"/>
                      <a:pt x="71684" y="-1334"/>
                      <a:pt x="65073" y="2880"/>
                    </a:cubicBezTo>
                    <a:cubicBezTo>
                      <a:pt x="45591" y="15596"/>
                      <a:pt x="23202" y="23163"/>
                      <a:pt x="1" y="24875"/>
                    </a:cubicBezTo>
                    <a:cubicBezTo>
                      <a:pt x="2211" y="25011"/>
                      <a:pt x="4447" y="25081"/>
                      <a:pt x="6710" y="25084"/>
                    </a:cubicBezTo>
                    <a:cubicBezTo>
                      <a:pt x="35402" y="24346"/>
                      <a:pt x="63696" y="18193"/>
                      <a:pt x="90104" y="6948"/>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8" name="Google Shape;2908;p71"/>
              <p:cNvSpPr/>
              <p:nvPr/>
            </p:nvSpPr>
            <p:spPr>
              <a:xfrm>
                <a:off x="5008537" y="2579411"/>
                <a:ext cx="52641" cy="108732"/>
              </a:xfrm>
              <a:custGeom>
                <a:avLst/>
                <a:gdLst/>
                <a:ahLst/>
                <a:cxnLst/>
                <a:rect l="l" t="t" r="r" b="b"/>
                <a:pathLst>
                  <a:path w="52641" h="108732" extrusionOk="0">
                    <a:moveTo>
                      <a:pt x="45639" y="0"/>
                    </a:moveTo>
                    <a:lnTo>
                      <a:pt x="0" y="108733"/>
                    </a:lnTo>
                    <a:lnTo>
                      <a:pt x="7675" y="108733"/>
                    </a:lnTo>
                    <a:lnTo>
                      <a:pt x="41890" y="30409"/>
                    </a:lnTo>
                    <a:lnTo>
                      <a:pt x="52642" y="4777"/>
                    </a:lnTo>
                    <a:lnTo>
                      <a:pt x="45639"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9" name="Google Shape;2909;p71"/>
              <p:cNvSpPr/>
              <p:nvPr/>
            </p:nvSpPr>
            <p:spPr>
              <a:xfrm>
                <a:off x="5187885" y="2656488"/>
                <a:ext cx="35721" cy="127899"/>
              </a:xfrm>
              <a:custGeom>
                <a:avLst/>
                <a:gdLst/>
                <a:ahLst/>
                <a:cxnLst/>
                <a:rect l="l" t="t" r="r" b="b"/>
                <a:pathLst>
                  <a:path w="35721" h="127899" extrusionOk="0">
                    <a:moveTo>
                      <a:pt x="35723" y="0"/>
                    </a:moveTo>
                    <a:cubicBezTo>
                      <a:pt x="35723" y="0"/>
                      <a:pt x="11929" y="6110"/>
                      <a:pt x="11929" y="40440"/>
                    </a:cubicBezTo>
                    <a:cubicBezTo>
                      <a:pt x="11929" y="74770"/>
                      <a:pt x="27349" y="86990"/>
                      <a:pt x="27349" y="86990"/>
                    </a:cubicBezTo>
                    <a:cubicBezTo>
                      <a:pt x="27349" y="86990"/>
                      <a:pt x="1" y="114696"/>
                      <a:pt x="1" y="127899"/>
                    </a:cubicBezTo>
                    <a:lnTo>
                      <a:pt x="35723" y="127899"/>
                    </a:lnTo>
                    <a:lnTo>
                      <a:pt x="35723"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910" name="Google Shape;2910;p71"/>
          <p:cNvGrpSpPr/>
          <p:nvPr/>
        </p:nvGrpSpPr>
        <p:grpSpPr>
          <a:xfrm>
            <a:off x="4011368" y="2144959"/>
            <a:ext cx="332492" cy="359416"/>
            <a:chOff x="4011368" y="2466650"/>
            <a:chExt cx="332492" cy="359416"/>
          </a:xfrm>
        </p:grpSpPr>
        <p:sp>
          <p:nvSpPr>
            <p:cNvPr id="2911" name="Google Shape;2911;p71"/>
            <p:cNvSpPr/>
            <p:nvPr/>
          </p:nvSpPr>
          <p:spPr>
            <a:xfrm>
              <a:off x="4011487" y="2467859"/>
              <a:ext cx="181907" cy="295960"/>
            </a:xfrm>
            <a:custGeom>
              <a:avLst/>
              <a:gdLst/>
              <a:ahLst/>
              <a:cxnLst/>
              <a:rect l="l" t="t" r="r" b="b"/>
              <a:pathLst>
                <a:path w="140198" h="228100" extrusionOk="0">
                  <a:moveTo>
                    <a:pt x="0" y="0"/>
                  </a:moveTo>
                  <a:lnTo>
                    <a:pt x="140199" y="0"/>
                  </a:lnTo>
                  <a:lnTo>
                    <a:pt x="140199" y="228101"/>
                  </a:lnTo>
                  <a:lnTo>
                    <a:pt x="0" y="22810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2" name="Google Shape;2912;p71"/>
            <p:cNvSpPr/>
            <p:nvPr/>
          </p:nvSpPr>
          <p:spPr>
            <a:xfrm>
              <a:off x="4055600" y="2538843"/>
              <a:ext cx="92874" cy="92874"/>
            </a:xfrm>
            <a:custGeom>
              <a:avLst/>
              <a:gdLst/>
              <a:ahLst/>
              <a:cxnLst/>
              <a:rect l="l" t="t" r="r" b="b"/>
              <a:pathLst>
                <a:path w="71579" h="71579" extrusionOk="0">
                  <a:moveTo>
                    <a:pt x="71579" y="35790"/>
                  </a:moveTo>
                  <a:cubicBezTo>
                    <a:pt x="71579" y="55556"/>
                    <a:pt x="55556" y="71579"/>
                    <a:pt x="35790" y="71579"/>
                  </a:cubicBezTo>
                  <a:cubicBezTo>
                    <a:pt x="16024" y="71579"/>
                    <a:pt x="0" y="55556"/>
                    <a:pt x="0" y="35790"/>
                  </a:cubicBezTo>
                  <a:cubicBezTo>
                    <a:pt x="0" y="16024"/>
                    <a:pt x="16024" y="0"/>
                    <a:pt x="35790" y="0"/>
                  </a:cubicBezTo>
                  <a:cubicBezTo>
                    <a:pt x="55556" y="0"/>
                    <a:pt x="71579" y="16024"/>
                    <a:pt x="71579" y="3579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13" name="Google Shape;2913;p71"/>
            <p:cNvGrpSpPr/>
            <p:nvPr/>
          </p:nvGrpSpPr>
          <p:grpSpPr>
            <a:xfrm>
              <a:off x="4011368" y="2467783"/>
              <a:ext cx="181837" cy="295846"/>
              <a:chOff x="4973065" y="2971873"/>
              <a:chExt cx="140198" cy="228100"/>
            </a:xfrm>
          </p:grpSpPr>
          <p:sp>
            <p:nvSpPr>
              <p:cNvPr id="2914" name="Google Shape;2914;p71"/>
              <p:cNvSpPr/>
              <p:nvPr/>
            </p:nvSpPr>
            <p:spPr>
              <a:xfrm>
                <a:off x="4973065" y="3167055"/>
                <a:ext cx="140198" cy="32918"/>
              </a:xfrm>
              <a:custGeom>
                <a:avLst/>
                <a:gdLst/>
                <a:ahLst/>
                <a:cxnLst/>
                <a:rect l="l" t="t" r="r" b="b"/>
                <a:pathLst>
                  <a:path w="140198" h="32918" extrusionOk="0">
                    <a:moveTo>
                      <a:pt x="0" y="0"/>
                    </a:moveTo>
                    <a:lnTo>
                      <a:pt x="140199" y="0"/>
                    </a:lnTo>
                    <a:lnTo>
                      <a:pt x="140199" y="32919"/>
                    </a:lnTo>
                    <a:lnTo>
                      <a:pt x="0" y="329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5" name="Google Shape;2915;p71"/>
              <p:cNvSpPr/>
              <p:nvPr/>
            </p:nvSpPr>
            <p:spPr>
              <a:xfrm>
                <a:off x="4973065" y="2971873"/>
                <a:ext cx="140198" cy="34953"/>
              </a:xfrm>
              <a:custGeom>
                <a:avLst/>
                <a:gdLst/>
                <a:ahLst/>
                <a:cxnLst/>
                <a:rect l="l" t="t" r="r" b="b"/>
                <a:pathLst>
                  <a:path w="140198" h="34953" extrusionOk="0">
                    <a:moveTo>
                      <a:pt x="0" y="0"/>
                    </a:moveTo>
                    <a:lnTo>
                      <a:pt x="140199" y="0"/>
                    </a:lnTo>
                    <a:lnTo>
                      <a:pt x="140199" y="34953"/>
                    </a:lnTo>
                    <a:lnTo>
                      <a:pt x="0" y="3495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16" name="Google Shape;2916;p71"/>
            <p:cNvGrpSpPr/>
            <p:nvPr/>
          </p:nvGrpSpPr>
          <p:grpSpPr>
            <a:xfrm>
              <a:off x="4051327" y="2562258"/>
              <a:ext cx="98617" cy="119708"/>
              <a:chOff x="5003849" y="3044714"/>
              <a:chExt cx="76035" cy="92296"/>
            </a:xfrm>
          </p:grpSpPr>
          <p:sp>
            <p:nvSpPr>
              <p:cNvPr id="2917" name="Google Shape;2917;p71"/>
              <p:cNvSpPr/>
              <p:nvPr/>
            </p:nvSpPr>
            <p:spPr>
              <a:xfrm>
                <a:off x="5035253" y="3044714"/>
                <a:ext cx="23495" cy="35350"/>
              </a:xfrm>
              <a:custGeom>
                <a:avLst/>
                <a:gdLst/>
                <a:ahLst/>
                <a:cxnLst/>
                <a:rect l="l" t="t" r="r" b="b"/>
                <a:pathLst>
                  <a:path w="23495" h="35350" extrusionOk="0">
                    <a:moveTo>
                      <a:pt x="1071" y="137"/>
                    </a:moveTo>
                    <a:lnTo>
                      <a:pt x="23236" y="17147"/>
                    </a:lnTo>
                    <a:cubicBezTo>
                      <a:pt x="23528" y="17371"/>
                      <a:pt x="23583" y="17789"/>
                      <a:pt x="23359" y="18080"/>
                    </a:cubicBezTo>
                    <a:cubicBezTo>
                      <a:pt x="23323" y="18126"/>
                      <a:pt x="23282" y="18167"/>
                      <a:pt x="23236" y="18203"/>
                    </a:cubicBezTo>
                    <a:lnTo>
                      <a:pt x="1071" y="35213"/>
                    </a:lnTo>
                    <a:cubicBezTo>
                      <a:pt x="780" y="35437"/>
                      <a:pt x="362" y="35382"/>
                      <a:pt x="139" y="35091"/>
                    </a:cubicBezTo>
                    <a:cubicBezTo>
                      <a:pt x="49" y="34975"/>
                      <a:pt x="1" y="34832"/>
                      <a:pt x="1" y="34686"/>
                    </a:cubicBezTo>
                    <a:lnTo>
                      <a:pt x="1" y="666"/>
                    </a:lnTo>
                    <a:cubicBezTo>
                      <a:pt x="1" y="298"/>
                      <a:pt x="298" y="0"/>
                      <a:pt x="666" y="0"/>
                    </a:cubicBezTo>
                    <a:cubicBezTo>
                      <a:pt x="812" y="0"/>
                      <a:pt x="955" y="48"/>
                      <a:pt x="1071" y="1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8" name="Google Shape;2918;p71"/>
              <p:cNvSpPr/>
              <p:nvPr/>
            </p:nvSpPr>
            <p:spPr>
              <a:xfrm>
                <a:off x="5003849" y="3125513"/>
                <a:ext cx="76035" cy="11497"/>
              </a:xfrm>
              <a:custGeom>
                <a:avLst/>
                <a:gdLst/>
                <a:ahLst/>
                <a:cxnLst/>
                <a:rect l="l" t="t" r="r" b="b"/>
                <a:pathLst>
                  <a:path w="76035" h="11497" extrusionOk="0">
                    <a:moveTo>
                      <a:pt x="0" y="0"/>
                    </a:moveTo>
                    <a:lnTo>
                      <a:pt x="76035" y="0"/>
                    </a:lnTo>
                    <a:lnTo>
                      <a:pt x="76035" y="11498"/>
                    </a:lnTo>
                    <a:lnTo>
                      <a:pt x="0" y="1149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19" name="Google Shape;2919;p71"/>
            <p:cNvGrpSpPr/>
            <p:nvPr/>
          </p:nvGrpSpPr>
          <p:grpSpPr>
            <a:xfrm>
              <a:off x="4045893" y="2654354"/>
              <a:ext cx="109438" cy="40237"/>
              <a:chOff x="4999679" y="3115750"/>
              <a:chExt cx="84378" cy="31023"/>
            </a:xfrm>
          </p:grpSpPr>
          <p:sp>
            <p:nvSpPr>
              <p:cNvPr id="2920" name="Google Shape;2920;p71"/>
              <p:cNvSpPr/>
              <p:nvPr/>
            </p:nvSpPr>
            <p:spPr>
              <a:xfrm>
                <a:off x="4999679" y="3115750"/>
                <a:ext cx="8344" cy="31023"/>
              </a:xfrm>
              <a:custGeom>
                <a:avLst/>
                <a:gdLst/>
                <a:ahLst/>
                <a:cxnLst/>
                <a:rect l="l" t="t" r="r" b="b"/>
                <a:pathLst>
                  <a:path w="8344" h="31023" extrusionOk="0">
                    <a:moveTo>
                      <a:pt x="4173" y="31023"/>
                    </a:moveTo>
                    <a:cubicBezTo>
                      <a:pt x="1869" y="31023"/>
                      <a:pt x="1" y="29155"/>
                      <a:pt x="1" y="26851"/>
                    </a:cubicBezTo>
                    <a:cubicBezTo>
                      <a:pt x="1" y="26851"/>
                      <a:pt x="1" y="26851"/>
                      <a:pt x="1" y="26850"/>
                    </a:cubicBezTo>
                    <a:lnTo>
                      <a:pt x="1" y="4172"/>
                    </a:lnTo>
                    <a:cubicBezTo>
                      <a:pt x="1" y="1868"/>
                      <a:pt x="1869" y="0"/>
                      <a:pt x="4173" y="0"/>
                    </a:cubicBezTo>
                    <a:cubicBezTo>
                      <a:pt x="6478" y="0"/>
                      <a:pt x="8346" y="1868"/>
                      <a:pt x="8346" y="4172"/>
                    </a:cubicBezTo>
                    <a:lnTo>
                      <a:pt x="8346" y="26851"/>
                    </a:lnTo>
                    <a:cubicBezTo>
                      <a:pt x="8346" y="29155"/>
                      <a:pt x="6478" y="31023"/>
                      <a:pt x="4173" y="3102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1" name="Google Shape;2921;p71"/>
              <p:cNvSpPr/>
              <p:nvPr/>
            </p:nvSpPr>
            <p:spPr>
              <a:xfrm>
                <a:off x="5075712" y="3115768"/>
                <a:ext cx="8345" cy="31004"/>
              </a:xfrm>
              <a:custGeom>
                <a:avLst/>
                <a:gdLst/>
                <a:ahLst/>
                <a:cxnLst/>
                <a:rect l="l" t="t" r="r" b="b"/>
                <a:pathLst>
                  <a:path w="8345" h="31004" extrusionOk="0">
                    <a:moveTo>
                      <a:pt x="4174" y="31005"/>
                    </a:moveTo>
                    <a:cubicBezTo>
                      <a:pt x="1869" y="31005"/>
                      <a:pt x="1" y="29137"/>
                      <a:pt x="1" y="26833"/>
                    </a:cubicBezTo>
                    <a:cubicBezTo>
                      <a:pt x="1" y="26833"/>
                      <a:pt x="1" y="26832"/>
                      <a:pt x="1" y="26832"/>
                    </a:cubicBezTo>
                    <a:lnTo>
                      <a:pt x="1" y="4154"/>
                    </a:lnTo>
                    <a:cubicBezTo>
                      <a:pt x="11" y="1850"/>
                      <a:pt x="1887" y="-10"/>
                      <a:pt x="4192" y="0"/>
                    </a:cubicBezTo>
                    <a:cubicBezTo>
                      <a:pt x="6482" y="10"/>
                      <a:pt x="8336" y="1864"/>
                      <a:pt x="8346" y="4154"/>
                    </a:cubicBezTo>
                    <a:lnTo>
                      <a:pt x="8346" y="26832"/>
                    </a:lnTo>
                    <a:cubicBezTo>
                      <a:pt x="8346" y="29137"/>
                      <a:pt x="6478" y="31005"/>
                      <a:pt x="4173" y="310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22" name="Google Shape;2922;p71"/>
            <p:cNvGrpSpPr/>
            <p:nvPr/>
          </p:nvGrpSpPr>
          <p:grpSpPr>
            <a:xfrm>
              <a:off x="4171102" y="2564337"/>
              <a:ext cx="132097" cy="261729"/>
              <a:chOff x="5096205" y="3046322"/>
              <a:chExt cx="101848" cy="201796"/>
            </a:xfrm>
          </p:grpSpPr>
          <p:sp>
            <p:nvSpPr>
              <p:cNvPr id="2923" name="Google Shape;2923;p71"/>
              <p:cNvSpPr/>
              <p:nvPr/>
            </p:nvSpPr>
            <p:spPr>
              <a:xfrm>
                <a:off x="5096205" y="3046322"/>
                <a:ext cx="71392" cy="201796"/>
              </a:xfrm>
              <a:custGeom>
                <a:avLst/>
                <a:gdLst/>
                <a:ahLst/>
                <a:cxnLst/>
                <a:rect l="l" t="t" r="r" b="b"/>
                <a:pathLst>
                  <a:path w="71392" h="201796" extrusionOk="0">
                    <a:moveTo>
                      <a:pt x="35697" y="201797"/>
                    </a:moveTo>
                    <a:cubicBezTo>
                      <a:pt x="15992" y="201775"/>
                      <a:pt x="23" y="185806"/>
                      <a:pt x="1" y="166101"/>
                    </a:cubicBezTo>
                    <a:cubicBezTo>
                      <a:pt x="1" y="163796"/>
                      <a:pt x="1869" y="161928"/>
                      <a:pt x="4173" y="161928"/>
                    </a:cubicBezTo>
                    <a:cubicBezTo>
                      <a:pt x="6478" y="161928"/>
                      <a:pt x="8346" y="163796"/>
                      <a:pt x="8346" y="166101"/>
                    </a:cubicBezTo>
                    <a:cubicBezTo>
                      <a:pt x="8346" y="181206"/>
                      <a:pt x="20591" y="193452"/>
                      <a:pt x="35697" y="193452"/>
                    </a:cubicBezTo>
                    <a:cubicBezTo>
                      <a:pt x="50803" y="193452"/>
                      <a:pt x="63049" y="181206"/>
                      <a:pt x="63049" y="166101"/>
                    </a:cubicBezTo>
                    <a:lnTo>
                      <a:pt x="62929" y="145977"/>
                    </a:lnTo>
                    <a:lnTo>
                      <a:pt x="62929" y="4172"/>
                    </a:lnTo>
                    <a:cubicBezTo>
                      <a:pt x="62929" y="1868"/>
                      <a:pt x="64797" y="0"/>
                      <a:pt x="67101" y="0"/>
                    </a:cubicBezTo>
                    <a:cubicBezTo>
                      <a:pt x="69405" y="0"/>
                      <a:pt x="71273" y="1868"/>
                      <a:pt x="71273" y="4172"/>
                    </a:cubicBezTo>
                    <a:lnTo>
                      <a:pt x="71274" y="145952"/>
                    </a:lnTo>
                    <a:lnTo>
                      <a:pt x="71394" y="166076"/>
                    </a:lnTo>
                    <a:cubicBezTo>
                      <a:pt x="71382" y="185790"/>
                      <a:pt x="55411" y="201772"/>
                      <a:pt x="35697" y="2017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4" name="Google Shape;2924;p71"/>
              <p:cNvSpPr/>
              <p:nvPr/>
            </p:nvSpPr>
            <p:spPr>
              <a:xfrm>
                <a:off x="5127729" y="3073053"/>
                <a:ext cx="70324" cy="175065"/>
              </a:xfrm>
              <a:custGeom>
                <a:avLst/>
                <a:gdLst/>
                <a:ahLst/>
                <a:cxnLst/>
                <a:rect l="l" t="t" r="r" b="b"/>
                <a:pathLst>
                  <a:path w="70324" h="175065" extrusionOk="0">
                    <a:moveTo>
                      <a:pt x="34629" y="175066"/>
                    </a:moveTo>
                    <a:lnTo>
                      <a:pt x="4173" y="175066"/>
                    </a:lnTo>
                    <a:cubicBezTo>
                      <a:pt x="1869" y="175066"/>
                      <a:pt x="1" y="173198"/>
                      <a:pt x="1" y="170893"/>
                    </a:cubicBezTo>
                    <a:cubicBezTo>
                      <a:pt x="1" y="168589"/>
                      <a:pt x="1869" y="166721"/>
                      <a:pt x="4173" y="166721"/>
                    </a:cubicBezTo>
                    <a:lnTo>
                      <a:pt x="34629" y="166721"/>
                    </a:lnTo>
                    <a:cubicBezTo>
                      <a:pt x="49728" y="166703"/>
                      <a:pt x="61964" y="154468"/>
                      <a:pt x="61981" y="139369"/>
                    </a:cubicBezTo>
                    <a:lnTo>
                      <a:pt x="61861" y="119246"/>
                    </a:lnTo>
                    <a:lnTo>
                      <a:pt x="61861" y="4172"/>
                    </a:lnTo>
                    <a:cubicBezTo>
                      <a:pt x="61861" y="1868"/>
                      <a:pt x="63729" y="0"/>
                      <a:pt x="66033" y="0"/>
                    </a:cubicBezTo>
                    <a:cubicBezTo>
                      <a:pt x="68338" y="0"/>
                      <a:pt x="70206" y="1868"/>
                      <a:pt x="70206" y="4172"/>
                    </a:cubicBezTo>
                    <a:lnTo>
                      <a:pt x="70206" y="119221"/>
                    </a:lnTo>
                    <a:lnTo>
                      <a:pt x="70326" y="139345"/>
                    </a:lnTo>
                    <a:cubicBezTo>
                      <a:pt x="70314" y="159058"/>
                      <a:pt x="54343" y="175041"/>
                      <a:pt x="34629" y="17506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25" name="Google Shape;2925;p71"/>
            <p:cNvGrpSpPr/>
            <p:nvPr/>
          </p:nvGrpSpPr>
          <p:grpSpPr>
            <a:xfrm>
              <a:off x="4071143" y="2484428"/>
              <a:ext cx="122076" cy="294053"/>
              <a:chOff x="5019137" y="2984713"/>
              <a:chExt cx="94122" cy="226718"/>
            </a:xfrm>
          </p:grpSpPr>
          <p:sp>
            <p:nvSpPr>
              <p:cNvPr id="2926" name="Google Shape;2926;p71"/>
              <p:cNvSpPr/>
              <p:nvPr/>
            </p:nvSpPr>
            <p:spPr>
              <a:xfrm>
                <a:off x="5019137" y="2984713"/>
                <a:ext cx="48054" cy="8345"/>
              </a:xfrm>
              <a:custGeom>
                <a:avLst/>
                <a:gdLst/>
                <a:ahLst/>
                <a:cxnLst/>
                <a:rect l="l" t="t" r="r" b="b"/>
                <a:pathLst>
                  <a:path w="48054" h="8345" extrusionOk="0">
                    <a:moveTo>
                      <a:pt x="43883" y="8345"/>
                    </a:moveTo>
                    <a:lnTo>
                      <a:pt x="4173" y="8345"/>
                    </a:lnTo>
                    <a:cubicBezTo>
                      <a:pt x="1869" y="8345"/>
                      <a:pt x="1" y="6477"/>
                      <a:pt x="1" y="4173"/>
                    </a:cubicBezTo>
                    <a:cubicBezTo>
                      <a:pt x="1" y="1868"/>
                      <a:pt x="1869" y="0"/>
                      <a:pt x="4173" y="0"/>
                    </a:cubicBezTo>
                    <a:lnTo>
                      <a:pt x="43883" y="0"/>
                    </a:lnTo>
                    <a:cubicBezTo>
                      <a:pt x="46187" y="0"/>
                      <a:pt x="48055" y="1868"/>
                      <a:pt x="48055" y="4172"/>
                    </a:cubicBezTo>
                    <a:cubicBezTo>
                      <a:pt x="48055" y="6477"/>
                      <a:pt x="46187" y="8345"/>
                      <a:pt x="43883" y="8345"/>
                    </a:cubicBezTo>
                    <a:close/>
                  </a:path>
                </a:pathLst>
              </a:custGeom>
              <a:solidFill>
                <a:schemeClr val="dk1"/>
              </a:solid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7" name="Google Shape;2927;p71"/>
              <p:cNvSpPr/>
              <p:nvPr/>
            </p:nvSpPr>
            <p:spPr>
              <a:xfrm>
                <a:off x="5086839" y="3199974"/>
                <a:ext cx="26420" cy="11457"/>
              </a:xfrm>
              <a:custGeom>
                <a:avLst/>
                <a:gdLst/>
                <a:ahLst/>
                <a:cxnLst/>
                <a:rect l="l" t="t" r="r" b="b"/>
                <a:pathLst>
                  <a:path w="26420" h="11457" extrusionOk="0">
                    <a:moveTo>
                      <a:pt x="0" y="0"/>
                    </a:moveTo>
                    <a:lnTo>
                      <a:pt x="26421" y="0"/>
                    </a:lnTo>
                    <a:lnTo>
                      <a:pt x="26421" y="11458"/>
                    </a:lnTo>
                    <a:lnTo>
                      <a:pt x="0" y="11458"/>
                    </a:lnTo>
                    <a:close/>
                  </a:path>
                </a:pathLst>
              </a:custGeom>
              <a:solidFill>
                <a:schemeClr val="dk1"/>
              </a:solid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28" name="Google Shape;2928;p71"/>
            <p:cNvSpPr/>
            <p:nvPr/>
          </p:nvSpPr>
          <p:spPr>
            <a:xfrm>
              <a:off x="4011489" y="2519792"/>
              <a:ext cx="181902" cy="169485"/>
            </a:xfrm>
            <a:custGeom>
              <a:avLst/>
              <a:gdLst/>
              <a:ahLst/>
              <a:cxnLst/>
              <a:rect l="l" t="t" r="r" b="b"/>
              <a:pathLst>
                <a:path w="140194" h="130624" extrusionOk="0">
                  <a:moveTo>
                    <a:pt x="140195" y="41606"/>
                  </a:moveTo>
                  <a:lnTo>
                    <a:pt x="0" y="130625"/>
                  </a:lnTo>
                  <a:lnTo>
                    <a:pt x="0" y="89018"/>
                  </a:lnTo>
                  <a:lnTo>
                    <a:pt x="140195" y="0"/>
                  </a:lnTo>
                  <a:lnTo>
                    <a:pt x="140195" y="41606"/>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29" name="Google Shape;2929;p71"/>
            <p:cNvGrpSpPr/>
            <p:nvPr/>
          </p:nvGrpSpPr>
          <p:grpSpPr>
            <a:xfrm>
              <a:off x="4212030" y="2466650"/>
              <a:ext cx="131830" cy="139184"/>
              <a:chOff x="5127772" y="2971000"/>
              <a:chExt cx="101642" cy="107312"/>
            </a:xfrm>
          </p:grpSpPr>
          <p:sp>
            <p:nvSpPr>
              <p:cNvPr id="2930" name="Google Shape;2930;p71"/>
              <p:cNvSpPr/>
              <p:nvPr/>
            </p:nvSpPr>
            <p:spPr>
              <a:xfrm>
                <a:off x="5127772" y="2971000"/>
                <a:ext cx="41868" cy="79495"/>
              </a:xfrm>
              <a:custGeom>
                <a:avLst/>
                <a:gdLst/>
                <a:ahLst/>
                <a:cxnLst/>
                <a:rect l="l" t="t" r="r" b="b"/>
                <a:pathLst>
                  <a:path w="41868" h="79495" extrusionOk="0">
                    <a:moveTo>
                      <a:pt x="35534" y="0"/>
                    </a:moveTo>
                    <a:cubicBezTo>
                      <a:pt x="32039" y="10"/>
                      <a:pt x="29208" y="2841"/>
                      <a:pt x="29198" y="6336"/>
                    </a:cubicBezTo>
                    <a:lnTo>
                      <a:pt x="29198" y="11784"/>
                    </a:lnTo>
                    <a:cubicBezTo>
                      <a:pt x="29186" y="7488"/>
                      <a:pt x="25706" y="4008"/>
                      <a:pt x="21410" y="3995"/>
                    </a:cubicBezTo>
                    <a:lnTo>
                      <a:pt x="17331" y="3995"/>
                    </a:lnTo>
                    <a:cubicBezTo>
                      <a:pt x="7772" y="4023"/>
                      <a:pt x="29" y="11766"/>
                      <a:pt x="1" y="21326"/>
                    </a:cubicBezTo>
                    <a:lnTo>
                      <a:pt x="1" y="28211"/>
                    </a:lnTo>
                    <a:cubicBezTo>
                      <a:pt x="29" y="37771"/>
                      <a:pt x="7772" y="45513"/>
                      <a:pt x="17332" y="45541"/>
                    </a:cubicBezTo>
                    <a:lnTo>
                      <a:pt x="21410" y="45541"/>
                    </a:lnTo>
                    <a:cubicBezTo>
                      <a:pt x="25706" y="45529"/>
                      <a:pt x="29186" y="42049"/>
                      <a:pt x="29198" y="37753"/>
                    </a:cubicBezTo>
                    <a:lnTo>
                      <a:pt x="29198" y="73160"/>
                    </a:lnTo>
                    <a:cubicBezTo>
                      <a:pt x="29198" y="76659"/>
                      <a:pt x="32035" y="79496"/>
                      <a:pt x="35534" y="79496"/>
                    </a:cubicBezTo>
                    <a:cubicBezTo>
                      <a:pt x="39033" y="79496"/>
                      <a:pt x="41870" y="76659"/>
                      <a:pt x="41870" y="73160"/>
                    </a:cubicBezTo>
                    <a:lnTo>
                      <a:pt x="41869" y="6336"/>
                    </a:lnTo>
                    <a:cubicBezTo>
                      <a:pt x="41859" y="2841"/>
                      <a:pt x="39029" y="10"/>
                      <a:pt x="35534"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1" name="Google Shape;2931;p71"/>
              <p:cNvSpPr/>
              <p:nvPr/>
            </p:nvSpPr>
            <p:spPr>
              <a:xfrm>
                <a:off x="5187546" y="2998817"/>
                <a:ext cx="41868" cy="79495"/>
              </a:xfrm>
              <a:custGeom>
                <a:avLst/>
                <a:gdLst/>
                <a:ahLst/>
                <a:cxnLst/>
                <a:rect l="l" t="t" r="r" b="b"/>
                <a:pathLst>
                  <a:path w="41868" h="79495" extrusionOk="0">
                    <a:moveTo>
                      <a:pt x="24539" y="3995"/>
                    </a:moveTo>
                    <a:lnTo>
                      <a:pt x="20461" y="3995"/>
                    </a:lnTo>
                    <a:cubicBezTo>
                      <a:pt x="16165" y="4008"/>
                      <a:pt x="12685" y="7487"/>
                      <a:pt x="12672" y="11784"/>
                    </a:cubicBezTo>
                    <a:lnTo>
                      <a:pt x="12672" y="6336"/>
                    </a:lnTo>
                    <a:cubicBezTo>
                      <a:pt x="12672" y="2836"/>
                      <a:pt x="9836" y="0"/>
                      <a:pt x="6337" y="0"/>
                    </a:cubicBezTo>
                    <a:cubicBezTo>
                      <a:pt x="2837" y="0"/>
                      <a:pt x="1" y="2836"/>
                      <a:pt x="1" y="6336"/>
                    </a:cubicBezTo>
                    <a:lnTo>
                      <a:pt x="1" y="73160"/>
                    </a:lnTo>
                    <a:cubicBezTo>
                      <a:pt x="1" y="76659"/>
                      <a:pt x="2837" y="79495"/>
                      <a:pt x="6337" y="79495"/>
                    </a:cubicBezTo>
                    <a:cubicBezTo>
                      <a:pt x="9836" y="79495"/>
                      <a:pt x="12672" y="76659"/>
                      <a:pt x="12672" y="73160"/>
                    </a:cubicBezTo>
                    <a:lnTo>
                      <a:pt x="12672" y="37751"/>
                    </a:lnTo>
                    <a:cubicBezTo>
                      <a:pt x="12685" y="42047"/>
                      <a:pt x="16164" y="45527"/>
                      <a:pt x="20461" y="45540"/>
                    </a:cubicBezTo>
                    <a:lnTo>
                      <a:pt x="24539" y="45540"/>
                    </a:lnTo>
                    <a:cubicBezTo>
                      <a:pt x="34099" y="45512"/>
                      <a:pt x="41841" y="37769"/>
                      <a:pt x="41869" y="28210"/>
                    </a:cubicBezTo>
                    <a:lnTo>
                      <a:pt x="41869" y="21325"/>
                    </a:lnTo>
                    <a:cubicBezTo>
                      <a:pt x="41841" y="11766"/>
                      <a:pt x="34098" y="4024"/>
                      <a:pt x="24539" y="399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32" name="Google Shape;2932;p71"/>
            <p:cNvGrpSpPr/>
            <p:nvPr/>
          </p:nvGrpSpPr>
          <p:grpSpPr>
            <a:xfrm>
              <a:off x="4234292" y="2471823"/>
              <a:ext cx="87381" cy="89963"/>
              <a:chOff x="5144935" y="2974994"/>
              <a:chExt cx="67372" cy="69362"/>
            </a:xfrm>
          </p:grpSpPr>
          <p:sp>
            <p:nvSpPr>
              <p:cNvPr id="2933" name="Google Shape;2933;p71"/>
              <p:cNvSpPr/>
              <p:nvPr/>
            </p:nvSpPr>
            <p:spPr>
              <a:xfrm>
                <a:off x="5200441" y="3002812"/>
                <a:ext cx="11866" cy="41544"/>
              </a:xfrm>
              <a:custGeom>
                <a:avLst/>
                <a:gdLst/>
                <a:ahLst/>
                <a:cxnLst/>
                <a:rect l="l" t="t" r="r" b="b"/>
                <a:pathLst>
                  <a:path w="11866" h="41544" extrusionOk="0">
                    <a:moveTo>
                      <a:pt x="11868" y="0"/>
                    </a:moveTo>
                    <a:lnTo>
                      <a:pt x="7790" y="0"/>
                    </a:lnTo>
                    <a:cubicBezTo>
                      <a:pt x="3493" y="13"/>
                      <a:pt x="14" y="3492"/>
                      <a:pt x="1" y="7789"/>
                    </a:cubicBezTo>
                    <a:lnTo>
                      <a:pt x="1" y="33756"/>
                    </a:lnTo>
                    <a:cubicBezTo>
                      <a:pt x="14" y="38053"/>
                      <a:pt x="3493" y="41532"/>
                      <a:pt x="7790" y="41545"/>
                    </a:cubicBezTo>
                    <a:lnTo>
                      <a:pt x="11868" y="41545"/>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4" name="Google Shape;2934;p71"/>
              <p:cNvSpPr/>
              <p:nvPr/>
            </p:nvSpPr>
            <p:spPr>
              <a:xfrm>
                <a:off x="5144935" y="2974994"/>
                <a:ext cx="11867" cy="41544"/>
              </a:xfrm>
              <a:custGeom>
                <a:avLst/>
                <a:gdLst/>
                <a:ahLst/>
                <a:cxnLst/>
                <a:rect l="l" t="t" r="r" b="b"/>
                <a:pathLst>
                  <a:path w="11867" h="41544" extrusionOk="0">
                    <a:moveTo>
                      <a:pt x="1" y="41545"/>
                    </a:moveTo>
                    <a:lnTo>
                      <a:pt x="4080" y="41545"/>
                    </a:lnTo>
                    <a:cubicBezTo>
                      <a:pt x="8376" y="41532"/>
                      <a:pt x="11856" y="38053"/>
                      <a:pt x="11868" y="33756"/>
                    </a:cubicBezTo>
                    <a:lnTo>
                      <a:pt x="11868" y="7789"/>
                    </a:lnTo>
                    <a:cubicBezTo>
                      <a:pt x="11856" y="3492"/>
                      <a:pt x="8376" y="13"/>
                      <a:pt x="4080" y="0"/>
                    </a:cubicBezTo>
                    <a:lnTo>
                      <a:pt x="1"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935" name="Google Shape;2935;p71"/>
          <p:cNvGrpSpPr/>
          <p:nvPr/>
        </p:nvGrpSpPr>
        <p:grpSpPr>
          <a:xfrm>
            <a:off x="4047085" y="2743489"/>
            <a:ext cx="202134" cy="359635"/>
            <a:chOff x="4047085" y="3065180"/>
            <a:chExt cx="202134" cy="359635"/>
          </a:xfrm>
        </p:grpSpPr>
        <p:sp>
          <p:nvSpPr>
            <p:cNvPr id="2936" name="Google Shape;2936;p71"/>
            <p:cNvSpPr/>
            <p:nvPr/>
          </p:nvSpPr>
          <p:spPr>
            <a:xfrm>
              <a:off x="4092623" y="3155562"/>
              <a:ext cx="113909" cy="269253"/>
            </a:xfrm>
            <a:custGeom>
              <a:avLst/>
              <a:gdLst/>
              <a:ahLst/>
              <a:cxnLst/>
              <a:rect l="l" t="t" r="r" b="b"/>
              <a:pathLst>
                <a:path w="87791" h="207517" extrusionOk="0">
                  <a:moveTo>
                    <a:pt x="130" y="40536"/>
                  </a:moveTo>
                  <a:cubicBezTo>
                    <a:pt x="1955" y="17696"/>
                    <a:pt x="20986" y="71"/>
                    <a:pt x="43898" y="0"/>
                  </a:cubicBezTo>
                  <a:lnTo>
                    <a:pt x="43897" y="0"/>
                  </a:lnTo>
                  <a:cubicBezTo>
                    <a:pt x="67519" y="71"/>
                    <a:pt x="86877" y="18769"/>
                    <a:pt x="87767" y="42374"/>
                  </a:cubicBezTo>
                  <a:lnTo>
                    <a:pt x="87793" y="70456"/>
                  </a:lnTo>
                  <a:lnTo>
                    <a:pt x="87793" y="191717"/>
                  </a:lnTo>
                  <a:cubicBezTo>
                    <a:pt x="87793" y="200443"/>
                    <a:pt x="80719" y="207517"/>
                    <a:pt x="71994" y="207517"/>
                  </a:cubicBezTo>
                  <a:cubicBezTo>
                    <a:pt x="71994" y="207517"/>
                    <a:pt x="71993" y="207517"/>
                    <a:pt x="71993" y="207517"/>
                  </a:cubicBezTo>
                  <a:lnTo>
                    <a:pt x="15801" y="207517"/>
                  </a:lnTo>
                  <a:cubicBezTo>
                    <a:pt x="7075" y="207517"/>
                    <a:pt x="1" y="200443"/>
                    <a:pt x="1" y="191718"/>
                  </a:cubicBezTo>
                  <a:cubicBezTo>
                    <a:pt x="1" y="191718"/>
                    <a:pt x="1" y="191718"/>
                    <a:pt x="1" y="191718"/>
                  </a:cubicBezTo>
                  <a:lnTo>
                    <a:pt x="1" y="17241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7" name="Google Shape;2937;p71"/>
            <p:cNvSpPr/>
            <p:nvPr/>
          </p:nvSpPr>
          <p:spPr>
            <a:xfrm>
              <a:off x="4093342" y="3377586"/>
              <a:ext cx="113909" cy="47147"/>
            </a:xfrm>
            <a:custGeom>
              <a:avLst/>
              <a:gdLst/>
              <a:ahLst/>
              <a:cxnLst/>
              <a:rect l="l" t="t" r="r" b="b"/>
              <a:pathLst>
                <a:path w="87791" h="36337" extrusionOk="0">
                  <a:moveTo>
                    <a:pt x="87793" y="0"/>
                  </a:moveTo>
                  <a:lnTo>
                    <a:pt x="87793" y="20538"/>
                  </a:lnTo>
                  <a:cubicBezTo>
                    <a:pt x="87793" y="29263"/>
                    <a:pt x="80719" y="36337"/>
                    <a:pt x="71994" y="36337"/>
                  </a:cubicBezTo>
                  <a:cubicBezTo>
                    <a:pt x="71994" y="36337"/>
                    <a:pt x="71993" y="36337"/>
                    <a:pt x="71993" y="36337"/>
                  </a:cubicBezTo>
                  <a:lnTo>
                    <a:pt x="15801" y="36337"/>
                  </a:lnTo>
                  <a:cubicBezTo>
                    <a:pt x="7075" y="36337"/>
                    <a:pt x="1" y="29264"/>
                    <a:pt x="1" y="20538"/>
                  </a:cubicBezTo>
                  <a:cubicBezTo>
                    <a:pt x="1" y="20538"/>
                    <a:pt x="1" y="20538"/>
                    <a:pt x="1" y="20538"/>
                  </a:cubicBezTo>
                  <a:lnTo>
                    <a:pt x="1" y="123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38" name="Google Shape;2938;p71"/>
            <p:cNvGrpSpPr/>
            <p:nvPr/>
          </p:nvGrpSpPr>
          <p:grpSpPr>
            <a:xfrm>
              <a:off x="4120404" y="3065180"/>
              <a:ext cx="59600" cy="100730"/>
              <a:chOff x="5057094" y="3432486"/>
              <a:chExt cx="45952" cy="77664"/>
            </a:xfrm>
          </p:grpSpPr>
          <p:sp>
            <p:nvSpPr>
              <p:cNvPr id="2939" name="Google Shape;2939;p71"/>
              <p:cNvSpPr/>
              <p:nvPr/>
            </p:nvSpPr>
            <p:spPr>
              <a:xfrm>
                <a:off x="5065839" y="3450503"/>
                <a:ext cx="27361" cy="59647"/>
              </a:xfrm>
              <a:custGeom>
                <a:avLst/>
                <a:gdLst/>
                <a:ahLst/>
                <a:cxnLst/>
                <a:rect l="l" t="t" r="r" b="b"/>
                <a:pathLst>
                  <a:path w="27361" h="59647" extrusionOk="0">
                    <a:moveTo>
                      <a:pt x="0" y="0"/>
                    </a:moveTo>
                    <a:lnTo>
                      <a:pt x="27361" y="0"/>
                    </a:lnTo>
                    <a:lnTo>
                      <a:pt x="27361" y="59648"/>
                    </a:lnTo>
                    <a:lnTo>
                      <a:pt x="0" y="5964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0" name="Google Shape;2940;p71"/>
              <p:cNvSpPr/>
              <p:nvPr/>
            </p:nvSpPr>
            <p:spPr>
              <a:xfrm>
                <a:off x="5057094" y="3432486"/>
                <a:ext cx="45952" cy="18016"/>
              </a:xfrm>
              <a:custGeom>
                <a:avLst/>
                <a:gdLst/>
                <a:ahLst/>
                <a:cxnLst/>
                <a:rect l="l" t="t" r="r" b="b"/>
                <a:pathLst>
                  <a:path w="45952" h="18016" extrusionOk="0">
                    <a:moveTo>
                      <a:pt x="44531" y="18017"/>
                    </a:moveTo>
                    <a:lnTo>
                      <a:pt x="1423" y="18017"/>
                    </a:lnTo>
                    <a:cubicBezTo>
                      <a:pt x="638" y="18016"/>
                      <a:pt x="1" y="17380"/>
                      <a:pt x="1" y="16595"/>
                    </a:cubicBezTo>
                    <a:lnTo>
                      <a:pt x="1" y="1422"/>
                    </a:lnTo>
                    <a:cubicBezTo>
                      <a:pt x="1" y="637"/>
                      <a:pt x="638" y="0"/>
                      <a:pt x="1423" y="0"/>
                    </a:cubicBezTo>
                    <a:lnTo>
                      <a:pt x="44531" y="0"/>
                    </a:lnTo>
                    <a:cubicBezTo>
                      <a:pt x="45316" y="0"/>
                      <a:pt x="45953" y="637"/>
                      <a:pt x="45953" y="1422"/>
                    </a:cubicBezTo>
                    <a:lnTo>
                      <a:pt x="45953" y="16595"/>
                    </a:lnTo>
                    <a:cubicBezTo>
                      <a:pt x="45954" y="17379"/>
                      <a:pt x="45318" y="18016"/>
                      <a:pt x="44533" y="18017"/>
                    </a:cubicBezTo>
                    <a:cubicBezTo>
                      <a:pt x="44533" y="18017"/>
                      <a:pt x="44532" y="18017"/>
                      <a:pt x="44531" y="1801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41" name="Google Shape;2941;p71"/>
            <p:cNvSpPr/>
            <p:nvPr/>
          </p:nvSpPr>
          <p:spPr>
            <a:xfrm>
              <a:off x="4131817" y="3088654"/>
              <a:ext cx="35501" cy="13703"/>
            </a:xfrm>
            <a:custGeom>
              <a:avLst/>
              <a:gdLst/>
              <a:ahLst/>
              <a:cxnLst/>
              <a:rect l="l" t="t" r="r" b="b"/>
              <a:pathLst>
                <a:path w="27361" h="10561" extrusionOk="0">
                  <a:moveTo>
                    <a:pt x="0" y="0"/>
                  </a:moveTo>
                  <a:lnTo>
                    <a:pt x="27361" y="0"/>
                  </a:lnTo>
                  <a:lnTo>
                    <a:pt x="27361" y="10562"/>
                  </a:lnTo>
                  <a:lnTo>
                    <a:pt x="0" y="10562"/>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42" name="Google Shape;2942;p71"/>
            <p:cNvGrpSpPr/>
            <p:nvPr/>
          </p:nvGrpSpPr>
          <p:grpSpPr>
            <a:xfrm>
              <a:off x="4047085" y="3192390"/>
              <a:ext cx="202134" cy="202134"/>
              <a:chOff x="5000584" y="3530562"/>
              <a:chExt cx="155847" cy="155847"/>
            </a:xfrm>
          </p:grpSpPr>
          <p:sp>
            <p:nvSpPr>
              <p:cNvPr id="2943" name="Google Shape;2943;p71"/>
              <p:cNvSpPr/>
              <p:nvPr/>
            </p:nvSpPr>
            <p:spPr>
              <a:xfrm>
                <a:off x="5000584" y="3530562"/>
                <a:ext cx="155847" cy="155847"/>
              </a:xfrm>
              <a:custGeom>
                <a:avLst/>
                <a:gdLst/>
                <a:ahLst/>
                <a:cxnLst/>
                <a:rect l="l" t="t" r="r" b="b"/>
                <a:pathLst>
                  <a:path w="155847" h="155847" extrusionOk="0">
                    <a:moveTo>
                      <a:pt x="77925" y="0"/>
                    </a:moveTo>
                    <a:cubicBezTo>
                      <a:pt x="34889" y="0"/>
                      <a:pt x="1" y="34887"/>
                      <a:pt x="1" y="77923"/>
                    </a:cubicBezTo>
                    <a:cubicBezTo>
                      <a:pt x="1" y="120959"/>
                      <a:pt x="34888" y="155847"/>
                      <a:pt x="77924" y="155847"/>
                    </a:cubicBezTo>
                    <a:cubicBezTo>
                      <a:pt x="120960" y="155847"/>
                      <a:pt x="155848" y="120960"/>
                      <a:pt x="155848" y="77924"/>
                    </a:cubicBezTo>
                    <a:cubicBezTo>
                      <a:pt x="155848" y="34888"/>
                      <a:pt x="120961" y="1"/>
                      <a:pt x="77925" y="0"/>
                    </a:cubicBezTo>
                    <a:close/>
                    <a:moveTo>
                      <a:pt x="77925" y="141948"/>
                    </a:moveTo>
                    <a:cubicBezTo>
                      <a:pt x="42566" y="141948"/>
                      <a:pt x="13901" y="113283"/>
                      <a:pt x="13901" y="77924"/>
                    </a:cubicBezTo>
                    <a:cubicBezTo>
                      <a:pt x="13901" y="42564"/>
                      <a:pt x="42566" y="13900"/>
                      <a:pt x="77925" y="13900"/>
                    </a:cubicBezTo>
                    <a:cubicBezTo>
                      <a:pt x="113285" y="13900"/>
                      <a:pt x="141949" y="42564"/>
                      <a:pt x="141949" y="77924"/>
                    </a:cubicBezTo>
                    <a:cubicBezTo>
                      <a:pt x="141949" y="113283"/>
                      <a:pt x="113285" y="141947"/>
                      <a:pt x="77926" y="14194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4" name="Google Shape;2944;p71"/>
              <p:cNvSpPr/>
              <p:nvPr/>
            </p:nvSpPr>
            <p:spPr>
              <a:xfrm>
                <a:off x="5021717" y="3555843"/>
                <a:ext cx="110019" cy="109250"/>
              </a:xfrm>
              <a:custGeom>
                <a:avLst/>
                <a:gdLst/>
                <a:ahLst/>
                <a:cxnLst/>
                <a:rect l="l" t="t" r="r" b="b"/>
                <a:pathLst>
                  <a:path w="110019" h="109250" extrusionOk="0">
                    <a:moveTo>
                      <a:pt x="100798" y="0"/>
                    </a:moveTo>
                    <a:lnTo>
                      <a:pt x="0" y="100798"/>
                    </a:lnTo>
                    <a:lnTo>
                      <a:pt x="8825" y="109251"/>
                    </a:lnTo>
                    <a:lnTo>
                      <a:pt x="110020" y="8056"/>
                    </a:lnTo>
                    <a:lnTo>
                      <a:pt x="100798"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945" name="Google Shape;2945;p71"/>
          <p:cNvGrpSpPr/>
          <p:nvPr/>
        </p:nvGrpSpPr>
        <p:grpSpPr>
          <a:xfrm>
            <a:off x="3966258" y="3363059"/>
            <a:ext cx="342280" cy="359420"/>
            <a:chOff x="3966258" y="3684751"/>
            <a:chExt cx="342280" cy="359420"/>
          </a:xfrm>
        </p:grpSpPr>
        <p:grpSp>
          <p:nvGrpSpPr>
            <p:cNvPr id="2946" name="Google Shape;2946;p71"/>
            <p:cNvGrpSpPr/>
            <p:nvPr/>
          </p:nvGrpSpPr>
          <p:grpSpPr>
            <a:xfrm>
              <a:off x="4001045" y="3700555"/>
              <a:ext cx="307493" cy="343616"/>
              <a:chOff x="4965097" y="3922354"/>
              <a:chExt cx="237080" cy="264931"/>
            </a:xfrm>
          </p:grpSpPr>
          <p:sp>
            <p:nvSpPr>
              <p:cNvPr id="2947" name="Google Shape;2947;p71"/>
              <p:cNvSpPr/>
              <p:nvPr/>
            </p:nvSpPr>
            <p:spPr>
              <a:xfrm>
                <a:off x="5175443" y="3925082"/>
                <a:ext cx="26734" cy="37763"/>
              </a:xfrm>
              <a:custGeom>
                <a:avLst/>
                <a:gdLst/>
                <a:ahLst/>
                <a:cxnLst/>
                <a:rect l="l" t="t" r="r" b="b"/>
                <a:pathLst>
                  <a:path w="26734" h="37763" extrusionOk="0">
                    <a:moveTo>
                      <a:pt x="17795" y="32551"/>
                    </a:moveTo>
                    <a:cubicBezTo>
                      <a:pt x="18299" y="32035"/>
                      <a:pt x="18663" y="31398"/>
                      <a:pt x="18851" y="30702"/>
                    </a:cubicBezTo>
                    <a:lnTo>
                      <a:pt x="26665" y="1646"/>
                    </a:lnTo>
                    <a:cubicBezTo>
                      <a:pt x="26892" y="1003"/>
                      <a:pt x="26554" y="297"/>
                      <a:pt x="25910" y="70"/>
                    </a:cubicBezTo>
                    <a:cubicBezTo>
                      <a:pt x="25462" y="-88"/>
                      <a:pt x="24962" y="26"/>
                      <a:pt x="24626" y="362"/>
                    </a:cubicBezTo>
                    <a:lnTo>
                      <a:pt x="5780" y="19095"/>
                    </a:lnTo>
                    <a:lnTo>
                      <a:pt x="1" y="24874"/>
                    </a:lnTo>
                    <a:lnTo>
                      <a:pt x="12693" y="37763"/>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8" name="Google Shape;2948;p71"/>
              <p:cNvSpPr/>
              <p:nvPr/>
            </p:nvSpPr>
            <p:spPr>
              <a:xfrm>
                <a:off x="5138731" y="4044293"/>
                <a:ext cx="42791" cy="37161"/>
              </a:xfrm>
              <a:custGeom>
                <a:avLst/>
                <a:gdLst/>
                <a:ahLst/>
                <a:cxnLst/>
                <a:rect l="l" t="t" r="r" b="b"/>
                <a:pathLst>
                  <a:path w="42791" h="37161" extrusionOk="0">
                    <a:moveTo>
                      <a:pt x="28716" y="37161"/>
                    </a:moveTo>
                    <a:lnTo>
                      <a:pt x="14078" y="37161"/>
                    </a:lnTo>
                    <a:cubicBezTo>
                      <a:pt x="6313" y="37138"/>
                      <a:pt x="24" y="30849"/>
                      <a:pt x="1" y="23084"/>
                    </a:cubicBezTo>
                    <a:lnTo>
                      <a:pt x="1" y="14077"/>
                    </a:lnTo>
                    <a:cubicBezTo>
                      <a:pt x="24" y="6312"/>
                      <a:pt x="6313" y="23"/>
                      <a:pt x="14078" y="0"/>
                    </a:cubicBezTo>
                    <a:lnTo>
                      <a:pt x="28716" y="0"/>
                    </a:lnTo>
                    <a:cubicBezTo>
                      <a:pt x="36481" y="23"/>
                      <a:pt x="42770" y="6312"/>
                      <a:pt x="42792" y="14077"/>
                    </a:cubicBezTo>
                    <a:lnTo>
                      <a:pt x="42792" y="23084"/>
                    </a:lnTo>
                    <a:cubicBezTo>
                      <a:pt x="42770" y="30849"/>
                      <a:pt x="36481" y="37138"/>
                      <a:pt x="28716" y="37161"/>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9" name="Google Shape;2949;p71"/>
              <p:cNvSpPr/>
              <p:nvPr/>
            </p:nvSpPr>
            <p:spPr>
              <a:xfrm>
                <a:off x="5054645" y="4091612"/>
                <a:ext cx="17204" cy="80711"/>
              </a:xfrm>
              <a:custGeom>
                <a:avLst/>
                <a:gdLst/>
                <a:ahLst/>
                <a:cxnLst/>
                <a:rect l="l" t="t" r="r" b="b"/>
                <a:pathLst>
                  <a:path w="17204" h="80711" extrusionOk="0">
                    <a:moveTo>
                      <a:pt x="17205" y="80711"/>
                    </a:moveTo>
                    <a:lnTo>
                      <a:pt x="0" y="78445"/>
                    </a:lnTo>
                    <a:lnTo>
                      <a:pt x="0" y="0"/>
                    </a:lnTo>
                    <a:lnTo>
                      <a:pt x="17205" y="0"/>
                    </a:lnTo>
                    <a:lnTo>
                      <a:pt x="17205" y="80711"/>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0" name="Google Shape;2950;p71"/>
              <p:cNvSpPr/>
              <p:nvPr/>
            </p:nvSpPr>
            <p:spPr>
              <a:xfrm>
                <a:off x="4965097" y="3922354"/>
                <a:ext cx="113190" cy="96311"/>
              </a:xfrm>
              <a:custGeom>
                <a:avLst/>
                <a:gdLst/>
                <a:ahLst/>
                <a:cxnLst/>
                <a:rect l="l" t="t" r="r" b="b"/>
                <a:pathLst>
                  <a:path w="113190" h="96311" extrusionOk="0">
                    <a:moveTo>
                      <a:pt x="1" y="7149"/>
                    </a:moveTo>
                    <a:lnTo>
                      <a:pt x="14918" y="0"/>
                    </a:lnTo>
                    <a:lnTo>
                      <a:pt x="33860" y="47794"/>
                    </a:lnTo>
                    <a:lnTo>
                      <a:pt x="33860" y="47794"/>
                    </a:lnTo>
                    <a:lnTo>
                      <a:pt x="113191" y="82618"/>
                    </a:lnTo>
                    <a:lnTo>
                      <a:pt x="75209" y="96311"/>
                    </a:lnTo>
                    <a:lnTo>
                      <a:pt x="17139" y="63135"/>
                    </a:lnTo>
                    <a:cubicBezTo>
                      <a:pt x="16363" y="62692"/>
                      <a:pt x="15791" y="61963"/>
                      <a:pt x="15543" y="61105"/>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1" name="Google Shape;2951;p71"/>
              <p:cNvSpPr/>
              <p:nvPr/>
            </p:nvSpPr>
            <p:spPr>
              <a:xfrm>
                <a:off x="5105108" y="4150634"/>
                <a:ext cx="41331" cy="36651"/>
              </a:xfrm>
              <a:custGeom>
                <a:avLst/>
                <a:gdLst/>
                <a:ahLst/>
                <a:cxnLst/>
                <a:rect l="l" t="t" r="r" b="b"/>
                <a:pathLst>
                  <a:path w="41331" h="36651" extrusionOk="0">
                    <a:moveTo>
                      <a:pt x="20006" y="19836"/>
                    </a:moveTo>
                    <a:lnTo>
                      <a:pt x="41331" y="36652"/>
                    </a:lnTo>
                    <a:lnTo>
                      <a:pt x="2210" y="36652"/>
                    </a:lnTo>
                    <a:lnTo>
                      <a:pt x="2105" y="19909"/>
                    </a:lnTo>
                    <a:lnTo>
                      <a:pt x="2162" y="14120"/>
                    </a:lnTo>
                    <a:lnTo>
                      <a:pt x="0" y="0"/>
                    </a:lnTo>
                    <a:lnTo>
                      <a:pt x="19285" y="10728"/>
                    </a:lnTo>
                    <a:lnTo>
                      <a:pt x="20006" y="19836"/>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52" name="Google Shape;2952;p71"/>
            <p:cNvSpPr/>
            <p:nvPr/>
          </p:nvSpPr>
          <p:spPr>
            <a:xfrm>
              <a:off x="4138127" y="3730120"/>
              <a:ext cx="158763" cy="292499"/>
            </a:xfrm>
            <a:custGeom>
              <a:avLst/>
              <a:gdLst/>
              <a:ahLst/>
              <a:cxnLst/>
              <a:rect l="l" t="t" r="r" b="b"/>
              <a:pathLst>
                <a:path w="122361" h="225433" extrusionOk="0">
                  <a:moveTo>
                    <a:pt x="73102" y="99869"/>
                  </a:moveTo>
                  <a:lnTo>
                    <a:pt x="87930" y="47917"/>
                  </a:lnTo>
                  <a:lnTo>
                    <a:pt x="122363" y="12737"/>
                  </a:lnTo>
                  <a:lnTo>
                    <a:pt x="109626" y="0"/>
                  </a:lnTo>
                  <a:lnTo>
                    <a:pt x="70808" y="38751"/>
                  </a:lnTo>
                  <a:lnTo>
                    <a:pt x="70499" y="39324"/>
                  </a:lnTo>
                  <a:lnTo>
                    <a:pt x="58052" y="81399"/>
                  </a:lnTo>
                  <a:lnTo>
                    <a:pt x="1" y="56574"/>
                  </a:lnTo>
                  <a:lnTo>
                    <a:pt x="1143" y="105591"/>
                  </a:lnTo>
                  <a:lnTo>
                    <a:pt x="44862" y="129259"/>
                  </a:lnTo>
                  <a:lnTo>
                    <a:pt x="31296" y="171841"/>
                  </a:lnTo>
                  <a:cubicBezTo>
                    <a:pt x="31017" y="172717"/>
                    <a:pt x="30924" y="173641"/>
                    <a:pt x="31024" y="174554"/>
                  </a:cubicBezTo>
                  <a:lnTo>
                    <a:pt x="36568" y="225434"/>
                  </a:lnTo>
                  <a:lnTo>
                    <a:pt x="54469" y="225362"/>
                  </a:lnTo>
                  <a:lnTo>
                    <a:pt x="49855" y="171296"/>
                  </a:lnTo>
                  <a:lnTo>
                    <a:pt x="49995" y="171282"/>
                  </a:lnTo>
                  <a:lnTo>
                    <a:pt x="67357" y="120001"/>
                  </a:lnTo>
                  <a:lnTo>
                    <a:pt x="67357" y="120001"/>
                  </a:lnTo>
                  <a:lnTo>
                    <a:pt x="68029" y="118017"/>
                  </a:lnTo>
                  <a:lnTo>
                    <a:pt x="67933" y="117985"/>
                  </a:lnTo>
                  <a:lnTo>
                    <a:pt x="72431" y="102224"/>
                  </a:lnTo>
                  <a:cubicBezTo>
                    <a:pt x="72724" y="101460"/>
                    <a:pt x="72948" y="100672"/>
                    <a:pt x="73103" y="9986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53" name="Google Shape;2953;p71"/>
            <p:cNvGrpSpPr/>
            <p:nvPr/>
          </p:nvGrpSpPr>
          <p:grpSpPr>
            <a:xfrm>
              <a:off x="3966258" y="3684751"/>
              <a:ext cx="203945" cy="359373"/>
              <a:chOff x="4938280" y="3910165"/>
              <a:chExt cx="157244" cy="277080"/>
            </a:xfrm>
          </p:grpSpPr>
          <p:sp>
            <p:nvSpPr>
              <p:cNvPr id="2954" name="Google Shape;2954;p71"/>
              <p:cNvSpPr/>
              <p:nvPr/>
            </p:nvSpPr>
            <p:spPr>
              <a:xfrm>
                <a:off x="5054648" y="4168746"/>
                <a:ext cx="40876" cy="18499"/>
              </a:xfrm>
              <a:custGeom>
                <a:avLst/>
                <a:gdLst/>
                <a:ahLst/>
                <a:cxnLst/>
                <a:rect l="l" t="t" r="r" b="b"/>
                <a:pathLst>
                  <a:path w="40876" h="18499" extrusionOk="0">
                    <a:moveTo>
                      <a:pt x="1" y="0"/>
                    </a:moveTo>
                    <a:lnTo>
                      <a:pt x="34638" y="6921"/>
                    </a:lnTo>
                    <a:cubicBezTo>
                      <a:pt x="38249" y="7643"/>
                      <a:pt x="40852" y="10807"/>
                      <a:pt x="40864" y="14490"/>
                    </a:cubicBezTo>
                    <a:lnTo>
                      <a:pt x="40877" y="18499"/>
                    </a:lnTo>
                    <a:lnTo>
                      <a:pt x="48" y="1848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5" name="Google Shape;2955;p71"/>
              <p:cNvSpPr/>
              <p:nvPr/>
            </p:nvSpPr>
            <p:spPr>
              <a:xfrm>
                <a:off x="4938280" y="3910165"/>
                <a:ext cx="41733" cy="27818"/>
              </a:xfrm>
              <a:custGeom>
                <a:avLst/>
                <a:gdLst/>
                <a:ahLst/>
                <a:cxnLst/>
                <a:rect l="l" t="t" r="r" b="b"/>
                <a:pathLst>
                  <a:path w="41733" h="27818" extrusionOk="0">
                    <a:moveTo>
                      <a:pt x="41734" y="12189"/>
                    </a:moveTo>
                    <a:lnTo>
                      <a:pt x="10977" y="27133"/>
                    </a:lnTo>
                    <a:cubicBezTo>
                      <a:pt x="7837" y="28658"/>
                      <a:pt x="4052" y="27563"/>
                      <a:pt x="2211" y="24597"/>
                    </a:cubicBezTo>
                    <a:lnTo>
                      <a:pt x="1" y="21033"/>
                    </a:lnTo>
                    <a:lnTo>
                      <a:pt x="34173"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56" name="Google Shape;2956;p71"/>
            <p:cNvSpPr/>
            <p:nvPr/>
          </p:nvSpPr>
          <p:spPr>
            <a:xfrm>
              <a:off x="4250564" y="3859112"/>
              <a:ext cx="31327" cy="47626"/>
            </a:xfrm>
            <a:custGeom>
              <a:avLst/>
              <a:gdLst/>
              <a:ahLst/>
              <a:cxnLst/>
              <a:rect l="l" t="t" r="r" b="b"/>
              <a:pathLst>
                <a:path w="24144" h="36706" extrusionOk="0">
                  <a:moveTo>
                    <a:pt x="10114" y="33"/>
                  </a:moveTo>
                  <a:lnTo>
                    <a:pt x="1" y="0"/>
                  </a:lnTo>
                  <a:cubicBezTo>
                    <a:pt x="2004" y="13043"/>
                    <a:pt x="6662" y="25536"/>
                    <a:pt x="13688" y="36707"/>
                  </a:cubicBezTo>
                  <a:cubicBezTo>
                    <a:pt x="19810" y="35045"/>
                    <a:pt x="24075" y="29506"/>
                    <a:pt x="24116" y="23162"/>
                  </a:cubicBezTo>
                  <a:lnTo>
                    <a:pt x="24146" y="14155"/>
                  </a:lnTo>
                  <a:cubicBezTo>
                    <a:pt x="24147" y="6390"/>
                    <a:pt x="17879" y="81"/>
                    <a:pt x="10114" y="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7" name="Google Shape;2957;p71"/>
            <p:cNvSpPr/>
            <p:nvPr/>
          </p:nvSpPr>
          <p:spPr>
            <a:xfrm>
              <a:off x="4061347" y="3779249"/>
              <a:ext cx="88486" cy="157929"/>
            </a:xfrm>
            <a:custGeom>
              <a:avLst/>
              <a:gdLst/>
              <a:ahLst/>
              <a:cxnLst/>
              <a:rect l="l" t="t" r="r" b="b"/>
              <a:pathLst>
                <a:path w="68197" h="121718" extrusionOk="0">
                  <a:moveTo>
                    <a:pt x="66781" y="22025"/>
                  </a:moveTo>
                  <a:lnTo>
                    <a:pt x="66781" y="22025"/>
                  </a:lnTo>
                  <a:lnTo>
                    <a:pt x="16605" y="0"/>
                  </a:lnTo>
                  <a:lnTo>
                    <a:pt x="1" y="19266"/>
                  </a:lnTo>
                  <a:lnTo>
                    <a:pt x="13999" y="27263"/>
                  </a:lnTo>
                  <a:cubicBezTo>
                    <a:pt x="25515" y="38175"/>
                    <a:pt x="33967" y="51918"/>
                    <a:pt x="38511" y="67118"/>
                  </a:cubicBezTo>
                  <a:lnTo>
                    <a:pt x="43142" y="121718"/>
                  </a:lnTo>
                  <a:lnTo>
                    <a:pt x="60341" y="121718"/>
                  </a:lnTo>
                  <a:lnTo>
                    <a:pt x="68198" y="6008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8" name="Google Shape;2958;p71"/>
            <p:cNvSpPr/>
            <p:nvPr/>
          </p:nvSpPr>
          <p:spPr>
            <a:xfrm>
              <a:off x="4139005" y="3841522"/>
              <a:ext cx="81569" cy="181058"/>
            </a:xfrm>
            <a:custGeom>
              <a:avLst/>
              <a:gdLst/>
              <a:ahLst/>
              <a:cxnLst/>
              <a:rect l="l" t="t" r="r" b="b"/>
              <a:pathLst>
                <a:path w="62866" h="139544" extrusionOk="0">
                  <a:moveTo>
                    <a:pt x="62868" y="45355"/>
                  </a:moveTo>
                  <a:lnTo>
                    <a:pt x="1" y="0"/>
                  </a:lnTo>
                  <a:lnTo>
                    <a:pt x="461" y="19702"/>
                  </a:lnTo>
                  <a:lnTo>
                    <a:pt x="44180" y="43370"/>
                  </a:lnTo>
                  <a:lnTo>
                    <a:pt x="30613" y="85952"/>
                  </a:lnTo>
                  <a:cubicBezTo>
                    <a:pt x="30334" y="86827"/>
                    <a:pt x="30241" y="87751"/>
                    <a:pt x="30341" y="88664"/>
                  </a:cubicBezTo>
                  <a:lnTo>
                    <a:pt x="35885" y="139544"/>
                  </a:lnTo>
                  <a:lnTo>
                    <a:pt x="53786" y="139473"/>
                  </a:lnTo>
                  <a:lnTo>
                    <a:pt x="49172" y="85406"/>
                  </a:lnTo>
                  <a:lnTo>
                    <a:pt x="49313" y="85393"/>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9" name="Google Shape;2959;p71"/>
            <p:cNvSpPr/>
            <p:nvPr/>
          </p:nvSpPr>
          <p:spPr>
            <a:xfrm>
              <a:off x="4117304" y="3937118"/>
              <a:ext cx="22314" cy="7243"/>
            </a:xfrm>
            <a:custGeom>
              <a:avLst/>
              <a:gdLst/>
              <a:ahLst/>
              <a:cxnLst/>
              <a:rect l="l" t="t" r="r" b="b"/>
              <a:pathLst>
                <a:path w="17198" h="5582" extrusionOk="0">
                  <a:moveTo>
                    <a:pt x="0" y="0"/>
                  </a:moveTo>
                  <a:lnTo>
                    <a:pt x="17198" y="0"/>
                  </a:lnTo>
                  <a:lnTo>
                    <a:pt x="17198" y="5582"/>
                  </a:lnTo>
                  <a:lnTo>
                    <a:pt x="0" y="5582"/>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60" name="Google Shape;2960;p71"/>
          <p:cNvGrpSpPr/>
          <p:nvPr/>
        </p:nvGrpSpPr>
        <p:grpSpPr>
          <a:xfrm>
            <a:off x="3221463" y="3972117"/>
            <a:ext cx="236503" cy="359632"/>
            <a:chOff x="3221463" y="4293809"/>
            <a:chExt cx="236503" cy="359632"/>
          </a:xfrm>
        </p:grpSpPr>
        <p:grpSp>
          <p:nvGrpSpPr>
            <p:cNvPr id="2961" name="Google Shape;2961;p71"/>
            <p:cNvGrpSpPr/>
            <p:nvPr/>
          </p:nvGrpSpPr>
          <p:grpSpPr>
            <a:xfrm>
              <a:off x="3232633" y="4293809"/>
              <a:ext cx="206927" cy="91343"/>
              <a:chOff x="4372636" y="4379747"/>
              <a:chExt cx="159543" cy="70426"/>
            </a:xfrm>
          </p:grpSpPr>
          <p:sp>
            <p:nvSpPr>
              <p:cNvPr id="2962" name="Google Shape;2962;p71"/>
              <p:cNvSpPr/>
              <p:nvPr/>
            </p:nvSpPr>
            <p:spPr>
              <a:xfrm>
                <a:off x="4390809" y="4379747"/>
                <a:ext cx="127444" cy="44075"/>
              </a:xfrm>
              <a:custGeom>
                <a:avLst/>
                <a:gdLst/>
                <a:ahLst/>
                <a:cxnLst/>
                <a:rect l="l" t="t" r="r" b="b"/>
                <a:pathLst>
                  <a:path w="127444" h="44075" extrusionOk="0">
                    <a:moveTo>
                      <a:pt x="1" y="44075"/>
                    </a:moveTo>
                    <a:lnTo>
                      <a:pt x="1" y="7355"/>
                    </a:lnTo>
                    <a:cubicBezTo>
                      <a:pt x="12" y="3298"/>
                      <a:pt x="3298" y="12"/>
                      <a:pt x="7356" y="0"/>
                    </a:cubicBezTo>
                    <a:lnTo>
                      <a:pt x="120090" y="0"/>
                    </a:lnTo>
                    <a:cubicBezTo>
                      <a:pt x="124147" y="12"/>
                      <a:pt x="127433" y="3298"/>
                      <a:pt x="127445" y="7355"/>
                    </a:cubicBezTo>
                    <a:lnTo>
                      <a:pt x="127445" y="44075"/>
                    </a:lnTo>
                    <a:lnTo>
                      <a:pt x="1" y="4407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3" name="Google Shape;2963;p71"/>
              <p:cNvSpPr/>
              <p:nvPr/>
            </p:nvSpPr>
            <p:spPr>
              <a:xfrm>
                <a:off x="4372636" y="4415754"/>
                <a:ext cx="159543" cy="34419"/>
              </a:xfrm>
              <a:custGeom>
                <a:avLst/>
                <a:gdLst/>
                <a:ahLst/>
                <a:cxnLst/>
                <a:rect l="l" t="t" r="r" b="b"/>
                <a:pathLst>
                  <a:path w="159543" h="34419" extrusionOk="0">
                    <a:moveTo>
                      <a:pt x="1" y="33854"/>
                    </a:moveTo>
                    <a:lnTo>
                      <a:pt x="1" y="7355"/>
                    </a:lnTo>
                    <a:cubicBezTo>
                      <a:pt x="13" y="3298"/>
                      <a:pt x="3299" y="12"/>
                      <a:pt x="7356" y="0"/>
                    </a:cubicBezTo>
                    <a:lnTo>
                      <a:pt x="152189" y="0"/>
                    </a:lnTo>
                    <a:cubicBezTo>
                      <a:pt x="156247" y="12"/>
                      <a:pt x="159533" y="3298"/>
                      <a:pt x="159544" y="7355"/>
                    </a:cubicBezTo>
                    <a:lnTo>
                      <a:pt x="159544" y="3442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64" name="Google Shape;2964;p71"/>
            <p:cNvSpPr/>
            <p:nvPr/>
          </p:nvSpPr>
          <p:spPr>
            <a:xfrm>
              <a:off x="3221465" y="4378412"/>
              <a:ext cx="236502" cy="275028"/>
            </a:xfrm>
            <a:custGeom>
              <a:avLst/>
              <a:gdLst/>
              <a:ahLst/>
              <a:cxnLst/>
              <a:rect l="l" t="t" r="r" b="b"/>
              <a:pathLst>
                <a:path w="182275" h="211968" extrusionOk="0">
                  <a:moveTo>
                    <a:pt x="174921" y="211968"/>
                  </a:moveTo>
                  <a:lnTo>
                    <a:pt x="7356" y="211968"/>
                  </a:lnTo>
                  <a:cubicBezTo>
                    <a:pt x="3299" y="211956"/>
                    <a:pt x="13" y="208670"/>
                    <a:pt x="1" y="204613"/>
                  </a:cubicBezTo>
                  <a:lnTo>
                    <a:pt x="1" y="7355"/>
                  </a:lnTo>
                  <a:cubicBezTo>
                    <a:pt x="13" y="3298"/>
                    <a:pt x="3299" y="12"/>
                    <a:pt x="7356" y="0"/>
                  </a:cubicBezTo>
                  <a:lnTo>
                    <a:pt x="174921" y="0"/>
                  </a:lnTo>
                  <a:cubicBezTo>
                    <a:pt x="178979" y="12"/>
                    <a:pt x="182264" y="3298"/>
                    <a:pt x="182276" y="7355"/>
                  </a:cubicBezTo>
                  <a:lnTo>
                    <a:pt x="182276" y="204613"/>
                  </a:lnTo>
                  <a:cubicBezTo>
                    <a:pt x="182264" y="208670"/>
                    <a:pt x="178978" y="211956"/>
                    <a:pt x="174921" y="21196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5" name="Google Shape;2965;p71"/>
            <p:cNvSpPr/>
            <p:nvPr/>
          </p:nvSpPr>
          <p:spPr>
            <a:xfrm>
              <a:off x="3221463" y="4441844"/>
              <a:ext cx="236502" cy="142181"/>
            </a:xfrm>
            <a:custGeom>
              <a:avLst/>
              <a:gdLst/>
              <a:ahLst/>
              <a:cxnLst/>
              <a:rect l="l" t="t" r="r" b="b"/>
              <a:pathLst>
                <a:path w="182275" h="109581" extrusionOk="0">
                  <a:moveTo>
                    <a:pt x="0" y="0"/>
                  </a:moveTo>
                  <a:lnTo>
                    <a:pt x="182275" y="0"/>
                  </a:lnTo>
                  <a:lnTo>
                    <a:pt x="182275" y="109581"/>
                  </a:lnTo>
                  <a:lnTo>
                    <a:pt x="0" y="10958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6" name="Google Shape;2966;p71"/>
            <p:cNvSpPr/>
            <p:nvPr/>
          </p:nvSpPr>
          <p:spPr>
            <a:xfrm>
              <a:off x="3331122" y="4470378"/>
              <a:ext cx="83533" cy="83532"/>
            </a:xfrm>
            <a:custGeom>
              <a:avLst/>
              <a:gdLst/>
              <a:ahLst/>
              <a:cxnLst/>
              <a:rect l="l" t="t" r="r" b="b"/>
              <a:pathLst>
                <a:path w="64380" h="64379" extrusionOk="0">
                  <a:moveTo>
                    <a:pt x="4921" y="59460"/>
                  </a:moveTo>
                  <a:lnTo>
                    <a:pt x="4921" y="59460"/>
                  </a:lnTo>
                  <a:cubicBezTo>
                    <a:pt x="-1639" y="52861"/>
                    <a:pt x="-1639" y="42204"/>
                    <a:pt x="4921" y="35605"/>
                  </a:cubicBezTo>
                  <a:lnTo>
                    <a:pt x="20264" y="20262"/>
                  </a:lnTo>
                  <a:lnTo>
                    <a:pt x="35606" y="4920"/>
                  </a:lnTo>
                  <a:cubicBezTo>
                    <a:pt x="42205" y="-1640"/>
                    <a:pt x="52862" y="-1640"/>
                    <a:pt x="59461" y="4920"/>
                  </a:cubicBezTo>
                  <a:lnTo>
                    <a:pt x="59461" y="4920"/>
                  </a:lnTo>
                  <a:cubicBezTo>
                    <a:pt x="66021" y="11519"/>
                    <a:pt x="66021" y="22176"/>
                    <a:pt x="59461" y="28775"/>
                  </a:cubicBezTo>
                  <a:lnTo>
                    <a:pt x="28776" y="59460"/>
                  </a:lnTo>
                  <a:cubicBezTo>
                    <a:pt x="22178" y="66020"/>
                    <a:pt x="11520" y="66020"/>
                    <a:pt x="4921" y="5946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7" name="Google Shape;2967;p71"/>
            <p:cNvSpPr/>
            <p:nvPr/>
          </p:nvSpPr>
          <p:spPr>
            <a:xfrm>
              <a:off x="3357404" y="4470378"/>
              <a:ext cx="57242" cy="57242"/>
            </a:xfrm>
            <a:custGeom>
              <a:avLst/>
              <a:gdLst/>
              <a:ahLst/>
              <a:cxnLst/>
              <a:rect l="l" t="t" r="r" b="b"/>
              <a:pathLst>
                <a:path w="44117" h="44117" extrusionOk="0">
                  <a:moveTo>
                    <a:pt x="39198" y="4920"/>
                  </a:moveTo>
                  <a:lnTo>
                    <a:pt x="39198" y="4920"/>
                  </a:lnTo>
                  <a:cubicBezTo>
                    <a:pt x="32600" y="-1640"/>
                    <a:pt x="21942" y="-1640"/>
                    <a:pt x="15344" y="4920"/>
                  </a:cubicBezTo>
                  <a:lnTo>
                    <a:pt x="1" y="20262"/>
                  </a:lnTo>
                  <a:lnTo>
                    <a:pt x="23856" y="44117"/>
                  </a:lnTo>
                  <a:lnTo>
                    <a:pt x="39198" y="28775"/>
                  </a:lnTo>
                  <a:cubicBezTo>
                    <a:pt x="45758" y="22176"/>
                    <a:pt x="45758" y="11518"/>
                    <a:pt x="39198" y="492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68" name="Google Shape;2968;p71"/>
            <p:cNvGrpSpPr/>
            <p:nvPr/>
          </p:nvGrpSpPr>
          <p:grpSpPr>
            <a:xfrm>
              <a:off x="3261716" y="4340489"/>
              <a:ext cx="152047" cy="37796"/>
              <a:chOff x="4395053" y="4415758"/>
              <a:chExt cx="117230" cy="29141"/>
            </a:xfrm>
          </p:grpSpPr>
          <p:sp>
            <p:nvSpPr>
              <p:cNvPr id="2969" name="Google Shape;2969;p71"/>
              <p:cNvSpPr/>
              <p:nvPr/>
            </p:nvSpPr>
            <p:spPr>
              <a:xfrm>
                <a:off x="4395053" y="4415758"/>
                <a:ext cx="8486" cy="29141"/>
              </a:xfrm>
              <a:custGeom>
                <a:avLst/>
                <a:gdLst/>
                <a:ahLst/>
                <a:cxnLst/>
                <a:rect l="l" t="t" r="r" b="b"/>
                <a:pathLst>
                  <a:path w="8486" h="29141" extrusionOk="0">
                    <a:moveTo>
                      <a:pt x="0" y="0"/>
                    </a:moveTo>
                    <a:lnTo>
                      <a:pt x="8486" y="0"/>
                    </a:lnTo>
                    <a:lnTo>
                      <a:pt x="8486" y="29142"/>
                    </a:lnTo>
                    <a:lnTo>
                      <a:pt x="0" y="2914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0" name="Google Shape;2970;p71"/>
              <p:cNvSpPr/>
              <p:nvPr/>
            </p:nvSpPr>
            <p:spPr>
              <a:xfrm>
                <a:off x="4422238" y="4415758"/>
                <a:ext cx="8486" cy="29141"/>
              </a:xfrm>
              <a:custGeom>
                <a:avLst/>
                <a:gdLst/>
                <a:ahLst/>
                <a:cxnLst/>
                <a:rect l="l" t="t" r="r" b="b"/>
                <a:pathLst>
                  <a:path w="8486" h="29141" extrusionOk="0">
                    <a:moveTo>
                      <a:pt x="0" y="0"/>
                    </a:moveTo>
                    <a:lnTo>
                      <a:pt x="8486" y="0"/>
                    </a:lnTo>
                    <a:lnTo>
                      <a:pt x="8486" y="29142"/>
                    </a:lnTo>
                    <a:lnTo>
                      <a:pt x="0" y="2914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1" name="Google Shape;2971;p71"/>
              <p:cNvSpPr/>
              <p:nvPr/>
            </p:nvSpPr>
            <p:spPr>
              <a:xfrm>
                <a:off x="4449422" y="4415758"/>
                <a:ext cx="8486" cy="29141"/>
              </a:xfrm>
              <a:custGeom>
                <a:avLst/>
                <a:gdLst/>
                <a:ahLst/>
                <a:cxnLst/>
                <a:rect l="l" t="t" r="r" b="b"/>
                <a:pathLst>
                  <a:path w="8486" h="29141" extrusionOk="0">
                    <a:moveTo>
                      <a:pt x="0" y="0"/>
                    </a:moveTo>
                    <a:lnTo>
                      <a:pt x="8486" y="0"/>
                    </a:lnTo>
                    <a:lnTo>
                      <a:pt x="8486" y="29142"/>
                    </a:lnTo>
                    <a:lnTo>
                      <a:pt x="0" y="2914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2" name="Google Shape;2972;p71"/>
              <p:cNvSpPr/>
              <p:nvPr/>
            </p:nvSpPr>
            <p:spPr>
              <a:xfrm>
                <a:off x="4476612" y="4415758"/>
                <a:ext cx="8486" cy="29141"/>
              </a:xfrm>
              <a:custGeom>
                <a:avLst/>
                <a:gdLst/>
                <a:ahLst/>
                <a:cxnLst/>
                <a:rect l="l" t="t" r="r" b="b"/>
                <a:pathLst>
                  <a:path w="8486" h="29141" extrusionOk="0">
                    <a:moveTo>
                      <a:pt x="0" y="0"/>
                    </a:moveTo>
                    <a:lnTo>
                      <a:pt x="8486" y="0"/>
                    </a:lnTo>
                    <a:lnTo>
                      <a:pt x="8486" y="29142"/>
                    </a:lnTo>
                    <a:lnTo>
                      <a:pt x="0" y="2914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3" name="Google Shape;2973;p71"/>
              <p:cNvSpPr/>
              <p:nvPr/>
            </p:nvSpPr>
            <p:spPr>
              <a:xfrm>
                <a:off x="4503797" y="4415758"/>
                <a:ext cx="8486" cy="29141"/>
              </a:xfrm>
              <a:custGeom>
                <a:avLst/>
                <a:gdLst/>
                <a:ahLst/>
                <a:cxnLst/>
                <a:rect l="l" t="t" r="r" b="b"/>
                <a:pathLst>
                  <a:path w="8486" h="29141" extrusionOk="0">
                    <a:moveTo>
                      <a:pt x="0" y="0"/>
                    </a:moveTo>
                    <a:lnTo>
                      <a:pt x="8486" y="0"/>
                    </a:lnTo>
                    <a:lnTo>
                      <a:pt x="8486" y="29142"/>
                    </a:lnTo>
                    <a:lnTo>
                      <a:pt x="0" y="2914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74" name="Google Shape;2974;p71"/>
            <p:cNvSpPr/>
            <p:nvPr/>
          </p:nvSpPr>
          <p:spPr>
            <a:xfrm>
              <a:off x="3262248" y="4472443"/>
              <a:ext cx="48446" cy="48446"/>
            </a:xfrm>
            <a:custGeom>
              <a:avLst/>
              <a:gdLst/>
              <a:ahLst/>
              <a:cxnLst/>
              <a:rect l="l" t="t" r="r" b="b"/>
              <a:pathLst>
                <a:path w="37338" h="37338" extrusionOk="0">
                  <a:moveTo>
                    <a:pt x="37339" y="18669"/>
                  </a:moveTo>
                  <a:cubicBezTo>
                    <a:pt x="37339" y="28980"/>
                    <a:pt x="28980" y="37338"/>
                    <a:pt x="18669" y="37338"/>
                  </a:cubicBezTo>
                  <a:cubicBezTo>
                    <a:pt x="8359" y="37338"/>
                    <a:pt x="0" y="28980"/>
                    <a:pt x="0" y="18669"/>
                  </a:cubicBezTo>
                  <a:cubicBezTo>
                    <a:pt x="0" y="8358"/>
                    <a:pt x="8359" y="0"/>
                    <a:pt x="18669" y="0"/>
                  </a:cubicBezTo>
                  <a:cubicBezTo>
                    <a:pt x="28980" y="0"/>
                    <a:pt x="37339" y="8359"/>
                    <a:pt x="37339" y="1866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5" name="Google Shape;2975;p71"/>
            <p:cNvSpPr/>
            <p:nvPr/>
          </p:nvSpPr>
          <p:spPr>
            <a:xfrm>
              <a:off x="3262321" y="4472445"/>
              <a:ext cx="44051" cy="39445"/>
            </a:xfrm>
            <a:custGeom>
              <a:avLst/>
              <a:gdLst/>
              <a:ahLst/>
              <a:cxnLst/>
              <a:rect l="l" t="t" r="r" b="b"/>
              <a:pathLst>
                <a:path w="33951" h="30401" extrusionOk="0">
                  <a:moveTo>
                    <a:pt x="18670" y="0"/>
                  </a:moveTo>
                  <a:cubicBezTo>
                    <a:pt x="8361" y="-2"/>
                    <a:pt x="3" y="8354"/>
                    <a:pt x="1" y="18663"/>
                  </a:cubicBezTo>
                  <a:cubicBezTo>
                    <a:pt x="0" y="22936"/>
                    <a:pt x="1465" y="27079"/>
                    <a:pt x="4151" y="30401"/>
                  </a:cubicBezTo>
                  <a:lnTo>
                    <a:pt x="33952" y="7952"/>
                  </a:lnTo>
                  <a:cubicBezTo>
                    <a:pt x="30462" y="2965"/>
                    <a:pt x="24757" y="-3"/>
                    <a:pt x="18670"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76" name="Google Shape;2976;p71"/>
            <p:cNvGrpSpPr/>
            <p:nvPr/>
          </p:nvGrpSpPr>
          <p:grpSpPr>
            <a:xfrm>
              <a:off x="3232619" y="4325382"/>
              <a:ext cx="206926" cy="53430"/>
              <a:chOff x="4372637" y="4404109"/>
              <a:chExt cx="159542" cy="41195"/>
            </a:xfrm>
          </p:grpSpPr>
          <p:sp>
            <p:nvSpPr>
              <p:cNvPr id="2977" name="Google Shape;2977;p71"/>
              <p:cNvSpPr/>
              <p:nvPr/>
            </p:nvSpPr>
            <p:spPr>
              <a:xfrm>
                <a:off x="4390810" y="4404109"/>
                <a:ext cx="127441" cy="11643"/>
              </a:xfrm>
              <a:custGeom>
                <a:avLst/>
                <a:gdLst/>
                <a:ahLst/>
                <a:cxnLst/>
                <a:rect l="l" t="t" r="r" b="b"/>
                <a:pathLst>
                  <a:path w="127441" h="11643" extrusionOk="0">
                    <a:moveTo>
                      <a:pt x="0" y="0"/>
                    </a:moveTo>
                    <a:lnTo>
                      <a:pt x="127442" y="0"/>
                    </a:lnTo>
                    <a:lnTo>
                      <a:pt x="127442" y="11644"/>
                    </a:lnTo>
                    <a:lnTo>
                      <a:pt x="0" y="116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8" name="Google Shape;2978;p71"/>
              <p:cNvSpPr/>
              <p:nvPr/>
            </p:nvSpPr>
            <p:spPr>
              <a:xfrm>
                <a:off x="4372637" y="4432962"/>
                <a:ext cx="159542" cy="12342"/>
              </a:xfrm>
              <a:custGeom>
                <a:avLst/>
                <a:gdLst/>
                <a:ahLst/>
                <a:cxnLst/>
                <a:rect l="l" t="t" r="r" b="b"/>
                <a:pathLst>
                  <a:path w="159542" h="12342" extrusionOk="0">
                    <a:moveTo>
                      <a:pt x="0" y="0"/>
                    </a:moveTo>
                    <a:lnTo>
                      <a:pt x="159543" y="0"/>
                    </a:lnTo>
                    <a:lnTo>
                      <a:pt x="159543" y="12343"/>
                    </a:lnTo>
                    <a:lnTo>
                      <a:pt x="0" y="123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79" name="Google Shape;2979;p71"/>
            <p:cNvSpPr/>
            <p:nvPr/>
          </p:nvSpPr>
          <p:spPr>
            <a:xfrm>
              <a:off x="3221463" y="4583973"/>
              <a:ext cx="236502" cy="16621"/>
            </a:xfrm>
            <a:custGeom>
              <a:avLst/>
              <a:gdLst/>
              <a:ahLst/>
              <a:cxnLst/>
              <a:rect l="l" t="t" r="r" b="b"/>
              <a:pathLst>
                <a:path w="182275" h="12810" extrusionOk="0">
                  <a:moveTo>
                    <a:pt x="0" y="0"/>
                  </a:moveTo>
                  <a:lnTo>
                    <a:pt x="182275" y="0"/>
                  </a:lnTo>
                  <a:lnTo>
                    <a:pt x="182275" y="12811"/>
                  </a:lnTo>
                  <a:lnTo>
                    <a:pt x="0" y="1281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0" name="Google Shape;2980;p71"/>
            <p:cNvSpPr/>
            <p:nvPr/>
          </p:nvSpPr>
          <p:spPr>
            <a:xfrm>
              <a:off x="3223000" y="4406473"/>
              <a:ext cx="234962" cy="211988"/>
            </a:xfrm>
            <a:custGeom>
              <a:avLst/>
              <a:gdLst/>
              <a:ahLst/>
              <a:cxnLst/>
              <a:rect l="l" t="t" r="r" b="b"/>
              <a:pathLst>
                <a:path w="181088" h="163382" extrusionOk="0">
                  <a:moveTo>
                    <a:pt x="181089" y="55889"/>
                  </a:moveTo>
                  <a:lnTo>
                    <a:pt x="0" y="163382"/>
                  </a:lnTo>
                  <a:lnTo>
                    <a:pt x="0" y="107494"/>
                  </a:lnTo>
                  <a:lnTo>
                    <a:pt x="181089" y="0"/>
                  </a:lnTo>
                  <a:lnTo>
                    <a:pt x="181089" y="55889"/>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81" name="Google Shape;2981;p71"/>
          <p:cNvGrpSpPr/>
          <p:nvPr/>
        </p:nvGrpSpPr>
        <p:grpSpPr>
          <a:xfrm>
            <a:off x="3989427" y="4026784"/>
            <a:ext cx="359671" cy="250430"/>
            <a:chOff x="3989427" y="4348476"/>
            <a:chExt cx="359671" cy="250430"/>
          </a:xfrm>
        </p:grpSpPr>
        <p:sp>
          <p:nvSpPr>
            <p:cNvPr id="2982" name="Google Shape;2982;p71"/>
            <p:cNvSpPr/>
            <p:nvPr/>
          </p:nvSpPr>
          <p:spPr>
            <a:xfrm>
              <a:off x="4228896" y="4348476"/>
              <a:ext cx="107327" cy="90191"/>
            </a:xfrm>
            <a:custGeom>
              <a:avLst/>
              <a:gdLst/>
              <a:ahLst/>
              <a:cxnLst/>
              <a:rect l="l" t="t" r="r" b="b"/>
              <a:pathLst>
                <a:path w="82718" h="69511" extrusionOk="0">
                  <a:moveTo>
                    <a:pt x="82719" y="25805"/>
                  </a:moveTo>
                  <a:cubicBezTo>
                    <a:pt x="82679" y="11514"/>
                    <a:pt x="71062" y="-39"/>
                    <a:pt x="56771" y="0"/>
                  </a:cubicBezTo>
                  <a:cubicBezTo>
                    <a:pt x="50965" y="16"/>
                    <a:pt x="45621" y="5624"/>
                    <a:pt x="41313" y="8865"/>
                  </a:cubicBezTo>
                  <a:cubicBezTo>
                    <a:pt x="36986" y="5648"/>
                    <a:pt x="31611" y="71"/>
                    <a:pt x="25805" y="86"/>
                  </a:cubicBezTo>
                  <a:cubicBezTo>
                    <a:pt x="11514" y="126"/>
                    <a:pt x="-39" y="11743"/>
                    <a:pt x="1" y="26034"/>
                  </a:cubicBezTo>
                  <a:cubicBezTo>
                    <a:pt x="40" y="39751"/>
                    <a:pt x="41482" y="69512"/>
                    <a:pt x="41482" y="69512"/>
                  </a:cubicBezTo>
                  <a:cubicBezTo>
                    <a:pt x="41482" y="69512"/>
                    <a:pt x="82758" y="39521"/>
                    <a:pt x="82719" y="2580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3" name="Google Shape;2983;p71"/>
            <p:cNvSpPr/>
            <p:nvPr/>
          </p:nvSpPr>
          <p:spPr>
            <a:xfrm>
              <a:off x="4283278" y="4348476"/>
              <a:ext cx="53724" cy="90192"/>
            </a:xfrm>
            <a:custGeom>
              <a:avLst/>
              <a:gdLst/>
              <a:ahLst/>
              <a:cxnLst/>
              <a:rect l="l" t="t" r="r" b="b"/>
              <a:pathLst>
                <a:path w="41406" h="69512" extrusionOk="0">
                  <a:moveTo>
                    <a:pt x="170" y="69512"/>
                  </a:moveTo>
                  <a:cubicBezTo>
                    <a:pt x="170" y="69512"/>
                    <a:pt x="41446" y="39521"/>
                    <a:pt x="41408" y="25805"/>
                  </a:cubicBezTo>
                  <a:cubicBezTo>
                    <a:pt x="41368" y="11514"/>
                    <a:pt x="29750" y="-39"/>
                    <a:pt x="15459" y="0"/>
                  </a:cubicBezTo>
                  <a:cubicBezTo>
                    <a:pt x="9653" y="16"/>
                    <a:pt x="4310" y="5624"/>
                    <a:pt x="1" y="886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4" name="Google Shape;2984;p71"/>
            <p:cNvSpPr/>
            <p:nvPr/>
          </p:nvSpPr>
          <p:spPr>
            <a:xfrm>
              <a:off x="3989536" y="4372895"/>
              <a:ext cx="359562" cy="226012"/>
            </a:xfrm>
            <a:custGeom>
              <a:avLst/>
              <a:gdLst/>
              <a:ahLst/>
              <a:cxnLst/>
              <a:rect l="l" t="t" r="r" b="b"/>
              <a:pathLst>
                <a:path w="277119" h="174190" extrusionOk="0">
                  <a:moveTo>
                    <a:pt x="277121" y="95615"/>
                  </a:moveTo>
                  <a:lnTo>
                    <a:pt x="184944" y="95615"/>
                  </a:lnTo>
                  <a:lnTo>
                    <a:pt x="158074" y="168815"/>
                  </a:lnTo>
                  <a:cubicBezTo>
                    <a:pt x="156889" y="172042"/>
                    <a:pt x="153818" y="174188"/>
                    <a:pt x="150381" y="174190"/>
                  </a:cubicBezTo>
                  <a:cubicBezTo>
                    <a:pt x="146002" y="174192"/>
                    <a:pt x="142394" y="170756"/>
                    <a:pt x="142181" y="166383"/>
                  </a:cubicBezTo>
                  <a:lnTo>
                    <a:pt x="133526" y="51393"/>
                  </a:lnTo>
                  <a:lnTo>
                    <a:pt x="121438" y="89872"/>
                  </a:lnTo>
                  <a:cubicBezTo>
                    <a:pt x="120365" y="93289"/>
                    <a:pt x="117197" y="95614"/>
                    <a:pt x="113615" y="95614"/>
                  </a:cubicBezTo>
                  <a:lnTo>
                    <a:pt x="1" y="95615"/>
                  </a:lnTo>
                  <a:lnTo>
                    <a:pt x="1" y="79214"/>
                  </a:lnTo>
                  <a:lnTo>
                    <a:pt x="107596" y="79214"/>
                  </a:lnTo>
                  <a:lnTo>
                    <a:pt x="130676" y="5745"/>
                  </a:lnTo>
                  <a:cubicBezTo>
                    <a:pt x="131970" y="1630"/>
                    <a:pt x="136229" y="-781"/>
                    <a:pt x="140423" y="230"/>
                  </a:cubicBezTo>
                  <a:cubicBezTo>
                    <a:pt x="143932" y="1129"/>
                    <a:pt x="146463" y="4184"/>
                    <a:pt x="146693" y="7799"/>
                  </a:cubicBezTo>
                  <a:lnTo>
                    <a:pt x="155713" y="127650"/>
                  </a:lnTo>
                  <a:lnTo>
                    <a:pt x="171521" y="84587"/>
                  </a:lnTo>
                  <a:cubicBezTo>
                    <a:pt x="172706" y="81359"/>
                    <a:pt x="175780" y="79213"/>
                    <a:pt x="179219" y="79212"/>
                  </a:cubicBezTo>
                  <a:lnTo>
                    <a:pt x="277121" y="7921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85" name="Google Shape;2985;p71"/>
            <p:cNvGrpSpPr/>
            <p:nvPr/>
          </p:nvGrpSpPr>
          <p:grpSpPr>
            <a:xfrm>
              <a:off x="3989427" y="4475418"/>
              <a:ext cx="359183" cy="21271"/>
              <a:chOff x="4956141" y="4519860"/>
              <a:chExt cx="276934" cy="16400"/>
            </a:xfrm>
          </p:grpSpPr>
          <p:sp>
            <p:nvSpPr>
              <p:cNvPr id="2986" name="Google Shape;2986;p71"/>
              <p:cNvSpPr/>
              <p:nvPr/>
            </p:nvSpPr>
            <p:spPr>
              <a:xfrm>
                <a:off x="4956141" y="4519860"/>
                <a:ext cx="12653" cy="16400"/>
              </a:xfrm>
              <a:custGeom>
                <a:avLst/>
                <a:gdLst/>
                <a:ahLst/>
                <a:cxnLst/>
                <a:rect l="l" t="t" r="r" b="b"/>
                <a:pathLst>
                  <a:path w="12653" h="16400" extrusionOk="0">
                    <a:moveTo>
                      <a:pt x="0" y="0"/>
                    </a:moveTo>
                    <a:lnTo>
                      <a:pt x="12653" y="0"/>
                    </a:lnTo>
                    <a:lnTo>
                      <a:pt x="12653" y="16401"/>
                    </a:lnTo>
                    <a:lnTo>
                      <a:pt x="0" y="1640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7" name="Google Shape;2987;p71"/>
              <p:cNvSpPr/>
              <p:nvPr/>
            </p:nvSpPr>
            <p:spPr>
              <a:xfrm>
                <a:off x="5220423" y="4519860"/>
                <a:ext cx="12652" cy="16400"/>
              </a:xfrm>
              <a:custGeom>
                <a:avLst/>
                <a:gdLst/>
                <a:ahLst/>
                <a:cxnLst/>
                <a:rect l="l" t="t" r="r" b="b"/>
                <a:pathLst>
                  <a:path w="12652" h="16400" extrusionOk="0">
                    <a:moveTo>
                      <a:pt x="0" y="0"/>
                    </a:moveTo>
                    <a:lnTo>
                      <a:pt x="12653" y="0"/>
                    </a:lnTo>
                    <a:lnTo>
                      <a:pt x="12653" y="16401"/>
                    </a:lnTo>
                    <a:lnTo>
                      <a:pt x="0" y="1640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988" name="Google Shape;2988;p71"/>
          <p:cNvGrpSpPr/>
          <p:nvPr/>
        </p:nvGrpSpPr>
        <p:grpSpPr>
          <a:xfrm>
            <a:off x="2351300" y="3984763"/>
            <a:ext cx="359425" cy="355212"/>
            <a:chOff x="2351300" y="4306454"/>
            <a:chExt cx="359425" cy="355212"/>
          </a:xfrm>
        </p:grpSpPr>
        <p:sp>
          <p:nvSpPr>
            <p:cNvPr id="2989" name="Google Shape;2989;p71"/>
            <p:cNvSpPr/>
            <p:nvPr/>
          </p:nvSpPr>
          <p:spPr>
            <a:xfrm>
              <a:off x="2384879" y="4546662"/>
              <a:ext cx="56605" cy="44538"/>
            </a:xfrm>
            <a:custGeom>
              <a:avLst/>
              <a:gdLst/>
              <a:ahLst/>
              <a:cxnLst/>
              <a:rect l="l" t="t" r="r" b="b"/>
              <a:pathLst>
                <a:path w="43626" h="34326" extrusionOk="0">
                  <a:moveTo>
                    <a:pt x="43627" y="14391"/>
                  </a:moveTo>
                  <a:lnTo>
                    <a:pt x="43627" y="34327"/>
                  </a:lnTo>
                  <a:lnTo>
                    <a:pt x="1" y="34327"/>
                  </a:lnTo>
                  <a:lnTo>
                    <a:pt x="1" y="0"/>
                  </a:lnTo>
                  <a:lnTo>
                    <a:pt x="29236" y="0"/>
                  </a:lnTo>
                  <a:cubicBezTo>
                    <a:pt x="37184" y="0"/>
                    <a:pt x="43627" y="6443"/>
                    <a:pt x="43627" y="14391"/>
                  </a:cubicBezTo>
                  <a:cubicBezTo>
                    <a:pt x="43627" y="14391"/>
                    <a:pt x="43627" y="14391"/>
                    <a:pt x="43627" y="143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0" name="Google Shape;2990;p71"/>
            <p:cNvSpPr/>
            <p:nvPr/>
          </p:nvSpPr>
          <p:spPr>
            <a:xfrm>
              <a:off x="2384879" y="4567022"/>
              <a:ext cx="56605" cy="18317"/>
            </a:xfrm>
            <a:custGeom>
              <a:avLst/>
              <a:gdLst/>
              <a:ahLst/>
              <a:cxnLst/>
              <a:rect l="l" t="t" r="r" b="b"/>
              <a:pathLst>
                <a:path w="43626" h="14117" extrusionOk="0">
                  <a:moveTo>
                    <a:pt x="0" y="0"/>
                  </a:moveTo>
                  <a:lnTo>
                    <a:pt x="43626" y="0"/>
                  </a:lnTo>
                  <a:lnTo>
                    <a:pt x="43626" y="14118"/>
                  </a:lnTo>
                  <a:lnTo>
                    <a:pt x="0" y="14118"/>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91" name="Google Shape;2991;p71"/>
            <p:cNvGrpSpPr/>
            <p:nvPr/>
          </p:nvGrpSpPr>
          <p:grpSpPr>
            <a:xfrm>
              <a:off x="2351300" y="4470079"/>
              <a:ext cx="359425" cy="191588"/>
              <a:chOff x="3693126" y="4515671"/>
              <a:chExt cx="277120" cy="147716"/>
            </a:xfrm>
          </p:grpSpPr>
          <p:sp>
            <p:nvSpPr>
              <p:cNvPr id="2992" name="Google Shape;2992;p71"/>
              <p:cNvSpPr/>
              <p:nvPr/>
            </p:nvSpPr>
            <p:spPr>
              <a:xfrm>
                <a:off x="3693126" y="4515671"/>
                <a:ext cx="25828" cy="147716"/>
              </a:xfrm>
              <a:custGeom>
                <a:avLst/>
                <a:gdLst/>
                <a:ahLst/>
                <a:cxnLst/>
                <a:rect l="l" t="t" r="r" b="b"/>
                <a:pathLst>
                  <a:path w="25828" h="147716" extrusionOk="0">
                    <a:moveTo>
                      <a:pt x="25830" y="147716"/>
                    </a:moveTo>
                    <a:lnTo>
                      <a:pt x="1" y="147716"/>
                    </a:lnTo>
                    <a:lnTo>
                      <a:pt x="1" y="0"/>
                    </a:lnTo>
                    <a:lnTo>
                      <a:pt x="9234" y="0"/>
                    </a:lnTo>
                    <a:cubicBezTo>
                      <a:pt x="18399" y="0"/>
                      <a:pt x="25829" y="7430"/>
                      <a:pt x="25829" y="16595"/>
                    </a:cubicBezTo>
                    <a:lnTo>
                      <a:pt x="25829" y="147716"/>
                    </a:lnTo>
                    <a:lnTo>
                      <a:pt x="25830" y="14771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3" name="Google Shape;2993;p71"/>
              <p:cNvSpPr/>
              <p:nvPr/>
            </p:nvSpPr>
            <p:spPr>
              <a:xfrm>
                <a:off x="3944418" y="4591373"/>
                <a:ext cx="25828" cy="72014"/>
              </a:xfrm>
              <a:custGeom>
                <a:avLst/>
                <a:gdLst/>
                <a:ahLst/>
                <a:cxnLst/>
                <a:rect l="l" t="t" r="r" b="b"/>
                <a:pathLst>
                  <a:path w="25828" h="72014" extrusionOk="0">
                    <a:moveTo>
                      <a:pt x="25829" y="72014"/>
                    </a:moveTo>
                    <a:lnTo>
                      <a:pt x="1" y="72014"/>
                    </a:lnTo>
                    <a:lnTo>
                      <a:pt x="1" y="7735"/>
                    </a:lnTo>
                    <a:cubicBezTo>
                      <a:pt x="1" y="3463"/>
                      <a:pt x="3464" y="0"/>
                      <a:pt x="7736" y="0"/>
                    </a:cubicBezTo>
                    <a:lnTo>
                      <a:pt x="25829"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4" name="Google Shape;2994;p71"/>
              <p:cNvSpPr/>
              <p:nvPr/>
            </p:nvSpPr>
            <p:spPr>
              <a:xfrm>
                <a:off x="3718954" y="4620262"/>
                <a:ext cx="225462" cy="20033"/>
              </a:xfrm>
              <a:custGeom>
                <a:avLst/>
                <a:gdLst/>
                <a:ahLst/>
                <a:cxnLst/>
                <a:rect l="l" t="t" r="r" b="b"/>
                <a:pathLst>
                  <a:path w="225462" h="20033" extrusionOk="0">
                    <a:moveTo>
                      <a:pt x="0" y="0"/>
                    </a:moveTo>
                    <a:lnTo>
                      <a:pt x="225462" y="0"/>
                    </a:lnTo>
                    <a:lnTo>
                      <a:pt x="225462" y="20033"/>
                    </a:lnTo>
                    <a:lnTo>
                      <a:pt x="0" y="20033"/>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95" name="Google Shape;2995;p71"/>
            <p:cNvSpPr/>
            <p:nvPr/>
          </p:nvSpPr>
          <p:spPr>
            <a:xfrm>
              <a:off x="2384879" y="4579874"/>
              <a:ext cx="292537" cy="25993"/>
            </a:xfrm>
            <a:custGeom>
              <a:avLst/>
              <a:gdLst/>
              <a:ahLst/>
              <a:cxnLst/>
              <a:rect l="l" t="t" r="r" b="b"/>
              <a:pathLst>
                <a:path w="225462" h="20033" extrusionOk="0">
                  <a:moveTo>
                    <a:pt x="0" y="0"/>
                  </a:moveTo>
                  <a:lnTo>
                    <a:pt x="225462" y="0"/>
                  </a:lnTo>
                  <a:lnTo>
                    <a:pt x="225462" y="20033"/>
                  </a:lnTo>
                  <a:lnTo>
                    <a:pt x="0" y="2003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6" name="Google Shape;2996;p71"/>
            <p:cNvSpPr/>
            <p:nvPr/>
          </p:nvSpPr>
          <p:spPr>
            <a:xfrm>
              <a:off x="2499721" y="4328145"/>
              <a:ext cx="142621" cy="203614"/>
            </a:xfrm>
            <a:custGeom>
              <a:avLst/>
              <a:gdLst/>
              <a:ahLst/>
              <a:cxnLst/>
              <a:rect l="l" t="t" r="r" b="b"/>
              <a:pathLst>
                <a:path w="109920" h="156928" extrusionOk="0">
                  <a:moveTo>
                    <a:pt x="0" y="0"/>
                  </a:moveTo>
                  <a:lnTo>
                    <a:pt x="109920" y="0"/>
                  </a:lnTo>
                  <a:lnTo>
                    <a:pt x="109920" y="156929"/>
                  </a:lnTo>
                  <a:lnTo>
                    <a:pt x="0" y="156929"/>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7" name="Google Shape;2997;p71"/>
            <p:cNvSpPr/>
            <p:nvPr/>
          </p:nvSpPr>
          <p:spPr>
            <a:xfrm>
              <a:off x="2499721" y="4328145"/>
              <a:ext cx="142621" cy="203614"/>
            </a:xfrm>
            <a:custGeom>
              <a:avLst/>
              <a:gdLst/>
              <a:ahLst/>
              <a:cxnLst/>
              <a:rect l="l" t="t" r="r" b="b"/>
              <a:pathLst>
                <a:path w="109920" h="156928" extrusionOk="0">
                  <a:moveTo>
                    <a:pt x="0" y="0"/>
                  </a:moveTo>
                  <a:lnTo>
                    <a:pt x="109920" y="0"/>
                  </a:lnTo>
                  <a:lnTo>
                    <a:pt x="109920" y="156929"/>
                  </a:lnTo>
                  <a:lnTo>
                    <a:pt x="0" y="156929"/>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8" name="Google Shape;2998;p71"/>
            <p:cNvSpPr/>
            <p:nvPr/>
          </p:nvSpPr>
          <p:spPr>
            <a:xfrm>
              <a:off x="2499721" y="4317298"/>
              <a:ext cx="142621" cy="214468"/>
            </a:xfrm>
            <a:custGeom>
              <a:avLst/>
              <a:gdLst/>
              <a:ahLst/>
              <a:cxnLst/>
              <a:rect l="l" t="t" r="r" b="b"/>
              <a:pathLst>
                <a:path w="109920" h="165293" extrusionOk="0">
                  <a:moveTo>
                    <a:pt x="0" y="0"/>
                  </a:moveTo>
                  <a:lnTo>
                    <a:pt x="109920" y="0"/>
                  </a:lnTo>
                  <a:lnTo>
                    <a:pt x="109920" y="165293"/>
                  </a:lnTo>
                  <a:lnTo>
                    <a:pt x="0" y="165293"/>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99" name="Google Shape;2999;p71"/>
            <p:cNvGrpSpPr/>
            <p:nvPr/>
          </p:nvGrpSpPr>
          <p:grpSpPr>
            <a:xfrm>
              <a:off x="2499644" y="4328034"/>
              <a:ext cx="142565" cy="203536"/>
              <a:chOff x="3807497" y="4406144"/>
              <a:chExt cx="109919" cy="156928"/>
            </a:xfrm>
          </p:grpSpPr>
          <p:sp>
            <p:nvSpPr>
              <p:cNvPr id="3000" name="Google Shape;3000;p71"/>
              <p:cNvSpPr/>
              <p:nvPr/>
            </p:nvSpPr>
            <p:spPr>
              <a:xfrm>
                <a:off x="3854161" y="4406144"/>
                <a:ext cx="16591" cy="156928"/>
              </a:xfrm>
              <a:custGeom>
                <a:avLst/>
                <a:gdLst/>
                <a:ahLst/>
                <a:cxnLst/>
                <a:rect l="l" t="t" r="r" b="b"/>
                <a:pathLst>
                  <a:path w="16591" h="156928" extrusionOk="0">
                    <a:moveTo>
                      <a:pt x="0" y="0"/>
                    </a:moveTo>
                    <a:lnTo>
                      <a:pt x="16592" y="0"/>
                    </a:lnTo>
                    <a:lnTo>
                      <a:pt x="16592" y="156929"/>
                    </a:lnTo>
                    <a:lnTo>
                      <a:pt x="0" y="156929"/>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1" name="Google Shape;3001;p71"/>
              <p:cNvSpPr/>
              <p:nvPr/>
            </p:nvSpPr>
            <p:spPr>
              <a:xfrm>
                <a:off x="3807497" y="4476312"/>
                <a:ext cx="53461" cy="16591"/>
              </a:xfrm>
              <a:custGeom>
                <a:avLst/>
                <a:gdLst/>
                <a:ahLst/>
                <a:cxnLst/>
                <a:rect l="l" t="t" r="r" b="b"/>
                <a:pathLst>
                  <a:path w="53461" h="16591" extrusionOk="0">
                    <a:moveTo>
                      <a:pt x="0" y="0"/>
                    </a:moveTo>
                    <a:lnTo>
                      <a:pt x="53461" y="0"/>
                    </a:lnTo>
                    <a:lnTo>
                      <a:pt x="53461" y="16592"/>
                    </a:lnTo>
                    <a:lnTo>
                      <a:pt x="0" y="1659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2" name="Google Shape;3002;p71"/>
              <p:cNvSpPr/>
              <p:nvPr/>
            </p:nvSpPr>
            <p:spPr>
              <a:xfrm>
                <a:off x="3860155" y="4476312"/>
                <a:ext cx="57261" cy="16591"/>
              </a:xfrm>
              <a:custGeom>
                <a:avLst/>
                <a:gdLst/>
                <a:ahLst/>
                <a:cxnLst/>
                <a:rect l="l" t="t" r="r" b="b"/>
                <a:pathLst>
                  <a:path w="57261" h="16591" extrusionOk="0">
                    <a:moveTo>
                      <a:pt x="0" y="0"/>
                    </a:moveTo>
                    <a:lnTo>
                      <a:pt x="57262" y="0"/>
                    </a:lnTo>
                    <a:lnTo>
                      <a:pt x="57262" y="16592"/>
                    </a:lnTo>
                    <a:lnTo>
                      <a:pt x="0" y="1659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03" name="Google Shape;3003;p71"/>
            <p:cNvGrpSpPr/>
            <p:nvPr/>
          </p:nvGrpSpPr>
          <p:grpSpPr>
            <a:xfrm>
              <a:off x="2515833" y="4342996"/>
              <a:ext cx="119403" cy="156495"/>
              <a:chOff x="3819989" y="4417670"/>
              <a:chExt cx="92061" cy="120659"/>
            </a:xfrm>
          </p:grpSpPr>
          <p:sp>
            <p:nvSpPr>
              <p:cNvPr id="3004" name="Google Shape;3004;p71"/>
              <p:cNvSpPr/>
              <p:nvPr/>
            </p:nvSpPr>
            <p:spPr>
              <a:xfrm>
                <a:off x="3870752" y="4417670"/>
                <a:ext cx="41298" cy="44231"/>
              </a:xfrm>
              <a:custGeom>
                <a:avLst/>
                <a:gdLst/>
                <a:ahLst/>
                <a:cxnLst/>
                <a:rect l="l" t="t" r="r" b="b"/>
                <a:pathLst>
                  <a:path w="41298" h="44231" extrusionOk="0">
                    <a:moveTo>
                      <a:pt x="25460" y="0"/>
                    </a:moveTo>
                    <a:cubicBezTo>
                      <a:pt x="32534" y="10313"/>
                      <a:pt x="29908" y="24408"/>
                      <a:pt x="19595" y="31481"/>
                    </a:cubicBezTo>
                    <a:cubicBezTo>
                      <a:pt x="13860" y="35415"/>
                      <a:pt x="6636" y="36495"/>
                      <a:pt x="1" y="34411"/>
                    </a:cubicBezTo>
                    <a:cubicBezTo>
                      <a:pt x="7081" y="44715"/>
                      <a:pt x="21173" y="47330"/>
                      <a:pt x="31478" y="40251"/>
                    </a:cubicBezTo>
                    <a:cubicBezTo>
                      <a:pt x="41783" y="33171"/>
                      <a:pt x="44398" y="19078"/>
                      <a:pt x="37318" y="8773"/>
                    </a:cubicBezTo>
                    <a:cubicBezTo>
                      <a:pt x="34456" y="4607"/>
                      <a:pt x="30282" y="1519"/>
                      <a:pt x="2546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5" name="Google Shape;3005;p71"/>
              <p:cNvSpPr/>
              <p:nvPr/>
            </p:nvSpPr>
            <p:spPr>
              <a:xfrm>
                <a:off x="3826381" y="4429189"/>
                <a:ext cx="8483" cy="21213"/>
              </a:xfrm>
              <a:custGeom>
                <a:avLst/>
                <a:gdLst/>
                <a:ahLst/>
                <a:cxnLst/>
                <a:rect l="l" t="t" r="r" b="b"/>
                <a:pathLst>
                  <a:path w="8483" h="21213" extrusionOk="0">
                    <a:moveTo>
                      <a:pt x="4243" y="21214"/>
                    </a:moveTo>
                    <a:cubicBezTo>
                      <a:pt x="1900" y="21214"/>
                      <a:pt x="1" y="19315"/>
                      <a:pt x="1" y="16972"/>
                    </a:cubicBezTo>
                    <a:cubicBezTo>
                      <a:pt x="1" y="16972"/>
                      <a:pt x="1" y="16972"/>
                      <a:pt x="1" y="16972"/>
                    </a:cubicBezTo>
                    <a:lnTo>
                      <a:pt x="1" y="4223"/>
                    </a:lnTo>
                    <a:cubicBezTo>
                      <a:pt x="11" y="1881"/>
                      <a:pt x="1919" y="-10"/>
                      <a:pt x="4261" y="0"/>
                    </a:cubicBezTo>
                    <a:cubicBezTo>
                      <a:pt x="6590" y="10"/>
                      <a:pt x="8474" y="1895"/>
                      <a:pt x="8485" y="4223"/>
                    </a:cubicBezTo>
                    <a:lnTo>
                      <a:pt x="8484" y="16973"/>
                    </a:lnTo>
                    <a:cubicBezTo>
                      <a:pt x="8484" y="19315"/>
                      <a:pt x="6585" y="21214"/>
                      <a:pt x="4243" y="21214"/>
                    </a:cubicBezTo>
                    <a:cubicBezTo>
                      <a:pt x="4243" y="21214"/>
                      <a:pt x="4243" y="21214"/>
                      <a:pt x="4243" y="2121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6" name="Google Shape;3006;p71"/>
              <p:cNvSpPr/>
              <p:nvPr/>
            </p:nvSpPr>
            <p:spPr>
              <a:xfrm>
                <a:off x="3819989" y="4435545"/>
                <a:ext cx="21232" cy="8483"/>
              </a:xfrm>
              <a:custGeom>
                <a:avLst/>
                <a:gdLst/>
                <a:ahLst/>
                <a:cxnLst/>
                <a:rect l="l" t="t" r="r" b="b"/>
                <a:pathLst>
                  <a:path w="21232" h="8483" extrusionOk="0">
                    <a:moveTo>
                      <a:pt x="17010" y="8484"/>
                    </a:moveTo>
                    <a:lnTo>
                      <a:pt x="4261" y="8484"/>
                    </a:lnTo>
                    <a:cubicBezTo>
                      <a:pt x="1919" y="8494"/>
                      <a:pt x="11" y="6603"/>
                      <a:pt x="1" y="4260"/>
                    </a:cubicBezTo>
                    <a:cubicBezTo>
                      <a:pt x="-9" y="1918"/>
                      <a:pt x="1882" y="10"/>
                      <a:pt x="4224" y="0"/>
                    </a:cubicBezTo>
                    <a:cubicBezTo>
                      <a:pt x="4237" y="0"/>
                      <a:pt x="4249" y="0"/>
                      <a:pt x="4261" y="0"/>
                    </a:cubicBezTo>
                    <a:lnTo>
                      <a:pt x="17010" y="0"/>
                    </a:lnTo>
                    <a:cubicBezTo>
                      <a:pt x="19352" y="10"/>
                      <a:pt x="21243" y="1918"/>
                      <a:pt x="21233" y="4261"/>
                    </a:cubicBezTo>
                    <a:cubicBezTo>
                      <a:pt x="21223" y="6589"/>
                      <a:pt x="19338" y="8474"/>
                      <a:pt x="17010" y="848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7" name="Google Shape;3007;p71"/>
              <p:cNvSpPr/>
              <p:nvPr/>
            </p:nvSpPr>
            <p:spPr>
              <a:xfrm>
                <a:off x="3822423" y="4520832"/>
                <a:ext cx="17497" cy="17497"/>
              </a:xfrm>
              <a:custGeom>
                <a:avLst/>
                <a:gdLst/>
                <a:ahLst/>
                <a:cxnLst/>
                <a:rect l="l" t="t" r="r" b="b"/>
                <a:pathLst>
                  <a:path w="17497" h="17497" extrusionOk="0">
                    <a:moveTo>
                      <a:pt x="13257" y="17498"/>
                    </a:moveTo>
                    <a:cubicBezTo>
                      <a:pt x="12132" y="17499"/>
                      <a:pt x="11053" y="17052"/>
                      <a:pt x="10258" y="16256"/>
                    </a:cubicBezTo>
                    <a:lnTo>
                      <a:pt x="1243" y="7241"/>
                    </a:lnTo>
                    <a:cubicBezTo>
                      <a:pt x="-413" y="5584"/>
                      <a:pt x="-413" y="2899"/>
                      <a:pt x="1243" y="1242"/>
                    </a:cubicBezTo>
                    <a:cubicBezTo>
                      <a:pt x="2900" y="-414"/>
                      <a:pt x="5585" y="-414"/>
                      <a:pt x="7241" y="1242"/>
                    </a:cubicBezTo>
                    <a:lnTo>
                      <a:pt x="16256" y="10257"/>
                    </a:lnTo>
                    <a:cubicBezTo>
                      <a:pt x="17913" y="11913"/>
                      <a:pt x="17913" y="14599"/>
                      <a:pt x="16257" y="16255"/>
                    </a:cubicBezTo>
                    <a:cubicBezTo>
                      <a:pt x="15461" y="17051"/>
                      <a:pt x="14382" y="17498"/>
                      <a:pt x="13257" y="174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8" name="Google Shape;3008;p71"/>
              <p:cNvSpPr/>
              <p:nvPr/>
            </p:nvSpPr>
            <p:spPr>
              <a:xfrm>
                <a:off x="3822422" y="4520832"/>
                <a:ext cx="17498" cy="17497"/>
              </a:xfrm>
              <a:custGeom>
                <a:avLst/>
                <a:gdLst/>
                <a:ahLst/>
                <a:cxnLst/>
                <a:rect l="l" t="t" r="r" b="b"/>
                <a:pathLst>
                  <a:path w="17498" h="17497" extrusionOk="0">
                    <a:moveTo>
                      <a:pt x="4243" y="17498"/>
                    </a:moveTo>
                    <a:cubicBezTo>
                      <a:pt x="1900" y="17498"/>
                      <a:pt x="1" y="15599"/>
                      <a:pt x="1" y="13257"/>
                    </a:cubicBezTo>
                    <a:cubicBezTo>
                      <a:pt x="1" y="12132"/>
                      <a:pt x="448" y="11053"/>
                      <a:pt x="1244" y="10257"/>
                    </a:cubicBezTo>
                    <a:lnTo>
                      <a:pt x="10259" y="1242"/>
                    </a:lnTo>
                    <a:cubicBezTo>
                      <a:pt x="11915" y="-414"/>
                      <a:pt x="14601" y="-414"/>
                      <a:pt x="16257" y="1242"/>
                    </a:cubicBezTo>
                    <a:cubicBezTo>
                      <a:pt x="17913" y="2899"/>
                      <a:pt x="17913" y="5585"/>
                      <a:pt x="16257" y="7241"/>
                    </a:cubicBezTo>
                    <a:lnTo>
                      <a:pt x="7242" y="16256"/>
                    </a:lnTo>
                    <a:cubicBezTo>
                      <a:pt x="6447" y="17052"/>
                      <a:pt x="5368" y="17499"/>
                      <a:pt x="4243" y="174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09" name="Google Shape;3009;p71"/>
            <p:cNvSpPr/>
            <p:nvPr/>
          </p:nvSpPr>
          <p:spPr>
            <a:xfrm>
              <a:off x="2480305" y="4306454"/>
              <a:ext cx="181468" cy="21699"/>
            </a:xfrm>
            <a:custGeom>
              <a:avLst/>
              <a:gdLst/>
              <a:ahLst/>
              <a:cxnLst/>
              <a:rect l="l" t="t" r="r" b="b"/>
              <a:pathLst>
                <a:path w="139860" h="16724" extrusionOk="0">
                  <a:moveTo>
                    <a:pt x="0" y="0"/>
                  </a:moveTo>
                  <a:lnTo>
                    <a:pt x="139860" y="0"/>
                  </a:lnTo>
                  <a:lnTo>
                    <a:pt x="139860" y="16724"/>
                  </a:lnTo>
                  <a:lnTo>
                    <a:pt x="0" y="1672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10" name="Google Shape;3010;p71"/>
            <p:cNvGrpSpPr/>
            <p:nvPr/>
          </p:nvGrpSpPr>
          <p:grpSpPr>
            <a:xfrm>
              <a:off x="2499644" y="4328029"/>
              <a:ext cx="142566" cy="112526"/>
              <a:chOff x="3807497" y="4406144"/>
              <a:chExt cx="109920" cy="86759"/>
            </a:xfrm>
          </p:grpSpPr>
          <p:sp>
            <p:nvSpPr>
              <p:cNvPr id="3011" name="Google Shape;3011;p71"/>
              <p:cNvSpPr/>
              <p:nvPr/>
            </p:nvSpPr>
            <p:spPr>
              <a:xfrm>
                <a:off x="3870754" y="4476312"/>
                <a:ext cx="11196" cy="16591"/>
              </a:xfrm>
              <a:custGeom>
                <a:avLst/>
                <a:gdLst/>
                <a:ahLst/>
                <a:cxnLst/>
                <a:rect l="l" t="t" r="r" b="b"/>
                <a:pathLst>
                  <a:path w="11196" h="16591" extrusionOk="0">
                    <a:moveTo>
                      <a:pt x="0" y="0"/>
                    </a:moveTo>
                    <a:lnTo>
                      <a:pt x="11197" y="0"/>
                    </a:lnTo>
                    <a:lnTo>
                      <a:pt x="11197" y="16592"/>
                    </a:lnTo>
                    <a:lnTo>
                      <a:pt x="0" y="1659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2" name="Google Shape;3012;p71"/>
              <p:cNvSpPr/>
              <p:nvPr/>
            </p:nvSpPr>
            <p:spPr>
              <a:xfrm>
                <a:off x="3807497" y="4406144"/>
                <a:ext cx="109920" cy="11196"/>
              </a:xfrm>
              <a:custGeom>
                <a:avLst/>
                <a:gdLst/>
                <a:ahLst/>
                <a:cxnLst/>
                <a:rect l="l" t="t" r="r" b="b"/>
                <a:pathLst>
                  <a:path w="109920" h="11196" extrusionOk="0">
                    <a:moveTo>
                      <a:pt x="0" y="0"/>
                    </a:moveTo>
                    <a:lnTo>
                      <a:pt x="109920" y="0"/>
                    </a:lnTo>
                    <a:lnTo>
                      <a:pt x="109920" y="11197"/>
                    </a:lnTo>
                    <a:lnTo>
                      <a:pt x="0" y="1119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13" name="Google Shape;3013;p71"/>
            <p:cNvSpPr/>
            <p:nvPr/>
          </p:nvSpPr>
          <p:spPr>
            <a:xfrm>
              <a:off x="2384879" y="4618853"/>
              <a:ext cx="292537" cy="12996"/>
            </a:xfrm>
            <a:custGeom>
              <a:avLst/>
              <a:gdLst/>
              <a:ahLst/>
              <a:cxnLst/>
              <a:rect l="l" t="t" r="r" b="b"/>
              <a:pathLst>
                <a:path w="225462" h="10016" extrusionOk="0">
                  <a:moveTo>
                    <a:pt x="0" y="0"/>
                  </a:moveTo>
                  <a:lnTo>
                    <a:pt x="225462" y="0"/>
                  </a:lnTo>
                  <a:lnTo>
                    <a:pt x="225462" y="10017"/>
                  </a:lnTo>
                  <a:lnTo>
                    <a:pt x="0" y="100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14" name="Google Shape;3014;p71"/>
          <p:cNvGrpSpPr/>
          <p:nvPr/>
        </p:nvGrpSpPr>
        <p:grpSpPr>
          <a:xfrm>
            <a:off x="1574189" y="3972217"/>
            <a:ext cx="231372" cy="359440"/>
            <a:chOff x="1574189" y="4293909"/>
            <a:chExt cx="231372" cy="359440"/>
          </a:xfrm>
        </p:grpSpPr>
        <p:sp>
          <p:nvSpPr>
            <p:cNvPr id="3015" name="Google Shape;3015;p71"/>
            <p:cNvSpPr/>
            <p:nvPr/>
          </p:nvSpPr>
          <p:spPr>
            <a:xfrm>
              <a:off x="1696855" y="4351097"/>
              <a:ext cx="20183" cy="30067"/>
            </a:xfrm>
            <a:custGeom>
              <a:avLst/>
              <a:gdLst/>
              <a:ahLst/>
              <a:cxnLst/>
              <a:rect l="l" t="t" r="r" b="b"/>
              <a:pathLst>
                <a:path w="15555" h="23173" extrusionOk="0">
                  <a:moveTo>
                    <a:pt x="0" y="0"/>
                  </a:moveTo>
                  <a:lnTo>
                    <a:pt x="15556" y="0"/>
                  </a:lnTo>
                  <a:lnTo>
                    <a:pt x="15556" y="23173"/>
                  </a:lnTo>
                  <a:lnTo>
                    <a:pt x="0" y="23173"/>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6" name="Google Shape;3016;p71"/>
            <p:cNvSpPr/>
            <p:nvPr/>
          </p:nvSpPr>
          <p:spPr>
            <a:xfrm>
              <a:off x="1696855" y="4351097"/>
              <a:ext cx="20183" cy="16655"/>
            </a:xfrm>
            <a:custGeom>
              <a:avLst/>
              <a:gdLst/>
              <a:ahLst/>
              <a:cxnLst/>
              <a:rect l="l" t="t" r="r" b="b"/>
              <a:pathLst>
                <a:path w="15555" h="12836" extrusionOk="0">
                  <a:moveTo>
                    <a:pt x="0" y="0"/>
                  </a:moveTo>
                  <a:lnTo>
                    <a:pt x="15556" y="0"/>
                  </a:lnTo>
                  <a:lnTo>
                    <a:pt x="15556" y="12837"/>
                  </a:lnTo>
                  <a:lnTo>
                    <a:pt x="0" y="12837"/>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17" name="Google Shape;3017;p71"/>
            <p:cNvGrpSpPr/>
            <p:nvPr/>
          </p:nvGrpSpPr>
          <p:grpSpPr>
            <a:xfrm>
              <a:off x="1593067" y="4381050"/>
              <a:ext cx="212494" cy="211906"/>
              <a:chOff x="3108517" y="4447012"/>
              <a:chExt cx="163835" cy="163382"/>
            </a:xfrm>
          </p:grpSpPr>
          <p:sp>
            <p:nvSpPr>
              <p:cNvPr id="3018" name="Google Shape;3018;p71"/>
              <p:cNvSpPr/>
              <p:nvPr/>
            </p:nvSpPr>
            <p:spPr>
              <a:xfrm>
                <a:off x="3210732" y="4447012"/>
                <a:ext cx="61620" cy="47876"/>
              </a:xfrm>
              <a:custGeom>
                <a:avLst/>
                <a:gdLst/>
                <a:ahLst/>
                <a:cxnLst/>
                <a:rect l="l" t="t" r="r" b="b"/>
                <a:pathLst>
                  <a:path w="61620" h="47876" extrusionOk="0">
                    <a:moveTo>
                      <a:pt x="1939" y="0"/>
                    </a:moveTo>
                    <a:lnTo>
                      <a:pt x="30532" y="31666"/>
                    </a:lnTo>
                    <a:lnTo>
                      <a:pt x="58204" y="13280"/>
                    </a:lnTo>
                    <a:lnTo>
                      <a:pt x="59740" y="15784"/>
                    </a:lnTo>
                    <a:cubicBezTo>
                      <a:pt x="63327" y="21635"/>
                      <a:pt x="61640" y="29275"/>
                      <a:pt x="55922" y="33071"/>
                    </a:cubicBezTo>
                    <a:lnTo>
                      <a:pt x="36333" y="46070"/>
                    </a:lnTo>
                    <a:cubicBezTo>
                      <a:pt x="31821" y="49023"/>
                      <a:pt x="25838" y="48292"/>
                      <a:pt x="22169" y="44339"/>
                    </a:cubicBezTo>
                    <a:lnTo>
                      <a:pt x="1" y="19947"/>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9" name="Google Shape;3019;p71"/>
              <p:cNvSpPr/>
              <p:nvPr/>
            </p:nvSpPr>
            <p:spPr>
              <a:xfrm>
                <a:off x="3108517" y="4531993"/>
                <a:ext cx="83845" cy="78401"/>
              </a:xfrm>
              <a:custGeom>
                <a:avLst/>
                <a:gdLst/>
                <a:ahLst/>
                <a:cxnLst/>
                <a:rect l="l" t="t" r="r" b="b"/>
                <a:pathLst>
                  <a:path w="83845" h="78401" extrusionOk="0">
                    <a:moveTo>
                      <a:pt x="67664" y="73472"/>
                    </a:moveTo>
                    <a:lnTo>
                      <a:pt x="83846" y="0"/>
                    </a:lnTo>
                    <a:lnTo>
                      <a:pt x="57717" y="9725"/>
                    </a:lnTo>
                    <a:lnTo>
                      <a:pt x="49780" y="57577"/>
                    </a:lnTo>
                    <a:cubicBezTo>
                      <a:pt x="49651" y="58354"/>
                      <a:pt x="48979" y="58925"/>
                      <a:pt x="48190" y="58925"/>
                    </a:cubicBezTo>
                    <a:lnTo>
                      <a:pt x="4850" y="58925"/>
                    </a:lnTo>
                    <a:lnTo>
                      <a:pt x="1" y="74864"/>
                    </a:lnTo>
                    <a:lnTo>
                      <a:pt x="61170" y="78391"/>
                    </a:lnTo>
                    <a:cubicBezTo>
                      <a:pt x="64249" y="78569"/>
                      <a:pt x="67001" y="76484"/>
                      <a:pt x="67664" y="73472"/>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20" name="Google Shape;3020;p71"/>
            <p:cNvSpPr/>
            <p:nvPr/>
          </p:nvSpPr>
          <p:spPr>
            <a:xfrm>
              <a:off x="1574189" y="4567749"/>
              <a:ext cx="26042" cy="50320"/>
            </a:xfrm>
            <a:custGeom>
              <a:avLst/>
              <a:gdLst/>
              <a:ahLst/>
              <a:cxnLst/>
              <a:rect l="l" t="t" r="r" b="b"/>
              <a:pathLst>
                <a:path w="20071" h="38782" extrusionOk="0">
                  <a:moveTo>
                    <a:pt x="1" y="38714"/>
                  </a:moveTo>
                  <a:lnTo>
                    <a:pt x="1" y="0"/>
                  </a:lnTo>
                  <a:lnTo>
                    <a:pt x="20073" y="0"/>
                  </a:lnTo>
                  <a:lnTo>
                    <a:pt x="10513" y="33843"/>
                  </a:lnTo>
                  <a:cubicBezTo>
                    <a:pt x="9330" y="37155"/>
                    <a:pt x="5990" y="39187"/>
                    <a:pt x="2505" y="387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1" name="Google Shape;3021;p71"/>
            <p:cNvSpPr/>
            <p:nvPr/>
          </p:nvSpPr>
          <p:spPr>
            <a:xfrm>
              <a:off x="1681064" y="4293909"/>
              <a:ext cx="51604" cy="33247"/>
            </a:xfrm>
            <a:custGeom>
              <a:avLst/>
              <a:gdLst/>
              <a:ahLst/>
              <a:cxnLst/>
              <a:rect l="l" t="t" r="r" b="b"/>
              <a:pathLst>
                <a:path w="39772" h="25624" extrusionOk="0">
                  <a:moveTo>
                    <a:pt x="39773" y="6744"/>
                  </a:moveTo>
                  <a:cubicBezTo>
                    <a:pt x="37198" y="2562"/>
                    <a:pt x="32642" y="10"/>
                    <a:pt x="27730" y="0"/>
                  </a:cubicBezTo>
                  <a:lnTo>
                    <a:pt x="14156" y="0"/>
                  </a:lnTo>
                  <a:cubicBezTo>
                    <a:pt x="6348" y="23"/>
                    <a:pt x="24" y="6347"/>
                    <a:pt x="1" y="14155"/>
                  </a:cubicBezTo>
                  <a:lnTo>
                    <a:pt x="1" y="25616"/>
                  </a:lnTo>
                  <a:cubicBezTo>
                    <a:pt x="15480" y="25892"/>
                    <a:pt x="30197" y="18909"/>
                    <a:pt x="39773" y="67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2" name="Google Shape;3022;p71"/>
            <p:cNvSpPr/>
            <p:nvPr/>
          </p:nvSpPr>
          <p:spPr>
            <a:xfrm>
              <a:off x="1681064" y="4302657"/>
              <a:ext cx="54343" cy="57868"/>
            </a:xfrm>
            <a:custGeom>
              <a:avLst/>
              <a:gdLst/>
              <a:ahLst/>
              <a:cxnLst/>
              <a:rect l="l" t="t" r="r" b="b"/>
              <a:pathLst>
                <a:path w="41883" h="44600" extrusionOk="0">
                  <a:moveTo>
                    <a:pt x="1" y="18871"/>
                  </a:moveTo>
                  <a:lnTo>
                    <a:pt x="1" y="30445"/>
                  </a:lnTo>
                  <a:cubicBezTo>
                    <a:pt x="24" y="38253"/>
                    <a:pt x="6348" y="44577"/>
                    <a:pt x="14156" y="44600"/>
                  </a:cubicBezTo>
                  <a:lnTo>
                    <a:pt x="27730" y="44600"/>
                  </a:lnTo>
                  <a:cubicBezTo>
                    <a:pt x="35538" y="44577"/>
                    <a:pt x="41862" y="38253"/>
                    <a:pt x="41885" y="30445"/>
                  </a:cubicBezTo>
                  <a:lnTo>
                    <a:pt x="41885" y="7410"/>
                  </a:lnTo>
                  <a:cubicBezTo>
                    <a:pt x="41886" y="4792"/>
                    <a:pt x="41155" y="2225"/>
                    <a:pt x="39774" y="0"/>
                  </a:cubicBezTo>
                  <a:cubicBezTo>
                    <a:pt x="30197" y="12164"/>
                    <a:pt x="15480" y="19147"/>
                    <a:pt x="1" y="18871"/>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3" name="Google Shape;3023;p71"/>
            <p:cNvSpPr/>
            <p:nvPr/>
          </p:nvSpPr>
          <p:spPr>
            <a:xfrm>
              <a:off x="1722198" y="4627306"/>
              <a:ext cx="50231" cy="26042"/>
            </a:xfrm>
            <a:custGeom>
              <a:avLst/>
              <a:gdLst/>
              <a:ahLst/>
              <a:cxnLst/>
              <a:rect l="l" t="t" r="r" b="b"/>
              <a:pathLst>
                <a:path w="38714" h="20071" extrusionOk="0">
                  <a:moveTo>
                    <a:pt x="38716" y="20071"/>
                  </a:moveTo>
                  <a:lnTo>
                    <a:pt x="1" y="20071"/>
                  </a:lnTo>
                  <a:lnTo>
                    <a:pt x="1" y="0"/>
                  </a:lnTo>
                  <a:lnTo>
                    <a:pt x="32977" y="9636"/>
                  </a:lnTo>
                  <a:cubicBezTo>
                    <a:pt x="36378" y="10630"/>
                    <a:pt x="38715" y="13749"/>
                    <a:pt x="38716" y="17292"/>
                  </a:cubicBezTo>
                  <a:lnTo>
                    <a:pt x="38716" y="2007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4" name="Google Shape;3024;p71"/>
            <p:cNvSpPr/>
            <p:nvPr/>
          </p:nvSpPr>
          <p:spPr>
            <a:xfrm>
              <a:off x="1683776" y="4480777"/>
              <a:ext cx="63571" cy="152664"/>
            </a:xfrm>
            <a:custGeom>
              <a:avLst/>
              <a:gdLst/>
              <a:ahLst/>
              <a:cxnLst/>
              <a:rect l="l" t="t" r="r" b="b"/>
              <a:pathLst>
                <a:path w="48995" h="117660" extrusionOk="0">
                  <a:moveTo>
                    <a:pt x="44433" y="117660"/>
                  </a:moveTo>
                  <a:lnTo>
                    <a:pt x="29624" y="112974"/>
                  </a:lnTo>
                  <a:lnTo>
                    <a:pt x="29624" y="58749"/>
                  </a:lnTo>
                  <a:lnTo>
                    <a:pt x="30940" y="60897"/>
                  </a:lnTo>
                  <a:lnTo>
                    <a:pt x="1" y="8069"/>
                  </a:lnTo>
                  <a:lnTo>
                    <a:pt x="27092" y="0"/>
                  </a:lnTo>
                  <a:lnTo>
                    <a:pt x="48515" y="51134"/>
                  </a:lnTo>
                  <a:cubicBezTo>
                    <a:pt x="48890" y="52028"/>
                    <a:pt x="49049" y="52998"/>
                    <a:pt x="48980" y="53966"/>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5" name="Google Shape;3025;p71"/>
            <p:cNvSpPr/>
            <p:nvPr/>
          </p:nvSpPr>
          <p:spPr>
            <a:xfrm>
              <a:off x="1662041" y="4374074"/>
              <a:ext cx="71841" cy="162857"/>
            </a:xfrm>
            <a:custGeom>
              <a:avLst/>
              <a:gdLst/>
              <a:ahLst/>
              <a:cxnLst/>
              <a:rect l="l" t="t" r="r" b="b"/>
              <a:pathLst>
                <a:path w="55369" h="125516" extrusionOk="0">
                  <a:moveTo>
                    <a:pt x="55370" y="109762"/>
                  </a:moveTo>
                  <a:lnTo>
                    <a:pt x="43851" y="82266"/>
                  </a:lnTo>
                  <a:lnTo>
                    <a:pt x="52317" y="10386"/>
                  </a:lnTo>
                  <a:cubicBezTo>
                    <a:pt x="52708" y="6349"/>
                    <a:pt x="49766" y="2753"/>
                    <a:pt x="45731" y="2338"/>
                  </a:cubicBezTo>
                  <a:lnTo>
                    <a:pt x="22335" y="0"/>
                  </a:lnTo>
                  <a:lnTo>
                    <a:pt x="13293" y="15563"/>
                  </a:lnTo>
                  <a:lnTo>
                    <a:pt x="9241" y="50049"/>
                  </a:lnTo>
                  <a:lnTo>
                    <a:pt x="7264" y="68255"/>
                  </a:lnTo>
                  <a:cubicBezTo>
                    <a:pt x="-1292" y="76814"/>
                    <a:pt x="-2423" y="90297"/>
                    <a:pt x="4587" y="100162"/>
                  </a:cubicBezTo>
                  <a:lnTo>
                    <a:pt x="4585" y="100163"/>
                  </a:lnTo>
                  <a:lnTo>
                    <a:pt x="390" y="125450"/>
                  </a:lnTo>
                  <a:cubicBezTo>
                    <a:pt x="6455" y="125483"/>
                    <a:pt x="16585" y="125529"/>
                    <a:pt x="22989" y="125514"/>
                  </a:cubicBezTo>
                  <a:lnTo>
                    <a:pt x="26917" y="107680"/>
                  </a:lnTo>
                  <a:lnTo>
                    <a:pt x="36365" y="12381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6" name="Google Shape;3026;p71"/>
            <p:cNvSpPr/>
            <p:nvPr/>
          </p:nvSpPr>
          <p:spPr>
            <a:xfrm>
              <a:off x="1674578" y="4412200"/>
              <a:ext cx="51657" cy="29615"/>
            </a:xfrm>
            <a:custGeom>
              <a:avLst/>
              <a:gdLst/>
              <a:ahLst/>
              <a:cxnLst/>
              <a:rect l="l" t="t" r="r" b="b"/>
              <a:pathLst>
                <a:path w="39813" h="22825" extrusionOk="0">
                  <a:moveTo>
                    <a:pt x="2002" y="2"/>
                  </a:moveTo>
                  <a:cubicBezTo>
                    <a:pt x="2024" y="-187"/>
                    <a:pt x="1" y="17029"/>
                    <a:pt x="1" y="17029"/>
                  </a:cubicBezTo>
                  <a:lnTo>
                    <a:pt x="37724" y="22826"/>
                  </a:lnTo>
                  <a:lnTo>
                    <a:pt x="39815" y="507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7" name="Google Shape;3027;p71"/>
            <p:cNvSpPr/>
            <p:nvPr/>
          </p:nvSpPr>
          <p:spPr>
            <a:xfrm>
              <a:off x="1722219" y="4647820"/>
              <a:ext cx="50231" cy="5522"/>
            </a:xfrm>
            <a:custGeom>
              <a:avLst/>
              <a:gdLst/>
              <a:ahLst/>
              <a:cxnLst/>
              <a:rect l="l" t="t" r="r" b="b"/>
              <a:pathLst>
                <a:path w="38714" h="4256" extrusionOk="0">
                  <a:moveTo>
                    <a:pt x="1" y="0"/>
                  </a:moveTo>
                  <a:lnTo>
                    <a:pt x="1" y="4256"/>
                  </a:lnTo>
                  <a:lnTo>
                    <a:pt x="38716" y="4256"/>
                  </a:lnTo>
                  <a:lnTo>
                    <a:pt x="38716" y="1477"/>
                  </a:lnTo>
                  <a:cubicBezTo>
                    <a:pt x="38714" y="981"/>
                    <a:pt x="38666" y="487"/>
                    <a:pt x="38573"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8" name="Google Shape;3028;p71"/>
            <p:cNvSpPr/>
            <p:nvPr/>
          </p:nvSpPr>
          <p:spPr>
            <a:xfrm>
              <a:off x="1574189" y="4567749"/>
              <a:ext cx="5522" cy="50231"/>
            </a:xfrm>
            <a:custGeom>
              <a:avLst/>
              <a:gdLst/>
              <a:ahLst/>
              <a:cxnLst/>
              <a:rect l="l" t="t" r="r" b="b"/>
              <a:pathLst>
                <a:path w="4256" h="38714" extrusionOk="0">
                  <a:moveTo>
                    <a:pt x="4257" y="0"/>
                  </a:moveTo>
                  <a:lnTo>
                    <a:pt x="1" y="0"/>
                  </a:lnTo>
                  <a:lnTo>
                    <a:pt x="1" y="38714"/>
                  </a:lnTo>
                  <a:lnTo>
                    <a:pt x="2780" y="38714"/>
                  </a:lnTo>
                  <a:cubicBezTo>
                    <a:pt x="3276" y="38713"/>
                    <a:pt x="3770" y="38665"/>
                    <a:pt x="4257" y="3857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9" name="Google Shape;3029;p71"/>
            <p:cNvSpPr/>
            <p:nvPr/>
          </p:nvSpPr>
          <p:spPr>
            <a:xfrm>
              <a:off x="1621727" y="4374028"/>
              <a:ext cx="77792" cy="64182"/>
            </a:xfrm>
            <a:custGeom>
              <a:avLst/>
              <a:gdLst/>
              <a:ahLst/>
              <a:cxnLst/>
              <a:rect l="l" t="t" r="r" b="b"/>
              <a:pathLst>
                <a:path w="59955" h="49466" extrusionOk="0">
                  <a:moveTo>
                    <a:pt x="52536" y="15335"/>
                  </a:moveTo>
                  <a:lnTo>
                    <a:pt x="17555" y="16464"/>
                  </a:lnTo>
                  <a:lnTo>
                    <a:pt x="13720" y="49467"/>
                  </a:lnTo>
                  <a:lnTo>
                    <a:pt x="10843" y="49026"/>
                  </a:lnTo>
                  <a:cubicBezTo>
                    <a:pt x="4044" y="47985"/>
                    <a:pt x="-709" y="41748"/>
                    <a:pt x="88" y="34916"/>
                  </a:cubicBezTo>
                  <a:lnTo>
                    <a:pt x="2811" y="11592"/>
                  </a:lnTo>
                  <a:cubicBezTo>
                    <a:pt x="3471" y="6241"/>
                    <a:pt x="7893" y="2144"/>
                    <a:pt x="13279" y="1896"/>
                  </a:cubicBezTo>
                  <a:lnTo>
                    <a:pt x="51913" y="9"/>
                  </a:lnTo>
                  <a:cubicBezTo>
                    <a:pt x="56144" y="-197"/>
                    <a:pt x="59741" y="3064"/>
                    <a:pt x="59948" y="7295"/>
                  </a:cubicBezTo>
                  <a:cubicBezTo>
                    <a:pt x="59950" y="7339"/>
                    <a:pt x="59951" y="7382"/>
                    <a:pt x="59953" y="7426"/>
                  </a:cubicBezTo>
                  <a:lnTo>
                    <a:pt x="59953" y="7425"/>
                  </a:lnTo>
                  <a:cubicBezTo>
                    <a:pt x="60088" y="11657"/>
                    <a:pt x="56768" y="15198"/>
                    <a:pt x="52536" y="15335"/>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0" name="Google Shape;3030;p71"/>
            <p:cNvSpPr/>
            <p:nvPr/>
          </p:nvSpPr>
          <p:spPr>
            <a:xfrm>
              <a:off x="1689999" y="4501865"/>
              <a:ext cx="6964" cy="32670"/>
            </a:xfrm>
            <a:custGeom>
              <a:avLst/>
              <a:gdLst/>
              <a:ahLst/>
              <a:cxnLst/>
              <a:rect l="l" t="t" r="r" b="b"/>
              <a:pathLst>
                <a:path w="5367" h="25179" extrusionOk="0">
                  <a:moveTo>
                    <a:pt x="0" y="0"/>
                  </a:moveTo>
                  <a:lnTo>
                    <a:pt x="1830" y="25179"/>
                  </a:lnTo>
                  <a:lnTo>
                    <a:pt x="5368" y="9124"/>
                  </a:lnTo>
                  <a:lnTo>
                    <a:pt x="0"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31" name="Google Shape;3031;p71"/>
          <p:cNvGrpSpPr/>
          <p:nvPr/>
        </p:nvGrpSpPr>
        <p:grpSpPr>
          <a:xfrm>
            <a:off x="723723" y="3995300"/>
            <a:ext cx="359379" cy="337269"/>
            <a:chOff x="723723" y="4316992"/>
            <a:chExt cx="359379" cy="337269"/>
          </a:xfrm>
        </p:grpSpPr>
        <p:grpSp>
          <p:nvGrpSpPr>
            <p:cNvPr id="3032" name="Google Shape;3032;p71"/>
            <p:cNvGrpSpPr/>
            <p:nvPr/>
          </p:nvGrpSpPr>
          <p:grpSpPr>
            <a:xfrm>
              <a:off x="852344" y="4513489"/>
              <a:ext cx="203969" cy="140771"/>
              <a:chOff x="2537420" y="4549127"/>
              <a:chExt cx="157262" cy="108536"/>
            </a:xfrm>
          </p:grpSpPr>
          <p:sp>
            <p:nvSpPr>
              <p:cNvPr id="3033" name="Google Shape;3033;p71"/>
              <p:cNvSpPr/>
              <p:nvPr/>
            </p:nvSpPr>
            <p:spPr>
              <a:xfrm>
                <a:off x="2646418" y="4549127"/>
                <a:ext cx="48264" cy="44493"/>
              </a:xfrm>
              <a:custGeom>
                <a:avLst/>
                <a:gdLst/>
                <a:ahLst/>
                <a:cxnLst/>
                <a:rect l="l" t="t" r="r" b="b"/>
                <a:pathLst>
                  <a:path w="48264" h="44493" extrusionOk="0">
                    <a:moveTo>
                      <a:pt x="37255" y="7086"/>
                    </a:moveTo>
                    <a:cubicBezTo>
                      <a:pt x="50489" y="18541"/>
                      <a:pt x="48096" y="42987"/>
                      <a:pt x="48096" y="42987"/>
                    </a:cubicBezTo>
                    <a:cubicBezTo>
                      <a:pt x="48096" y="42987"/>
                      <a:pt x="24246" y="48862"/>
                      <a:pt x="11012" y="37407"/>
                    </a:cubicBezTo>
                    <a:cubicBezTo>
                      <a:pt x="-2223" y="25953"/>
                      <a:pt x="170" y="1506"/>
                      <a:pt x="170" y="1506"/>
                    </a:cubicBezTo>
                    <a:cubicBezTo>
                      <a:pt x="170" y="1506"/>
                      <a:pt x="24020" y="-4368"/>
                      <a:pt x="37255" y="708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4" name="Google Shape;3034;p71"/>
              <p:cNvSpPr/>
              <p:nvPr/>
            </p:nvSpPr>
            <p:spPr>
              <a:xfrm>
                <a:off x="2537420" y="4595980"/>
                <a:ext cx="40307" cy="61683"/>
              </a:xfrm>
              <a:custGeom>
                <a:avLst/>
                <a:gdLst/>
                <a:ahLst/>
                <a:cxnLst/>
                <a:rect l="l" t="t" r="r" b="b"/>
                <a:pathLst>
                  <a:path w="40307" h="61683" extrusionOk="0">
                    <a:moveTo>
                      <a:pt x="39667" y="35455"/>
                    </a:moveTo>
                    <a:cubicBezTo>
                      <a:pt x="35640" y="52489"/>
                      <a:pt x="12863" y="61684"/>
                      <a:pt x="12863" y="61684"/>
                    </a:cubicBezTo>
                    <a:cubicBezTo>
                      <a:pt x="12863" y="61684"/>
                      <a:pt x="-3384" y="43262"/>
                      <a:pt x="643" y="26229"/>
                    </a:cubicBezTo>
                    <a:cubicBezTo>
                      <a:pt x="4669" y="9196"/>
                      <a:pt x="27447" y="0"/>
                      <a:pt x="27447" y="0"/>
                    </a:cubicBezTo>
                    <a:cubicBezTo>
                      <a:pt x="27447" y="0"/>
                      <a:pt x="43695" y="18421"/>
                      <a:pt x="39667" y="3545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35" name="Google Shape;3035;p71"/>
            <p:cNvSpPr/>
            <p:nvPr/>
          </p:nvSpPr>
          <p:spPr>
            <a:xfrm>
              <a:off x="774014" y="4316992"/>
              <a:ext cx="57968" cy="62245"/>
            </a:xfrm>
            <a:custGeom>
              <a:avLst/>
              <a:gdLst/>
              <a:ahLst/>
              <a:cxnLst/>
              <a:rect l="l" t="t" r="r" b="b"/>
              <a:pathLst>
                <a:path w="44677" h="47973" extrusionOk="0">
                  <a:moveTo>
                    <a:pt x="37381" y="10729"/>
                  </a:moveTo>
                  <a:cubicBezTo>
                    <a:pt x="48955" y="23860"/>
                    <a:pt x="43295" y="47762"/>
                    <a:pt x="43295" y="47762"/>
                  </a:cubicBezTo>
                  <a:cubicBezTo>
                    <a:pt x="43295" y="47762"/>
                    <a:pt x="18871" y="50375"/>
                    <a:pt x="7298" y="37245"/>
                  </a:cubicBezTo>
                  <a:cubicBezTo>
                    <a:pt x="-4274" y="24114"/>
                    <a:pt x="1384" y="212"/>
                    <a:pt x="1384" y="212"/>
                  </a:cubicBezTo>
                  <a:cubicBezTo>
                    <a:pt x="1384" y="212"/>
                    <a:pt x="25808" y="-2402"/>
                    <a:pt x="37381" y="107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6" name="Google Shape;3036;p71"/>
            <p:cNvSpPr/>
            <p:nvPr/>
          </p:nvSpPr>
          <p:spPr>
            <a:xfrm>
              <a:off x="856006" y="4337625"/>
              <a:ext cx="45084" cy="45084"/>
            </a:xfrm>
            <a:custGeom>
              <a:avLst/>
              <a:gdLst/>
              <a:ahLst/>
              <a:cxnLst/>
              <a:rect l="l" t="t" r="r" b="b"/>
              <a:pathLst>
                <a:path w="34747" h="34747" extrusionOk="0">
                  <a:moveTo>
                    <a:pt x="34747" y="17374"/>
                  </a:moveTo>
                  <a:cubicBezTo>
                    <a:pt x="34747" y="26969"/>
                    <a:pt x="26969" y="34747"/>
                    <a:pt x="17374" y="34747"/>
                  </a:cubicBezTo>
                  <a:cubicBezTo>
                    <a:pt x="7778" y="34747"/>
                    <a:pt x="0" y="26969"/>
                    <a:pt x="0" y="17374"/>
                  </a:cubicBezTo>
                  <a:cubicBezTo>
                    <a:pt x="0" y="7778"/>
                    <a:pt x="7778" y="0"/>
                    <a:pt x="17374" y="0"/>
                  </a:cubicBezTo>
                  <a:cubicBezTo>
                    <a:pt x="26969" y="0"/>
                    <a:pt x="34747" y="7779"/>
                    <a:pt x="34747" y="1737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37" name="Google Shape;3037;p71"/>
            <p:cNvGrpSpPr/>
            <p:nvPr/>
          </p:nvGrpSpPr>
          <p:grpSpPr>
            <a:xfrm>
              <a:off x="960992" y="4337499"/>
              <a:ext cx="122110" cy="155711"/>
              <a:chOff x="2621179" y="4413452"/>
              <a:chExt cx="94148" cy="120055"/>
            </a:xfrm>
          </p:grpSpPr>
          <p:sp>
            <p:nvSpPr>
              <p:cNvPr id="3038" name="Google Shape;3038;p71"/>
              <p:cNvSpPr/>
              <p:nvPr/>
            </p:nvSpPr>
            <p:spPr>
              <a:xfrm>
                <a:off x="2621179" y="4413452"/>
                <a:ext cx="55178" cy="68519"/>
              </a:xfrm>
              <a:custGeom>
                <a:avLst/>
                <a:gdLst/>
                <a:ahLst/>
                <a:cxnLst/>
                <a:rect l="l" t="t" r="r" b="b"/>
                <a:pathLst>
                  <a:path w="55178" h="68519" extrusionOk="0">
                    <a:moveTo>
                      <a:pt x="5916" y="19822"/>
                    </a:moveTo>
                    <a:cubicBezTo>
                      <a:pt x="18520" y="901"/>
                      <a:pt x="50411" y="0"/>
                      <a:pt x="50411" y="0"/>
                    </a:cubicBezTo>
                    <a:cubicBezTo>
                      <a:pt x="50411" y="0"/>
                      <a:pt x="61868" y="29776"/>
                      <a:pt x="49265" y="48697"/>
                    </a:cubicBezTo>
                    <a:cubicBezTo>
                      <a:pt x="36662" y="67618"/>
                      <a:pt x="4770" y="68519"/>
                      <a:pt x="4770" y="68519"/>
                    </a:cubicBezTo>
                    <a:cubicBezTo>
                      <a:pt x="4770" y="68519"/>
                      <a:pt x="-6688" y="38743"/>
                      <a:pt x="5916" y="1982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9" name="Google Shape;3039;p71"/>
              <p:cNvSpPr/>
              <p:nvPr/>
            </p:nvSpPr>
            <p:spPr>
              <a:xfrm>
                <a:off x="2641761" y="4479850"/>
                <a:ext cx="73566" cy="53657"/>
              </a:xfrm>
              <a:custGeom>
                <a:avLst/>
                <a:gdLst/>
                <a:ahLst/>
                <a:cxnLst/>
                <a:rect l="l" t="t" r="r" b="b"/>
                <a:pathLst>
                  <a:path w="73566" h="53657" extrusionOk="0">
                    <a:moveTo>
                      <a:pt x="48476" y="3558"/>
                    </a:moveTo>
                    <a:cubicBezTo>
                      <a:pt x="68791" y="13765"/>
                      <a:pt x="73567" y="45309"/>
                      <a:pt x="73567" y="45309"/>
                    </a:cubicBezTo>
                    <a:cubicBezTo>
                      <a:pt x="73567" y="45309"/>
                      <a:pt x="45407" y="60306"/>
                      <a:pt x="25092" y="50099"/>
                    </a:cubicBezTo>
                    <a:cubicBezTo>
                      <a:pt x="4778" y="39892"/>
                      <a:pt x="1" y="8349"/>
                      <a:pt x="1" y="8349"/>
                    </a:cubicBezTo>
                    <a:cubicBezTo>
                      <a:pt x="1" y="8349"/>
                      <a:pt x="28161" y="-6648"/>
                      <a:pt x="48476" y="355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40" name="Google Shape;3040;p71"/>
            <p:cNvSpPr/>
            <p:nvPr/>
          </p:nvSpPr>
          <p:spPr>
            <a:xfrm>
              <a:off x="967466" y="4382185"/>
              <a:ext cx="104738" cy="67822"/>
            </a:xfrm>
            <a:custGeom>
              <a:avLst/>
              <a:gdLst/>
              <a:ahLst/>
              <a:cxnLst/>
              <a:rect l="l" t="t" r="r" b="b"/>
              <a:pathLst>
                <a:path w="80723" h="52271" extrusionOk="0">
                  <a:moveTo>
                    <a:pt x="35246" y="601"/>
                  </a:moveTo>
                  <a:cubicBezTo>
                    <a:pt x="57537" y="-3866"/>
                    <a:pt x="80725" y="18047"/>
                    <a:pt x="80725" y="18047"/>
                  </a:cubicBezTo>
                  <a:cubicBezTo>
                    <a:pt x="80725" y="18047"/>
                    <a:pt x="67771" y="47203"/>
                    <a:pt x="45480" y="51671"/>
                  </a:cubicBezTo>
                  <a:cubicBezTo>
                    <a:pt x="23190" y="56139"/>
                    <a:pt x="1" y="34224"/>
                    <a:pt x="1" y="34224"/>
                  </a:cubicBezTo>
                  <a:cubicBezTo>
                    <a:pt x="1" y="34224"/>
                    <a:pt x="12954" y="5068"/>
                    <a:pt x="35246" y="6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1" name="Google Shape;3041;p71"/>
            <p:cNvSpPr/>
            <p:nvPr/>
          </p:nvSpPr>
          <p:spPr>
            <a:xfrm>
              <a:off x="808469" y="4428858"/>
              <a:ext cx="131137" cy="106199"/>
            </a:xfrm>
            <a:custGeom>
              <a:avLst/>
              <a:gdLst/>
              <a:ahLst/>
              <a:cxnLst/>
              <a:rect l="l" t="t" r="r" b="b"/>
              <a:pathLst>
                <a:path w="101069" h="81849" extrusionOk="0">
                  <a:moveTo>
                    <a:pt x="9293" y="80852"/>
                  </a:moveTo>
                  <a:lnTo>
                    <a:pt x="491" y="69043"/>
                  </a:lnTo>
                  <a:cubicBezTo>
                    <a:pt x="-325" y="67940"/>
                    <a:pt x="-99" y="66386"/>
                    <a:pt x="998" y="65563"/>
                  </a:cubicBezTo>
                  <a:lnTo>
                    <a:pt x="88297" y="490"/>
                  </a:lnTo>
                  <a:cubicBezTo>
                    <a:pt x="89400" y="-326"/>
                    <a:pt x="90954" y="-100"/>
                    <a:pt x="91778" y="997"/>
                  </a:cubicBezTo>
                  <a:lnTo>
                    <a:pt x="100580" y="12806"/>
                  </a:lnTo>
                  <a:cubicBezTo>
                    <a:pt x="101396" y="13909"/>
                    <a:pt x="101170" y="15463"/>
                    <a:pt x="100072" y="16287"/>
                  </a:cubicBezTo>
                  <a:lnTo>
                    <a:pt x="12774" y="81359"/>
                  </a:lnTo>
                  <a:cubicBezTo>
                    <a:pt x="11671" y="82176"/>
                    <a:pt x="10117" y="81949"/>
                    <a:pt x="9293" y="8085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2" name="Google Shape;3042;p71"/>
            <p:cNvSpPr/>
            <p:nvPr/>
          </p:nvSpPr>
          <p:spPr>
            <a:xfrm>
              <a:off x="912513" y="4429774"/>
              <a:ext cx="52009" cy="157016"/>
            </a:xfrm>
            <a:custGeom>
              <a:avLst/>
              <a:gdLst/>
              <a:ahLst/>
              <a:cxnLst/>
              <a:rect l="l" t="t" r="r" b="b"/>
              <a:pathLst>
                <a:path w="40084" h="121014" extrusionOk="0">
                  <a:moveTo>
                    <a:pt x="16533" y="120975"/>
                  </a:moveTo>
                  <a:lnTo>
                    <a:pt x="2042" y="118341"/>
                  </a:lnTo>
                  <a:cubicBezTo>
                    <a:pt x="694" y="118091"/>
                    <a:pt x="-201" y="116800"/>
                    <a:pt x="40" y="115449"/>
                  </a:cubicBezTo>
                  <a:lnTo>
                    <a:pt x="20662" y="2041"/>
                  </a:lnTo>
                  <a:cubicBezTo>
                    <a:pt x="20911" y="693"/>
                    <a:pt x="22203" y="-202"/>
                    <a:pt x="23553" y="39"/>
                  </a:cubicBezTo>
                  <a:lnTo>
                    <a:pt x="38044" y="2674"/>
                  </a:lnTo>
                  <a:cubicBezTo>
                    <a:pt x="39393" y="2924"/>
                    <a:pt x="40287" y="4215"/>
                    <a:pt x="40046" y="5565"/>
                  </a:cubicBezTo>
                  <a:lnTo>
                    <a:pt x="19424" y="118973"/>
                  </a:lnTo>
                  <a:cubicBezTo>
                    <a:pt x="19176" y="120322"/>
                    <a:pt x="17884" y="121217"/>
                    <a:pt x="16533" y="1209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3" name="Google Shape;3043;p71"/>
            <p:cNvSpPr/>
            <p:nvPr/>
          </p:nvSpPr>
          <p:spPr>
            <a:xfrm>
              <a:off x="752850" y="4392408"/>
              <a:ext cx="274394" cy="101535"/>
            </a:xfrm>
            <a:custGeom>
              <a:avLst/>
              <a:gdLst/>
              <a:ahLst/>
              <a:cxnLst/>
              <a:rect l="l" t="t" r="r" b="b"/>
              <a:pathLst>
                <a:path w="211479" h="78254" extrusionOk="0">
                  <a:moveTo>
                    <a:pt x="124" y="50232"/>
                  </a:moveTo>
                  <a:cubicBezTo>
                    <a:pt x="-1985" y="50569"/>
                    <a:pt x="23525" y="50995"/>
                    <a:pt x="37899" y="65038"/>
                  </a:cubicBezTo>
                  <a:cubicBezTo>
                    <a:pt x="52272" y="79081"/>
                    <a:pt x="73453" y="83561"/>
                    <a:pt x="98477" y="70432"/>
                  </a:cubicBezTo>
                  <a:cubicBezTo>
                    <a:pt x="123500" y="57303"/>
                    <a:pt x="136315" y="75323"/>
                    <a:pt x="157872" y="76892"/>
                  </a:cubicBezTo>
                  <a:cubicBezTo>
                    <a:pt x="179428" y="78460"/>
                    <a:pt x="211480" y="53251"/>
                    <a:pt x="211480" y="53251"/>
                  </a:cubicBezTo>
                  <a:cubicBezTo>
                    <a:pt x="207133" y="32629"/>
                    <a:pt x="193913" y="14972"/>
                    <a:pt x="175348" y="4994"/>
                  </a:cubicBezTo>
                  <a:cubicBezTo>
                    <a:pt x="144270" y="-11295"/>
                    <a:pt x="124155" y="18569"/>
                    <a:pt x="78598" y="6064"/>
                  </a:cubicBezTo>
                  <a:cubicBezTo>
                    <a:pt x="33040" y="-6440"/>
                    <a:pt x="27851" y="45809"/>
                    <a:pt x="124" y="5023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4" name="Google Shape;3044;p71"/>
            <p:cNvSpPr/>
            <p:nvPr/>
          </p:nvSpPr>
          <p:spPr>
            <a:xfrm>
              <a:off x="854647" y="4516909"/>
              <a:ext cx="47804" cy="47804"/>
            </a:xfrm>
            <a:custGeom>
              <a:avLst/>
              <a:gdLst/>
              <a:ahLst/>
              <a:cxnLst/>
              <a:rect l="l" t="t" r="r" b="b"/>
              <a:pathLst>
                <a:path w="36843" h="36843" extrusionOk="0">
                  <a:moveTo>
                    <a:pt x="36844" y="18422"/>
                  </a:moveTo>
                  <a:cubicBezTo>
                    <a:pt x="36844" y="28596"/>
                    <a:pt x="28596" y="36844"/>
                    <a:pt x="18422" y="36844"/>
                  </a:cubicBezTo>
                  <a:cubicBezTo>
                    <a:pt x="8248" y="36844"/>
                    <a:pt x="0" y="28596"/>
                    <a:pt x="0" y="18422"/>
                  </a:cubicBezTo>
                  <a:cubicBezTo>
                    <a:pt x="0" y="8248"/>
                    <a:pt x="8248" y="0"/>
                    <a:pt x="18422" y="0"/>
                  </a:cubicBezTo>
                  <a:cubicBezTo>
                    <a:pt x="28596" y="0"/>
                    <a:pt x="36844" y="8248"/>
                    <a:pt x="36844" y="1842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5" name="Google Shape;3045;p71"/>
            <p:cNvSpPr/>
            <p:nvPr/>
          </p:nvSpPr>
          <p:spPr>
            <a:xfrm>
              <a:off x="723723" y="4350440"/>
              <a:ext cx="256159" cy="142929"/>
            </a:xfrm>
            <a:custGeom>
              <a:avLst/>
              <a:gdLst/>
              <a:ahLst/>
              <a:cxnLst/>
              <a:rect l="l" t="t" r="r" b="b"/>
              <a:pathLst>
                <a:path w="197425" h="110157" extrusionOk="0">
                  <a:moveTo>
                    <a:pt x="188888" y="9942"/>
                  </a:moveTo>
                  <a:cubicBezTo>
                    <a:pt x="183906" y="6133"/>
                    <a:pt x="175818" y="11639"/>
                    <a:pt x="157311" y="3809"/>
                  </a:cubicBezTo>
                  <a:cubicBezTo>
                    <a:pt x="138804" y="-4021"/>
                    <a:pt x="117449" y="-462"/>
                    <a:pt x="98942" y="20892"/>
                  </a:cubicBezTo>
                  <a:cubicBezTo>
                    <a:pt x="80435" y="42246"/>
                    <a:pt x="61929" y="30145"/>
                    <a:pt x="41286" y="36552"/>
                  </a:cubicBezTo>
                  <a:cubicBezTo>
                    <a:pt x="20643" y="42958"/>
                    <a:pt x="1" y="78124"/>
                    <a:pt x="1" y="78124"/>
                  </a:cubicBezTo>
                  <a:cubicBezTo>
                    <a:pt x="11574" y="95738"/>
                    <a:pt x="30325" y="107352"/>
                    <a:pt x="51251" y="109867"/>
                  </a:cubicBezTo>
                  <a:cubicBezTo>
                    <a:pt x="86129" y="113692"/>
                    <a:pt x="93959" y="78548"/>
                    <a:pt x="140938" y="73565"/>
                  </a:cubicBezTo>
                  <a:cubicBezTo>
                    <a:pt x="187918" y="68581"/>
                    <a:pt x="211193" y="26995"/>
                    <a:pt x="188888" y="994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46" name="Google Shape;3046;p71"/>
            <p:cNvGrpSpPr/>
            <p:nvPr/>
          </p:nvGrpSpPr>
          <p:grpSpPr>
            <a:xfrm>
              <a:off x="894416" y="4400731"/>
              <a:ext cx="55062" cy="28832"/>
              <a:chOff x="2569841" y="4462221"/>
              <a:chExt cx="42453" cy="22230"/>
            </a:xfrm>
          </p:grpSpPr>
          <p:sp>
            <p:nvSpPr>
              <p:cNvPr id="3047" name="Google Shape;3047;p71"/>
              <p:cNvSpPr/>
              <p:nvPr/>
            </p:nvSpPr>
            <p:spPr>
              <a:xfrm>
                <a:off x="2595313" y="4462221"/>
                <a:ext cx="16981" cy="16981"/>
              </a:xfrm>
              <a:custGeom>
                <a:avLst/>
                <a:gdLst/>
                <a:ahLst/>
                <a:cxnLst/>
                <a:rect l="l" t="t" r="r" b="b"/>
                <a:pathLst>
                  <a:path w="16981" h="16981" extrusionOk="0">
                    <a:moveTo>
                      <a:pt x="16981" y="8491"/>
                    </a:moveTo>
                    <a:cubicBezTo>
                      <a:pt x="16981" y="13180"/>
                      <a:pt x="13180" y="16981"/>
                      <a:pt x="8491" y="16981"/>
                    </a:cubicBezTo>
                    <a:cubicBezTo>
                      <a:pt x="3801" y="16981"/>
                      <a:pt x="0" y="13180"/>
                      <a:pt x="0" y="8491"/>
                    </a:cubicBezTo>
                    <a:cubicBezTo>
                      <a:pt x="0" y="3801"/>
                      <a:pt x="3801" y="0"/>
                      <a:pt x="8491" y="0"/>
                    </a:cubicBezTo>
                    <a:cubicBezTo>
                      <a:pt x="13180" y="0"/>
                      <a:pt x="16981" y="3801"/>
                      <a:pt x="16981" y="849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8" name="Google Shape;3048;p71"/>
              <p:cNvSpPr/>
              <p:nvPr/>
            </p:nvSpPr>
            <p:spPr>
              <a:xfrm>
                <a:off x="2569841" y="4467470"/>
                <a:ext cx="16981" cy="16981"/>
              </a:xfrm>
              <a:custGeom>
                <a:avLst/>
                <a:gdLst/>
                <a:ahLst/>
                <a:cxnLst/>
                <a:rect l="l" t="t" r="r" b="b"/>
                <a:pathLst>
                  <a:path w="16981" h="16981" extrusionOk="0">
                    <a:moveTo>
                      <a:pt x="16981" y="8490"/>
                    </a:moveTo>
                    <a:cubicBezTo>
                      <a:pt x="16981" y="13180"/>
                      <a:pt x="13180" y="16981"/>
                      <a:pt x="8490" y="16981"/>
                    </a:cubicBezTo>
                    <a:cubicBezTo>
                      <a:pt x="3801" y="16981"/>
                      <a:pt x="0" y="13180"/>
                      <a:pt x="0" y="8490"/>
                    </a:cubicBezTo>
                    <a:cubicBezTo>
                      <a:pt x="0" y="3801"/>
                      <a:pt x="3801" y="0"/>
                      <a:pt x="8490" y="0"/>
                    </a:cubicBezTo>
                    <a:cubicBezTo>
                      <a:pt x="13180" y="0"/>
                      <a:pt x="16981" y="3801"/>
                      <a:pt x="16981" y="849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49" name="Google Shape;3049;p71"/>
            <p:cNvSpPr/>
            <p:nvPr/>
          </p:nvSpPr>
          <p:spPr>
            <a:xfrm>
              <a:off x="931778" y="4371171"/>
              <a:ext cx="22034" cy="22034"/>
            </a:xfrm>
            <a:custGeom>
              <a:avLst/>
              <a:gdLst/>
              <a:ahLst/>
              <a:cxnLst/>
              <a:rect l="l" t="t" r="r" b="b"/>
              <a:pathLst>
                <a:path w="16982" h="16982" extrusionOk="0">
                  <a:moveTo>
                    <a:pt x="16982" y="8491"/>
                  </a:moveTo>
                  <a:cubicBezTo>
                    <a:pt x="16982" y="13181"/>
                    <a:pt x="13181" y="16982"/>
                    <a:pt x="8491" y="16982"/>
                  </a:cubicBezTo>
                  <a:cubicBezTo>
                    <a:pt x="3802" y="16982"/>
                    <a:pt x="0" y="13181"/>
                    <a:pt x="0" y="8491"/>
                  </a:cubicBezTo>
                  <a:cubicBezTo>
                    <a:pt x="0" y="3802"/>
                    <a:pt x="3802" y="0"/>
                    <a:pt x="8491" y="0"/>
                  </a:cubicBezTo>
                  <a:cubicBezTo>
                    <a:pt x="13181" y="0"/>
                    <a:pt x="16982" y="3802"/>
                    <a:pt x="16982" y="849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0" name="Google Shape;3050;p71"/>
            <p:cNvSpPr/>
            <p:nvPr/>
          </p:nvSpPr>
          <p:spPr>
            <a:xfrm>
              <a:off x="788522" y="4383679"/>
              <a:ext cx="126142" cy="58375"/>
            </a:xfrm>
            <a:custGeom>
              <a:avLst/>
              <a:gdLst/>
              <a:ahLst/>
              <a:cxnLst/>
              <a:rect l="l" t="t" r="r" b="b"/>
              <a:pathLst>
                <a:path w="97219" h="44990" extrusionOk="0">
                  <a:moveTo>
                    <a:pt x="4358" y="44991"/>
                  </a:moveTo>
                  <a:cubicBezTo>
                    <a:pt x="1952" y="44991"/>
                    <a:pt x="1" y="43041"/>
                    <a:pt x="1" y="40634"/>
                  </a:cubicBezTo>
                  <a:cubicBezTo>
                    <a:pt x="1" y="38887"/>
                    <a:pt x="1045" y="37308"/>
                    <a:pt x="2654" y="36625"/>
                  </a:cubicBezTo>
                  <a:cubicBezTo>
                    <a:pt x="58514" y="12903"/>
                    <a:pt x="91037" y="393"/>
                    <a:pt x="91359" y="270"/>
                  </a:cubicBezTo>
                  <a:cubicBezTo>
                    <a:pt x="93616" y="-562"/>
                    <a:pt x="96120" y="594"/>
                    <a:pt x="96952" y="2852"/>
                  </a:cubicBezTo>
                  <a:cubicBezTo>
                    <a:pt x="97767" y="5066"/>
                    <a:pt x="96671" y="7527"/>
                    <a:pt x="94480" y="8402"/>
                  </a:cubicBezTo>
                  <a:cubicBezTo>
                    <a:pt x="94160" y="8525"/>
                    <a:pt x="61761" y="20988"/>
                    <a:pt x="6058" y="44642"/>
                  </a:cubicBezTo>
                  <a:cubicBezTo>
                    <a:pt x="5521" y="44872"/>
                    <a:pt x="4943" y="44991"/>
                    <a:pt x="4358" y="4499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51" name="Google Shape;3051;p71"/>
          <p:cNvGrpSpPr/>
          <p:nvPr/>
        </p:nvGrpSpPr>
        <p:grpSpPr>
          <a:xfrm>
            <a:off x="3159863" y="2764658"/>
            <a:ext cx="359423" cy="359439"/>
            <a:chOff x="3159863" y="3086350"/>
            <a:chExt cx="359423" cy="359439"/>
          </a:xfrm>
        </p:grpSpPr>
        <p:sp>
          <p:nvSpPr>
            <p:cNvPr id="3052" name="Google Shape;3052;p71"/>
            <p:cNvSpPr/>
            <p:nvPr/>
          </p:nvSpPr>
          <p:spPr>
            <a:xfrm>
              <a:off x="3213579" y="3086350"/>
              <a:ext cx="249836" cy="359439"/>
            </a:xfrm>
            <a:custGeom>
              <a:avLst/>
              <a:gdLst/>
              <a:ahLst/>
              <a:cxnLst/>
              <a:rect l="l" t="t" r="r" b="b"/>
              <a:pathLst>
                <a:path w="192552" h="277024" extrusionOk="0">
                  <a:moveTo>
                    <a:pt x="170480" y="0"/>
                  </a:moveTo>
                  <a:cubicBezTo>
                    <a:pt x="170480" y="27722"/>
                    <a:pt x="153520" y="26799"/>
                    <a:pt x="153520" y="73875"/>
                  </a:cubicBezTo>
                  <a:cubicBezTo>
                    <a:pt x="153520" y="120612"/>
                    <a:pt x="192529" y="153214"/>
                    <a:pt x="192529" y="201834"/>
                  </a:cubicBezTo>
                  <a:cubicBezTo>
                    <a:pt x="193118" y="229703"/>
                    <a:pt x="182768" y="256694"/>
                    <a:pt x="163696" y="277024"/>
                  </a:cubicBezTo>
                  <a:lnTo>
                    <a:pt x="28858" y="277024"/>
                  </a:lnTo>
                  <a:cubicBezTo>
                    <a:pt x="9786" y="256694"/>
                    <a:pt x="-564" y="229703"/>
                    <a:pt x="25" y="201834"/>
                  </a:cubicBezTo>
                  <a:cubicBezTo>
                    <a:pt x="25" y="153213"/>
                    <a:pt x="39034" y="120611"/>
                    <a:pt x="39034" y="73875"/>
                  </a:cubicBezTo>
                  <a:cubicBezTo>
                    <a:pt x="39034" y="26799"/>
                    <a:pt x="22074" y="27722"/>
                    <a:pt x="22074" y="0"/>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3" name="Google Shape;3053;p71"/>
            <p:cNvSpPr/>
            <p:nvPr/>
          </p:nvSpPr>
          <p:spPr>
            <a:xfrm>
              <a:off x="3334050" y="3355805"/>
              <a:ext cx="11003" cy="89887"/>
            </a:xfrm>
            <a:custGeom>
              <a:avLst/>
              <a:gdLst/>
              <a:ahLst/>
              <a:cxnLst/>
              <a:rect l="l" t="t" r="r" b="b"/>
              <a:pathLst>
                <a:path w="8480" h="69277" extrusionOk="0">
                  <a:moveTo>
                    <a:pt x="1" y="69277"/>
                  </a:moveTo>
                  <a:lnTo>
                    <a:pt x="1" y="4240"/>
                  </a:lnTo>
                  <a:cubicBezTo>
                    <a:pt x="1" y="1898"/>
                    <a:pt x="1899" y="0"/>
                    <a:pt x="4241" y="0"/>
                  </a:cubicBezTo>
                  <a:cubicBezTo>
                    <a:pt x="6583" y="0"/>
                    <a:pt x="8481" y="1898"/>
                    <a:pt x="8481" y="4240"/>
                  </a:cubicBezTo>
                  <a:lnTo>
                    <a:pt x="8481" y="69277"/>
                  </a:lnTo>
                  <a:lnTo>
                    <a:pt x="1" y="69277"/>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54" name="Google Shape;3054;p71"/>
            <p:cNvGrpSpPr/>
            <p:nvPr/>
          </p:nvGrpSpPr>
          <p:grpSpPr>
            <a:xfrm>
              <a:off x="3159863" y="3181911"/>
              <a:ext cx="359423" cy="51382"/>
              <a:chOff x="4316537" y="3522462"/>
              <a:chExt cx="277119" cy="39616"/>
            </a:xfrm>
          </p:grpSpPr>
          <p:sp>
            <p:nvSpPr>
              <p:cNvPr id="3055" name="Google Shape;3055;p71"/>
              <p:cNvSpPr/>
              <p:nvPr/>
            </p:nvSpPr>
            <p:spPr>
              <a:xfrm>
                <a:off x="4316537" y="3522463"/>
                <a:ext cx="53662" cy="39615"/>
              </a:xfrm>
              <a:custGeom>
                <a:avLst/>
                <a:gdLst/>
                <a:ahLst/>
                <a:cxnLst/>
                <a:rect l="l" t="t" r="r" b="b"/>
                <a:pathLst>
                  <a:path w="53662" h="39615" extrusionOk="0">
                    <a:moveTo>
                      <a:pt x="1" y="15120"/>
                    </a:moveTo>
                    <a:lnTo>
                      <a:pt x="28595" y="15120"/>
                    </a:lnTo>
                    <a:cubicBezTo>
                      <a:pt x="29976" y="15120"/>
                      <a:pt x="31096" y="14001"/>
                      <a:pt x="31096" y="12620"/>
                    </a:cubicBezTo>
                    <a:cubicBezTo>
                      <a:pt x="31096" y="12620"/>
                      <a:pt x="31096" y="12620"/>
                      <a:pt x="31096" y="12619"/>
                    </a:cubicBezTo>
                    <a:lnTo>
                      <a:pt x="31096" y="2501"/>
                    </a:lnTo>
                    <a:cubicBezTo>
                      <a:pt x="31096" y="1120"/>
                      <a:pt x="32215" y="0"/>
                      <a:pt x="33596" y="0"/>
                    </a:cubicBezTo>
                    <a:cubicBezTo>
                      <a:pt x="34259" y="0"/>
                      <a:pt x="34896" y="263"/>
                      <a:pt x="35365" y="732"/>
                    </a:cubicBezTo>
                    <a:lnTo>
                      <a:pt x="52931" y="18864"/>
                    </a:lnTo>
                    <a:cubicBezTo>
                      <a:pt x="53907" y="19841"/>
                      <a:pt x="53907" y="21424"/>
                      <a:pt x="52931" y="22401"/>
                    </a:cubicBezTo>
                    <a:lnTo>
                      <a:pt x="36449" y="38883"/>
                    </a:lnTo>
                    <a:cubicBezTo>
                      <a:pt x="35472" y="39860"/>
                      <a:pt x="33889" y="39860"/>
                      <a:pt x="32913" y="38883"/>
                    </a:cubicBezTo>
                    <a:cubicBezTo>
                      <a:pt x="32443" y="38414"/>
                      <a:pt x="32180" y="37778"/>
                      <a:pt x="32180" y="37115"/>
                    </a:cubicBezTo>
                    <a:lnTo>
                      <a:pt x="32180" y="30624"/>
                    </a:lnTo>
                    <a:cubicBezTo>
                      <a:pt x="32180" y="29243"/>
                      <a:pt x="31061" y="28124"/>
                      <a:pt x="29680" y="28123"/>
                    </a:cubicBezTo>
                    <a:cubicBezTo>
                      <a:pt x="29680" y="28123"/>
                      <a:pt x="29680" y="28123"/>
                      <a:pt x="29679" y="28123"/>
                    </a:cubicBezTo>
                    <a:lnTo>
                      <a:pt x="1" y="2812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6" name="Google Shape;3056;p71"/>
              <p:cNvSpPr/>
              <p:nvPr/>
            </p:nvSpPr>
            <p:spPr>
              <a:xfrm>
                <a:off x="4539994" y="3522462"/>
                <a:ext cx="53662" cy="39616"/>
              </a:xfrm>
              <a:custGeom>
                <a:avLst/>
                <a:gdLst/>
                <a:ahLst/>
                <a:cxnLst/>
                <a:rect l="l" t="t" r="r" b="b"/>
                <a:pathLst>
                  <a:path w="53662" h="39616" extrusionOk="0">
                    <a:moveTo>
                      <a:pt x="53663" y="24497"/>
                    </a:moveTo>
                    <a:lnTo>
                      <a:pt x="25069" y="24497"/>
                    </a:lnTo>
                    <a:cubicBezTo>
                      <a:pt x="23688" y="24496"/>
                      <a:pt x="22569" y="25616"/>
                      <a:pt x="22569" y="26996"/>
                    </a:cubicBezTo>
                    <a:cubicBezTo>
                      <a:pt x="22569" y="26997"/>
                      <a:pt x="22569" y="26997"/>
                      <a:pt x="22569" y="26997"/>
                    </a:cubicBezTo>
                    <a:lnTo>
                      <a:pt x="22569" y="37116"/>
                    </a:lnTo>
                    <a:cubicBezTo>
                      <a:pt x="22569" y="38497"/>
                      <a:pt x="21449" y="39616"/>
                      <a:pt x="20068" y="39616"/>
                    </a:cubicBezTo>
                    <a:cubicBezTo>
                      <a:pt x="19405" y="39616"/>
                      <a:pt x="18769" y="39353"/>
                      <a:pt x="18300" y="38884"/>
                    </a:cubicBezTo>
                    <a:lnTo>
                      <a:pt x="733" y="20752"/>
                    </a:lnTo>
                    <a:cubicBezTo>
                      <a:pt x="-243" y="19775"/>
                      <a:pt x="-243" y="18192"/>
                      <a:pt x="733" y="17215"/>
                    </a:cubicBezTo>
                    <a:lnTo>
                      <a:pt x="17216" y="733"/>
                    </a:lnTo>
                    <a:cubicBezTo>
                      <a:pt x="18193" y="-244"/>
                      <a:pt x="19776" y="-244"/>
                      <a:pt x="20752" y="732"/>
                    </a:cubicBezTo>
                    <a:cubicBezTo>
                      <a:pt x="21222" y="1201"/>
                      <a:pt x="21485" y="1837"/>
                      <a:pt x="21485" y="2501"/>
                    </a:cubicBezTo>
                    <a:lnTo>
                      <a:pt x="21485" y="8991"/>
                    </a:lnTo>
                    <a:cubicBezTo>
                      <a:pt x="21485" y="10372"/>
                      <a:pt x="22604" y="11492"/>
                      <a:pt x="23985" y="11492"/>
                    </a:cubicBezTo>
                    <a:cubicBezTo>
                      <a:pt x="23985" y="11492"/>
                      <a:pt x="23985" y="11492"/>
                      <a:pt x="23985" y="11492"/>
                    </a:cubicBezTo>
                    <a:lnTo>
                      <a:pt x="53663" y="11492"/>
                    </a:lnTo>
                    <a:lnTo>
                      <a:pt x="53663" y="24495"/>
                    </a:lnTo>
                    <a:lnTo>
                      <a:pt x="53663" y="2449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57" name="Google Shape;3057;p71"/>
            <p:cNvGrpSpPr/>
            <p:nvPr/>
          </p:nvGrpSpPr>
          <p:grpSpPr>
            <a:xfrm>
              <a:off x="3233109" y="3207264"/>
              <a:ext cx="210488" cy="166793"/>
              <a:chOff x="4373012" y="3542020"/>
              <a:chExt cx="162288" cy="128599"/>
            </a:xfrm>
          </p:grpSpPr>
          <p:sp>
            <p:nvSpPr>
              <p:cNvPr id="3058" name="Google Shape;3058;p71"/>
              <p:cNvSpPr/>
              <p:nvPr/>
            </p:nvSpPr>
            <p:spPr>
              <a:xfrm>
                <a:off x="4373012" y="3595656"/>
                <a:ext cx="162288" cy="74963"/>
              </a:xfrm>
              <a:custGeom>
                <a:avLst/>
                <a:gdLst/>
                <a:ahLst/>
                <a:cxnLst/>
                <a:rect l="l" t="t" r="r" b="b"/>
                <a:pathLst>
                  <a:path w="162288" h="74963" extrusionOk="0">
                    <a:moveTo>
                      <a:pt x="162289" y="0"/>
                    </a:moveTo>
                    <a:lnTo>
                      <a:pt x="99934" y="67408"/>
                    </a:lnTo>
                    <a:cubicBezTo>
                      <a:pt x="89861" y="77482"/>
                      <a:pt x="73527" y="77482"/>
                      <a:pt x="63453" y="67408"/>
                    </a:cubicBezTo>
                    <a:cubicBezTo>
                      <a:pt x="63453" y="67408"/>
                      <a:pt x="63453" y="67408"/>
                      <a:pt x="63453" y="67408"/>
                    </a:cubicBezTo>
                    <a:lnTo>
                      <a:pt x="1" y="0"/>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9" name="Google Shape;3059;p71"/>
              <p:cNvSpPr/>
              <p:nvPr/>
            </p:nvSpPr>
            <p:spPr>
              <a:xfrm>
                <a:off x="4450906" y="3542020"/>
                <a:ext cx="8480" cy="17447"/>
              </a:xfrm>
              <a:custGeom>
                <a:avLst/>
                <a:gdLst/>
                <a:ahLst/>
                <a:cxnLst/>
                <a:rect l="l" t="t" r="r" b="b"/>
                <a:pathLst>
                  <a:path w="8480" h="17447" extrusionOk="0">
                    <a:moveTo>
                      <a:pt x="4241" y="17447"/>
                    </a:moveTo>
                    <a:cubicBezTo>
                      <a:pt x="1899" y="17447"/>
                      <a:pt x="1" y="15549"/>
                      <a:pt x="1" y="13207"/>
                    </a:cubicBezTo>
                    <a:lnTo>
                      <a:pt x="1" y="4240"/>
                    </a:lnTo>
                    <a:cubicBezTo>
                      <a:pt x="1" y="1898"/>
                      <a:pt x="1899" y="0"/>
                      <a:pt x="4241" y="0"/>
                    </a:cubicBezTo>
                    <a:cubicBezTo>
                      <a:pt x="6583" y="0"/>
                      <a:pt x="8481" y="1898"/>
                      <a:pt x="8481" y="4240"/>
                    </a:cubicBezTo>
                    <a:lnTo>
                      <a:pt x="8481" y="13207"/>
                    </a:lnTo>
                    <a:cubicBezTo>
                      <a:pt x="8481" y="15549"/>
                      <a:pt x="6583" y="17447"/>
                      <a:pt x="4241" y="17447"/>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60" name="Google Shape;3060;p71"/>
            <p:cNvSpPr/>
            <p:nvPr/>
          </p:nvSpPr>
          <p:spPr>
            <a:xfrm>
              <a:off x="3233206" y="3276922"/>
              <a:ext cx="210569" cy="89818"/>
            </a:xfrm>
            <a:custGeom>
              <a:avLst/>
              <a:gdLst/>
              <a:ahLst/>
              <a:cxnLst/>
              <a:rect l="l" t="t" r="r" b="b"/>
              <a:pathLst>
                <a:path w="162288" h="69224" extrusionOk="0">
                  <a:moveTo>
                    <a:pt x="162289" y="0"/>
                  </a:moveTo>
                  <a:lnTo>
                    <a:pt x="99934" y="61669"/>
                  </a:lnTo>
                  <a:cubicBezTo>
                    <a:pt x="89861" y="71743"/>
                    <a:pt x="73527" y="71744"/>
                    <a:pt x="63453" y="61670"/>
                  </a:cubicBezTo>
                  <a:cubicBezTo>
                    <a:pt x="63453" y="61669"/>
                    <a:pt x="63453" y="61669"/>
                    <a:pt x="63453" y="61669"/>
                  </a:cubicBezTo>
                  <a:lnTo>
                    <a:pt x="1"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61" name="Google Shape;3061;p71"/>
          <p:cNvGrpSpPr/>
          <p:nvPr/>
        </p:nvGrpSpPr>
        <p:grpSpPr>
          <a:xfrm>
            <a:off x="3224681" y="2155536"/>
            <a:ext cx="208951" cy="359562"/>
            <a:chOff x="3224681" y="2477227"/>
            <a:chExt cx="208951" cy="359562"/>
          </a:xfrm>
        </p:grpSpPr>
        <p:sp>
          <p:nvSpPr>
            <p:cNvPr id="3062" name="Google Shape;3062;p71"/>
            <p:cNvSpPr/>
            <p:nvPr/>
          </p:nvSpPr>
          <p:spPr>
            <a:xfrm>
              <a:off x="3224787" y="2477227"/>
              <a:ext cx="208842" cy="359562"/>
            </a:xfrm>
            <a:custGeom>
              <a:avLst/>
              <a:gdLst/>
              <a:ahLst/>
              <a:cxnLst/>
              <a:rect l="l" t="t" r="r" b="b"/>
              <a:pathLst>
                <a:path w="160957" h="277119" extrusionOk="0">
                  <a:moveTo>
                    <a:pt x="142860" y="277120"/>
                  </a:moveTo>
                  <a:lnTo>
                    <a:pt x="18099" y="277120"/>
                  </a:lnTo>
                  <a:cubicBezTo>
                    <a:pt x="8116" y="277090"/>
                    <a:pt x="31" y="269005"/>
                    <a:pt x="1" y="259022"/>
                  </a:cubicBezTo>
                  <a:lnTo>
                    <a:pt x="1" y="18098"/>
                  </a:lnTo>
                  <a:cubicBezTo>
                    <a:pt x="30" y="8115"/>
                    <a:pt x="8116" y="29"/>
                    <a:pt x="18099" y="0"/>
                  </a:cubicBezTo>
                  <a:lnTo>
                    <a:pt x="142860" y="0"/>
                  </a:lnTo>
                  <a:cubicBezTo>
                    <a:pt x="152843" y="29"/>
                    <a:pt x="160929" y="8115"/>
                    <a:pt x="160958" y="18098"/>
                  </a:cubicBezTo>
                  <a:lnTo>
                    <a:pt x="160958" y="259022"/>
                  </a:lnTo>
                  <a:cubicBezTo>
                    <a:pt x="160929" y="269005"/>
                    <a:pt x="152843" y="277090"/>
                    <a:pt x="142860" y="27712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3" name="Google Shape;3063;p71"/>
            <p:cNvSpPr/>
            <p:nvPr/>
          </p:nvSpPr>
          <p:spPr>
            <a:xfrm>
              <a:off x="3224789" y="2533145"/>
              <a:ext cx="208839" cy="245287"/>
            </a:xfrm>
            <a:custGeom>
              <a:avLst/>
              <a:gdLst/>
              <a:ahLst/>
              <a:cxnLst/>
              <a:rect l="l" t="t" r="r" b="b"/>
              <a:pathLst>
                <a:path w="160955" h="189046" extrusionOk="0">
                  <a:moveTo>
                    <a:pt x="0" y="0"/>
                  </a:moveTo>
                  <a:lnTo>
                    <a:pt x="160956" y="0"/>
                  </a:lnTo>
                  <a:lnTo>
                    <a:pt x="160956" y="189047"/>
                  </a:lnTo>
                  <a:lnTo>
                    <a:pt x="0" y="18904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4" name="Google Shape;3064;p71"/>
            <p:cNvSpPr/>
            <p:nvPr/>
          </p:nvSpPr>
          <p:spPr>
            <a:xfrm>
              <a:off x="3289749" y="2497434"/>
              <a:ext cx="80110" cy="15796"/>
            </a:xfrm>
            <a:custGeom>
              <a:avLst/>
              <a:gdLst/>
              <a:ahLst/>
              <a:cxnLst/>
              <a:rect l="l" t="t" r="r" b="b"/>
              <a:pathLst>
                <a:path w="61742" h="12174" extrusionOk="0">
                  <a:moveTo>
                    <a:pt x="56960" y="12175"/>
                  </a:moveTo>
                  <a:lnTo>
                    <a:pt x="4784" y="12175"/>
                  </a:lnTo>
                  <a:cubicBezTo>
                    <a:pt x="2146" y="12167"/>
                    <a:pt x="9" y="10030"/>
                    <a:pt x="1" y="7392"/>
                  </a:cubicBezTo>
                  <a:lnTo>
                    <a:pt x="1" y="4783"/>
                  </a:lnTo>
                  <a:cubicBezTo>
                    <a:pt x="9" y="2145"/>
                    <a:pt x="2146" y="8"/>
                    <a:pt x="4784" y="0"/>
                  </a:cubicBezTo>
                  <a:lnTo>
                    <a:pt x="56960" y="0"/>
                  </a:lnTo>
                  <a:cubicBezTo>
                    <a:pt x="59599" y="8"/>
                    <a:pt x="61736" y="2145"/>
                    <a:pt x="61743" y="4783"/>
                  </a:cubicBezTo>
                  <a:lnTo>
                    <a:pt x="61743" y="7392"/>
                  </a:lnTo>
                  <a:cubicBezTo>
                    <a:pt x="61735" y="10030"/>
                    <a:pt x="59599" y="12167"/>
                    <a:pt x="56960" y="1217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5" name="Google Shape;3065;p71"/>
            <p:cNvSpPr/>
            <p:nvPr/>
          </p:nvSpPr>
          <p:spPr>
            <a:xfrm>
              <a:off x="3251241" y="2498286"/>
              <a:ext cx="14091" cy="14091"/>
            </a:xfrm>
            <a:custGeom>
              <a:avLst/>
              <a:gdLst/>
              <a:ahLst/>
              <a:cxnLst/>
              <a:rect l="l" t="t" r="r" b="b"/>
              <a:pathLst>
                <a:path w="10860" h="10860" extrusionOk="0">
                  <a:moveTo>
                    <a:pt x="5431" y="10861"/>
                  </a:moveTo>
                  <a:lnTo>
                    <a:pt x="5431" y="10861"/>
                  </a:lnTo>
                  <a:cubicBezTo>
                    <a:pt x="2436" y="10852"/>
                    <a:pt x="10" y="8426"/>
                    <a:pt x="1" y="5431"/>
                  </a:cubicBezTo>
                  <a:lnTo>
                    <a:pt x="1" y="5431"/>
                  </a:lnTo>
                  <a:cubicBezTo>
                    <a:pt x="10" y="2435"/>
                    <a:pt x="2436" y="9"/>
                    <a:pt x="5431" y="0"/>
                  </a:cubicBezTo>
                  <a:lnTo>
                    <a:pt x="5431" y="0"/>
                  </a:lnTo>
                  <a:cubicBezTo>
                    <a:pt x="8427" y="9"/>
                    <a:pt x="10853" y="2435"/>
                    <a:pt x="10862" y="5430"/>
                  </a:cubicBezTo>
                  <a:lnTo>
                    <a:pt x="10862" y="5431"/>
                  </a:lnTo>
                  <a:cubicBezTo>
                    <a:pt x="10853" y="8426"/>
                    <a:pt x="8427" y="10852"/>
                    <a:pt x="5431" y="1086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6" name="Google Shape;3066;p71"/>
            <p:cNvSpPr/>
            <p:nvPr/>
          </p:nvSpPr>
          <p:spPr>
            <a:xfrm>
              <a:off x="3320604" y="2797971"/>
              <a:ext cx="20408" cy="20410"/>
            </a:xfrm>
            <a:custGeom>
              <a:avLst/>
              <a:gdLst/>
              <a:ahLst/>
              <a:cxnLst/>
              <a:rect l="l" t="t" r="r" b="b"/>
              <a:pathLst>
                <a:path w="15729" h="15730" extrusionOk="0">
                  <a:moveTo>
                    <a:pt x="7866" y="15730"/>
                  </a:moveTo>
                  <a:lnTo>
                    <a:pt x="7866" y="15730"/>
                  </a:lnTo>
                  <a:cubicBezTo>
                    <a:pt x="3528" y="15718"/>
                    <a:pt x="14" y="12204"/>
                    <a:pt x="1" y="7865"/>
                  </a:cubicBezTo>
                  <a:lnTo>
                    <a:pt x="1" y="7865"/>
                  </a:lnTo>
                  <a:cubicBezTo>
                    <a:pt x="14" y="3527"/>
                    <a:pt x="3528" y="13"/>
                    <a:pt x="7866" y="0"/>
                  </a:cubicBezTo>
                  <a:lnTo>
                    <a:pt x="7866" y="0"/>
                  </a:lnTo>
                  <a:cubicBezTo>
                    <a:pt x="12204" y="13"/>
                    <a:pt x="15718" y="3527"/>
                    <a:pt x="15731" y="7865"/>
                  </a:cubicBezTo>
                  <a:lnTo>
                    <a:pt x="15731" y="7865"/>
                  </a:lnTo>
                  <a:cubicBezTo>
                    <a:pt x="15719" y="12204"/>
                    <a:pt x="12205" y="15718"/>
                    <a:pt x="7866" y="1573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67" name="Google Shape;3067;p71"/>
            <p:cNvGrpSpPr/>
            <p:nvPr/>
          </p:nvGrpSpPr>
          <p:grpSpPr>
            <a:xfrm>
              <a:off x="3247617" y="2623597"/>
              <a:ext cx="164405" cy="121729"/>
              <a:chOff x="4384205" y="3092013"/>
              <a:chExt cx="126758" cy="93854"/>
            </a:xfrm>
          </p:grpSpPr>
          <p:sp>
            <p:nvSpPr>
              <p:cNvPr id="3068" name="Google Shape;3068;p71"/>
              <p:cNvSpPr/>
              <p:nvPr/>
            </p:nvSpPr>
            <p:spPr>
              <a:xfrm>
                <a:off x="4384205" y="3092013"/>
                <a:ext cx="28277" cy="36794"/>
              </a:xfrm>
              <a:custGeom>
                <a:avLst/>
                <a:gdLst/>
                <a:ahLst/>
                <a:cxnLst/>
                <a:rect l="l" t="t" r="r" b="b"/>
                <a:pathLst>
                  <a:path w="28277" h="36794" extrusionOk="0">
                    <a:moveTo>
                      <a:pt x="28278" y="14172"/>
                    </a:moveTo>
                    <a:cubicBezTo>
                      <a:pt x="28278" y="21981"/>
                      <a:pt x="14140" y="36795"/>
                      <a:pt x="14140" y="36795"/>
                    </a:cubicBezTo>
                    <a:cubicBezTo>
                      <a:pt x="14140" y="36795"/>
                      <a:pt x="1" y="21981"/>
                      <a:pt x="1" y="14172"/>
                    </a:cubicBezTo>
                    <a:cubicBezTo>
                      <a:pt x="-18" y="6364"/>
                      <a:pt x="6297" y="19"/>
                      <a:pt x="14106" y="0"/>
                    </a:cubicBezTo>
                    <a:cubicBezTo>
                      <a:pt x="21914" y="-19"/>
                      <a:pt x="28259" y="6296"/>
                      <a:pt x="28278" y="14105"/>
                    </a:cubicBezTo>
                    <a:cubicBezTo>
                      <a:pt x="28278" y="14127"/>
                      <a:pt x="28278" y="14150"/>
                      <a:pt x="28278" y="14172"/>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9" name="Google Shape;3069;p71"/>
              <p:cNvSpPr/>
              <p:nvPr/>
            </p:nvSpPr>
            <p:spPr>
              <a:xfrm>
                <a:off x="4482686" y="3149073"/>
                <a:ext cx="28277" cy="36794"/>
              </a:xfrm>
              <a:custGeom>
                <a:avLst/>
                <a:gdLst/>
                <a:ahLst/>
                <a:cxnLst/>
                <a:rect l="l" t="t" r="r" b="b"/>
                <a:pathLst>
                  <a:path w="28277" h="36794" extrusionOk="0">
                    <a:moveTo>
                      <a:pt x="28278" y="14172"/>
                    </a:moveTo>
                    <a:cubicBezTo>
                      <a:pt x="28278" y="21981"/>
                      <a:pt x="14140" y="36794"/>
                      <a:pt x="14140" y="36794"/>
                    </a:cubicBezTo>
                    <a:cubicBezTo>
                      <a:pt x="14140" y="36794"/>
                      <a:pt x="1" y="21981"/>
                      <a:pt x="1" y="14172"/>
                    </a:cubicBezTo>
                    <a:cubicBezTo>
                      <a:pt x="-18" y="6364"/>
                      <a:pt x="6297" y="19"/>
                      <a:pt x="14106" y="0"/>
                    </a:cubicBezTo>
                    <a:cubicBezTo>
                      <a:pt x="21914" y="-19"/>
                      <a:pt x="28259" y="6296"/>
                      <a:pt x="28278" y="14105"/>
                    </a:cubicBezTo>
                    <a:cubicBezTo>
                      <a:pt x="28278" y="14127"/>
                      <a:pt x="28278" y="14150"/>
                      <a:pt x="28278" y="14172"/>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70" name="Google Shape;3070;p71"/>
            <p:cNvGrpSpPr/>
            <p:nvPr/>
          </p:nvGrpSpPr>
          <p:grpSpPr>
            <a:xfrm>
              <a:off x="3248115" y="2553398"/>
              <a:ext cx="158439" cy="195968"/>
              <a:chOff x="4384582" y="3037884"/>
              <a:chExt cx="122158" cy="151093"/>
            </a:xfrm>
          </p:grpSpPr>
          <p:sp>
            <p:nvSpPr>
              <p:cNvPr id="3071" name="Google Shape;3071;p71"/>
              <p:cNvSpPr/>
              <p:nvPr/>
            </p:nvSpPr>
            <p:spPr>
              <a:xfrm>
                <a:off x="4384582" y="3037884"/>
                <a:ext cx="27523" cy="39870"/>
              </a:xfrm>
              <a:custGeom>
                <a:avLst/>
                <a:gdLst/>
                <a:ahLst/>
                <a:cxnLst/>
                <a:rect l="l" t="t" r="r" b="b"/>
                <a:pathLst>
                  <a:path w="27523" h="39870" extrusionOk="0">
                    <a:moveTo>
                      <a:pt x="24777" y="39870"/>
                    </a:moveTo>
                    <a:lnTo>
                      <a:pt x="2748" y="39870"/>
                    </a:lnTo>
                    <a:cubicBezTo>
                      <a:pt x="1231" y="39870"/>
                      <a:pt x="1" y="38640"/>
                      <a:pt x="1" y="37123"/>
                    </a:cubicBezTo>
                    <a:lnTo>
                      <a:pt x="1" y="2747"/>
                    </a:lnTo>
                    <a:cubicBezTo>
                      <a:pt x="1" y="1230"/>
                      <a:pt x="1231" y="0"/>
                      <a:pt x="2748" y="0"/>
                    </a:cubicBezTo>
                    <a:lnTo>
                      <a:pt x="24777" y="0"/>
                    </a:lnTo>
                    <a:cubicBezTo>
                      <a:pt x="26294" y="0"/>
                      <a:pt x="27524" y="1230"/>
                      <a:pt x="27524" y="2747"/>
                    </a:cubicBezTo>
                    <a:lnTo>
                      <a:pt x="27524" y="37123"/>
                    </a:lnTo>
                    <a:cubicBezTo>
                      <a:pt x="27525" y="38640"/>
                      <a:pt x="26296" y="39870"/>
                      <a:pt x="24779" y="39870"/>
                    </a:cubicBezTo>
                    <a:cubicBezTo>
                      <a:pt x="24778" y="39870"/>
                      <a:pt x="24778" y="39870"/>
                      <a:pt x="24777" y="3987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2" name="Google Shape;3072;p71"/>
              <p:cNvSpPr/>
              <p:nvPr/>
            </p:nvSpPr>
            <p:spPr>
              <a:xfrm>
                <a:off x="4426635" y="3037884"/>
                <a:ext cx="80105" cy="39870"/>
              </a:xfrm>
              <a:custGeom>
                <a:avLst/>
                <a:gdLst/>
                <a:ahLst/>
                <a:cxnLst/>
                <a:rect l="l" t="t" r="r" b="b"/>
                <a:pathLst>
                  <a:path w="80105" h="39870" extrusionOk="0">
                    <a:moveTo>
                      <a:pt x="77361" y="39870"/>
                    </a:moveTo>
                    <a:lnTo>
                      <a:pt x="2748" y="39870"/>
                    </a:lnTo>
                    <a:cubicBezTo>
                      <a:pt x="1231" y="39870"/>
                      <a:pt x="1" y="38640"/>
                      <a:pt x="1" y="37123"/>
                    </a:cubicBezTo>
                    <a:lnTo>
                      <a:pt x="1" y="2747"/>
                    </a:lnTo>
                    <a:cubicBezTo>
                      <a:pt x="1" y="1230"/>
                      <a:pt x="1231" y="0"/>
                      <a:pt x="2748" y="0"/>
                    </a:cubicBezTo>
                    <a:lnTo>
                      <a:pt x="77359" y="0"/>
                    </a:lnTo>
                    <a:cubicBezTo>
                      <a:pt x="78876" y="0"/>
                      <a:pt x="80106" y="1230"/>
                      <a:pt x="80106" y="2747"/>
                    </a:cubicBezTo>
                    <a:lnTo>
                      <a:pt x="80106" y="37123"/>
                    </a:lnTo>
                    <a:cubicBezTo>
                      <a:pt x="80107" y="38640"/>
                      <a:pt x="78879" y="39869"/>
                      <a:pt x="77363" y="39870"/>
                    </a:cubicBezTo>
                    <a:cubicBezTo>
                      <a:pt x="77362" y="39870"/>
                      <a:pt x="77361" y="39870"/>
                      <a:pt x="77360" y="3987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3" name="Google Shape;3073;p71"/>
              <p:cNvSpPr/>
              <p:nvPr/>
            </p:nvSpPr>
            <p:spPr>
              <a:xfrm>
                <a:off x="4387221" y="3149106"/>
                <a:ext cx="70505" cy="39871"/>
              </a:xfrm>
              <a:custGeom>
                <a:avLst/>
                <a:gdLst/>
                <a:ahLst/>
                <a:cxnLst/>
                <a:rect l="l" t="t" r="r" b="b"/>
                <a:pathLst>
                  <a:path w="70505" h="39871" extrusionOk="0">
                    <a:moveTo>
                      <a:pt x="66782" y="39871"/>
                    </a:moveTo>
                    <a:lnTo>
                      <a:pt x="3725" y="39871"/>
                    </a:lnTo>
                    <a:cubicBezTo>
                      <a:pt x="1668" y="39871"/>
                      <a:pt x="1" y="38204"/>
                      <a:pt x="1" y="36147"/>
                    </a:cubicBezTo>
                    <a:lnTo>
                      <a:pt x="1" y="3724"/>
                    </a:lnTo>
                    <a:cubicBezTo>
                      <a:pt x="1" y="1667"/>
                      <a:pt x="1669" y="0"/>
                      <a:pt x="3725" y="0"/>
                    </a:cubicBezTo>
                    <a:lnTo>
                      <a:pt x="66782" y="0"/>
                    </a:lnTo>
                    <a:cubicBezTo>
                      <a:pt x="68839" y="0"/>
                      <a:pt x="70506" y="1668"/>
                      <a:pt x="70506" y="3724"/>
                    </a:cubicBezTo>
                    <a:lnTo>
                      <a:pt x="70507" y="36147"/>
                    </a:lnTo>
                    <a:cubicBezTo>
                      <a:pt x="70507" y="38204"/>
                      <a:pt x="68839" y="39871"/>
                      <a:pt x="66782" y="3987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74" name="Google Shape;3074;p71"/>
            <p:cNvSpPr/>
            <p:nvPr/>
          </p:nvSpPr>
          <p:spPr>
            <a:xfrm>
              <a:off x="3297229" y="2627646"/>
              <a:ext cx="101533" cy="56219"/>
            </a:xfrm>
            <a:custGeom>
              <a:avLst/>
              <a:gdLst/>
              <a:ahLst/>
              <a:cxnLst/>
              <a:rect l="l" t="t" r="r" b="b"/>
              <a:pathLst>
                <a:path w="78253" h="43329" extrusionOk="0">
                  <a:moveTo>
                    <a:pt x="74013" y="43330"/>
                  </a:moveTo>
                  <a:cubicBezTo>
                    <a:pt x="71670" y="43330"/>
                    <a:pt x="69771" y="41431"/>
                    <a:pt x="69771" y="39088"/>
                  </a:cubicBezTo>
                  <a:cubicBezTo>
                    <a:pt x="69771" y="39088"/>
                    <a:pt x="69771" y="39088"/>
                    <a:pt x="69771" y="39088"/>
                  </a:cubicBezTo>
                  <a:lnTo>
                    <a:pt x="69771" y="8484"/>
                  </a:lnTo>
                  <a:lnTo>
                    <a:pt x="4261" y="8484"/>
                  </a:lnTo>
                  <a:cubicBezTo>
                    <a:pt x="1919" y="8494"/>
                    <a:pt x="11" y="6603"/>
                    <a:pt x="1" y="4260"/>
                  </a:cubicBezTo>
                  <a:cubicBezTo>
                    <a:pt x="-9" y="1918"/>
                    <a:pt x="1882" y="10"/>
                    <a:pt x="4224" y="0"/>
                  </a:cubicBezTo>
                  <a:cubicBezTo>
                    <a:pt x="4237" y="0"/>
                    <a:pt x="4249" y="0"/>
                    <a:pt x="4261" y="0"/>
                  </a:cubicBezTo>
                  <a:lnTo>
                    <a:pt x="74012" y="0"/>
                  </a:lnTo>
                  <a:cubicBezTo>
                    <a:pt x="76355" y="0"/>
                    <a:pt x="78254" y="1899"/>
                    <a:pt x="78254" y="4241"/>
                  </a:cubicBezTo>
                  <a:cubicBezTo>
                    <a:pt x="78254" y="4241"/>
                    <a:pt x="78254" y="4242"/>
                    <a:pt x="78254" y="4242"/>
                  </a:cubicBezTo>
                  <a:lnTo>
                    <a:pt x="78254" y="39087"/>
                  </a:lnTo>
                  <a:cubicBezTo>
                    <a:pt x="78255" y="41430"/>
                    <a:pt x="76356" y="43329"/>
                    <a:pt x="74014" y="43330"/>
                  </a:cubicBezTo>
                  <a:cubicBezTo>
                    <a:pt x="74013" y="43330"/>
                    <a:pt x="74013" y="43330"/>
                    <a:pt x="74013" y="4333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5" name="Google Shape;3075;p71"/>
            <p:cNvSpPr/>
            <p:nvPr/>
          </p:nvSpPr>
          <p:spPr>
            <a:xfrm>
              <a:off x="3224785" y="2538420"/>
              <a:ext cx="208847" cy="211914"/>
            </a:xfrm>
            <a:custGeom>
              <a:avLst/>
              <a:gdLst/>
              <a:ahLst/>
              <a:cxnLst/>
              <a:rect l="l" t="t" r="r" b="b"/>
              <a:pathLst>
                <a:path w="160961" h="163325" extrusionOk="0">
                  <a:moveTo>
                    <a:pt x="160961" y="55872"/>
                  </a:moveTo>
                  <a:lnTo>
                    <a:pt x="0" y="163326"/>
                  </a:lnTo>
                  <a:lnTo>
                    <a:pt x="0" y="107453"/>
                  </a:lnTo>
                  <a:lnTo>
                    <a:pt x="160961" y="0"/>
                  </a:lnTo>
                  <a:lnTo>
                    <a:pt x="160961" y="55872"/>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76" name="Google Shape;3076;p71"/>
            <p:cNvGrpSpPr/>
            <p:nvPr/>
          </p:nvGrpSpPr>
          <p:grpSpPr>
            <a:xfrm>
              <a:off x="3224681" y="2523604"/>
              <a:ext cx="208759" cy="264108"/>
              <a:chOff x="4366523" y="3014918"/>
              <a:chExt cx="160955" cy="203630"/>
            </a:xfrm>
          </p:grpSpPr>
          <p:sp>
            <p:nvSpPr>
              <p:cNvPr id="3077" name="Google Shape;3077;p71"/>
              <p:cNvSpPr/>
              <p:nvPr/>
            </p:nvSpPr>
            <p:spPr>
              <a:xfrm>
                <a:off x="4366523" y="3211260"/>
                <a:ext cx="160955" cy="7288"/>
              </a:xfrm>
              <a:custGeom>
                <a:avLst/>
                <a:gdLst/>
                <a:ahLst/>
                <a:cxnLst/>
                <a:rect l="l" t="t" r="r" b="b"/>
                <a:pathLst>
                  <a:path w="160955" h="7288" extrusionOk="0">
                    <a:moveTo>
                      <a:pt x="0" y="0"/>
                    </a:moveTo>
                    <a:lnTo>
                      <a:pt x="160956" y="0"/>
                    </a:lnTo>
                    <a:lnTo>
                      <a:pt x="160956" y="7289"/>
                    </a:lnTo>
                    <a:lnTo>
                      <a:pt x="0" y="728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8" name="Google Shape;3078;p71"/>
              <p:cNvSpPr/>
              <p:nvPr/>
            </p:nvSpPr>
            <p:spPr>
              <a:xfrm>
                <a:off x="4366523" y="3014918"/>
                <a:ext cx="160955" cy="7288"/>
              </a:xfrm>
              <a:custGeom>
                <a:avLst/>
                <a:gdLst/>
                <a:ahLst/>
                <a:cxnLst/>
                <a:rect l="l" t="t" r="r" b="b"/>
                <a:pathLst>
                  <a:path w="160955" h="7288" extrusionOk="0">
                    <a:moveTo>
                      <a:pt x="0" y="0"/>
                    </a:moveTo>
                    <a:lnTo>
                      <a:pt x="160956" y="0"/>
                    </a:lnTo>
                    <a:lnTo>
                      <a:pt x="160956" y="7289"/>
                    </a:lnTo>
                    <a:lnTo>
                      <a:pt x="0" y="728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079" name="Google Shape;3079;p71"/>
          <p:cNvGrpSpPr/>
          <p:nvPr/>
        </p:nvGrpSpPr>
        <p:grpSpPr>
          <a:xfrm>
            <a:off x="3265121" y="3363055"/>
            <a:ext cx="149107" cy="359426"/>
            <a:chOff x="3265121" y="3684746"/>
            <a:chExt cx="149107" cy="359426"/>
          </a:xfrm>
        </p:grpSpPr>
        <p:sp>
          <p:nvSpPr>
            <p:cNvPr id="3080" name="Google Shape;3080;p71"/>
            <p:cNvSpPr/>
            <p:nvPr/>
          </p:nvSpPr>
          <p:spPr>
            <a:xfrm>
              <a:off x="3270645" y="3791106"/>
              <a:ext cx="126552" cy="146967"/>
            </a:xfrm>
            <a:custGeom>
              <a:avLst/>
              <a:gdLst/>
              <a:ahLst/>
              <a:cxnLst/>
              <a:rect l="l" t="t" r="r" b="b"/>
              <a:pathLst>
                <a:path w="97535" h="113269" extrusionOk="0">
                  <a:moveTo>
                    <a:pt x="90154" y="113270"/>
                  </a:moveTo>
                  <a:lnTo>
                    <a:pt x="7383" y="113270"/>
                  </a:lnTo>
                  <a:cubicBezTo>
                    <a:pt x="3311" y="113258"/>
                    <a:pt x="13" y="109960"/>
                    <a:pt x="1" y="105888"/>
                  </a:cubicBezTo>
                  <a:lnTo>
                    <a:pt x="1" y="7382"/>
                  </a:lnTo>
                  <a:cubicBezTo>
                    <a:pt x="13" y="3310"/>
                    <a:pt x="3311" y="12"/>
                    <a:pt x="7383" y="0"/>
                  </a:cubicBezTo>
                  <a:lnTo>
                    <a:pt x="90154" y="0"/>
                  </a:lnTo>
                  <a:cubicBezTo>
                    <a:pt x="94226" y="12"/>
                    <a:pt x="97524" y="3310"/>
                    <a:pt x="97537" y="7382"/>
                  </a:cubicBezTo>
                  <a:lnTo>
                    <a:pt x="97536" y="105888"/>
                  </a:lnTo>
                  <a:cubicBezTo>
                    <a:pt x="97524" y="109960"/>
                    <a:pt x="94226" y="113258"/>
                    <a:pt x="90154" y="11327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81" name="Google Shape;3081;p71"/>
            <p:cNvGrpSpPr/>
            <p:nvPr/>
          </p:nvGrpSpPr>
          <p:grpSpPr>
            <a:xfrm>
              <a:off x="3298421" y="3684746"/>
              <a:ext cx="70773" cy="359426"/>
              <a:chOff x="4423360" y="3910164"/>
              <a:chExt cx="54567" cy="277121"/>
            </a:xfrm>
          </p:grpSpPr>
          <p:sp>
            <p:nvSpPr>
              <p:cNvPr id="3082" name="Google Shape;3082;p71"/>
              <p:cNvSpPr/>
              <p:nvPr/>
            </p:nvSpPr>
            <p:spPr>
              <a:xfrm>
                <a:off x="4423360" y="3910164"/>
                <a:ext cx="54567" cy="81927"/>
              </a:xfrm>
              <a:custGeom>
                <a:avLst/>
                <a:gdLst/>
                <a:ahLst/>
                <a:cxnLst/>
                <a:rect l="l" t="t" r="r" b="b"/>
                <a:pathLst>
                  <a:path w="54567" h="81927" extrusionOk="0">
                    <a:moveTo>
                      <a:pt x="0" y="0"/>
                    </a:moveTo>
                    <a:lnTo>
                      <a:pt x="54567" y="0"/>
                    </a:lnTo>
                    <a:lnTo>
                      <a:pt x="54567" y="81927"/>
                    </a:lnTo>
                    <a:lnTo>
                      <a:pt x="0" y="819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3" name="Google Shape;3083;p71"/>
              <p:cNvSpPr/>
              <p:nvPr/>
            </p:nvSpPr>
            <p:spPr>
              <a:xfrm>
                <a:off x="4423360" y="4105359"/>
                <a:ext cx="54567" cy="81926"/>
              </a:xfrm>
              <a:custGeom>
                <a:avLst/>
                <a:gdLst/>
                <a:ahLst/>
                <a:cxnLst/>
                <a:rect l="l" t="t" r="r" b="b"/>
                <a:pathLst>
                  <a:path w="54567" h="81926" extrusionOk="0">
                    <a:moveTo>
                      <a:pt x="0" y="0"/>
                    </a:moveTo>
                    <a:lnTo>
                      <a:pt x="54567" y="0"/>
                    </a:lnTo>
                    <a:lnTo>
                      <a:pt x="54567" y="81927"/>
                    </a:lnTo>
                    <a:lnTo>
                      <a:pt x="0" y="819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84" name="Google Shape;3084;p71"/>
            <p:cNvSpPr/>
            <p:nvPr/>
          </p:nvSpPr>
          <p:spPr>
            <a:xfrm>
              <a:off x="3300990" y="3818766"/>
              <a:ext cx="65839" cy="55293"/>
            </a:xfrm>
            <a:custGeom>
              <a:avLst/>
              <a:gdLst/>
              <a:ahLst/>
              <a:cxnLst/>
              <a:rect l="l" t="t" r="r" b="b"/>
              <a:pathLst>
                <a:path w="50743" h="42615" extrusionOk="0">
                  <a:moveTo>
                    <a:pt x="50744" y="15874"/>
                  </a:moveTo>
                  <a:cubicBezTo>
                    <a:pt x="50744" y="7107"/>
                    <a:pt x="43637" y="0"/>
                    <a:pt x="34870" y="0"/>
                  </a:cubicBezTo>
                  <a:cubicBezTo>
                    <a:pt x="31308" y="0"/>
                    <a:pt x="28021" y="3431"/>
                    <a:pt x="25372" y="5412"/>
                  </a:cubicBezTo>
                  <a:cubicBezTo>
                    <a:pt x="22724" y="3431"/>
                    <a:pt x="19437" y="0"/>
                    <a:pt x="15875" y="0"/>
                  </a:cubicBezTo>
                  <a:cubicBezTo>
                    <a:pt x="7108" y="0"/>
                    <a:pt x="1" y="7107"/>
                    <a:pt x="1" y="15874"/>
                  </a:cubicBezTo>
                  <a:cubicBezTo>
                    <a:pt x="1" y="24289"/>
                    <a:pt x="25372" y="42616"/>
                    <a:pt x="25372" y="42616"/>
                  </a:cubicBezTo>
                  <a:cubicBezTo>
                    <a:pt x="25372" y="42616"/>
                    <a:pt x="50744" y="24288"/>
                    <a:pt x="50744" y="1587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5" name="Google Shape;3085;p71"/>
            <p:cNvSpPr/>
            <p:nvPr/>
          </p:nvSpPr>
          <p:spPr>
            <a:xfrm>
              <a:off x="3285451" y="3890957"/>
              <a:ext cx="100452" cy="27263"/>
            </a:xfrm>
            <a:custGeom>
              <a:avLst/>
              <a:gdLst/>
              <a:ahLst/>
              <a:cxnLst/>
              <a:rect l="l" t="t" r="r" b="b"/>
              <a:pathLst>
                <a:path w="77420" h="21012" extrusionOk="0">
                  <a:moveTo>
                    <a:pt x="73162" y="21012"/>
                  </a:moveTo>
                  <a:lnTo>
                    <a:pt x="51204" y="21012"/>
                  </a:lnTo>
                  <a:cubicBezTo>
                    <a:pt x="50150" y="21012"/>
                    <a:pt x="49134" y="20621"/>
                    <a:pt x="48352" y="19916"/>
                  </a:cubicBezTo>
                  <a:lnTo>
                    <a:pt x="37322" y="9966"/>
                  </a:lnTo>
                  <a:lnTo>
                    <a:pt x="26007" y="19947"/>
                  </a:lnTo>
                  <a:cubicBezTo>
                    <a:pt x="25228" y="20633"/>
                    <a:pt x="24227" y="21012"/>
                    <a:pt x="23189" y="21012"/>
                  </a:cubicBezTo>
                  <a:lnTo>
                    <a:pt x="4260" y="21012"/>
                  </a:lnTo>
                  <a:cubicBezTo>
                    <a:pt x="1908" y="21012"/>
                    <a:pt x="1" y="19105"/>
                    <a:pt x="1" y="16752"/>
                  </a:cubicBezTo>
                  <a:cubicBezTo>
                    <a:pt x="1" y="14400"/>
                    <a:pt x="1908" y="12493"/>
                    <a:pt x="4260" y="12493"/>
                  </a:cubicBezTo>
                  <a:lnTo>
                    <a:pt x="21580" y="12493"/>
                  </a:lnTo>
                  <a:lnTo>
                    <a:pt x="34537" y="1065"/>
                  </a:lnTo>
                  <a:cubicBezTo>
                    <a:pt x="36160" y="-367"/>
                    <a:pt x="38599" y="-353"/>
                    <a:pt x="40206" y="1097"/>
                  </a:cubicBezTo>
                  <a:lnTo>
                    <a:pt x="52841" y="12493"/>
                  </a:lnTo>
                  <a:lnTo>
                    <a:pt x="73162" y="12493"/>
                  </a:lnTo>
                  <a:cubicBezTo>
                    <a:pt x="75514" y="12493"/>
                    <a:pt x="77421" y="14400"/>
                    <a:pt x="77421" y="16753"/>
                  </a:cubicBezTo>
                  <a:cubicBezTo>
                    <a:pt x="77421" y="19105"/>
                    <a:pt x="75514" y="21012"/>
                    <a:pt x="73162" y="2101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6" name="Google Shape;3086;p71"/>
            <p:cNvSpPr/>
            <p:nvPr/>
          </p:nvSpPr>
          <p:spPr>
            <a:xfrm>
              <a:off x="3397150" y="3818766"/>
              <a:ext cx="17078" cy="28323"/>
            </a:xfrm>
            <a:custGeom>
              <a:avLst/>
              <a:gdLst/>
              <a:ahLst/>
              <a:cxnLst/>
              <a:rect l="l" t="t" r="r" b="b"/>
              <a:pathLst>
                <a:path w="13162" h="21829" extrusionOk="0">
                  <a:moveTo>
                    <a:pt x="1" y="0"/>
                  </a:moveTo>
                  <a:lnTo>
                    <a:pt x="11175" y="0"/>
                  </a:lnTo>
                  <a:cubicBezTo>
                    <a:pt x="12269" y="0"/>
                    <a:pt x="13164" y="1289"/>
                    <a:pt x="13164" y="2865"/>
                  </a:cubicBezTo>
                  <a:lnTo>
                    <a:pt x="13164" y="18965"/>
                  </a:lnTo>
                  <a:cubicBezTo>
                    <a:pt x="13164" y="20540"/>
                    <a:pt x="12268" y="21829"/>
                    <a:pt x="11175" y="21829"/>
                  </a:cubicBezTo>
                  <a:lnTo>
                    <a:pt x="1" y="2182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87" name="Google Shape;3087;p71"/>
            <p:cNvGrpSpPr/>
            <p:nvPr/>
          </p:nvGrpSpPr>
          <p:grpSpPr>
            <a:xfrm>
              <a:off x="3328411" y="3699495"/>
              <a:ext cx="11048" cy="331225"/>
              <a:chOff x="4446386" y="3921532"/>
              <a:chExt cx="8518" cy="255378"/>
            </a:xfrm>
          </p:grpSpPr>
          <p:sp>
            <p:nvSpPr>
              <p:cNvPr id="3088" name="Google Shape;3088;p71"/>
              <p:cNvSpPr/>
              <p:nvPr/>
            </p:nvSpPr>
            <p:spPr>
              <a:xfrm>
                <a:off x="4446386" y="4116275"/>
                <a:ext cx="8518" cy="16611"/>
              </a:xfrm>
              <a:custGeom>
                <a:avLst/>
                <a:gdLst/>
                <a:ahLst/>
                <a:cxnLst/>
                <a:rect l="l" t="t" r="r" b="b"/>
                <a:pathLst>
                  <a:path w="8518" h="16611" extrusionOk="0">
                    <a:moveTo>
                      <a:pt x="4260" y="16612"/>
                    </a:moveTo>
                    <a:cubicBezTo>
                      <a:pt x="1908" y="16612"/>
                      <a:pt x="1" y="14705"/>
                      <a:pt x="1" y="12353"/>
                    </a:cubicBezTo>
                    <a:cubicBezTo>
                      <a:pt x="1" y="12353"/>
                      <a:pt x="1" y="12353"/>
                      <a:pt x="1" y="12352"/>
                    </a:cubicBezTo>
                    <a:lnTo>
                      <a:pt x="1" y="4278"/>
                    </a:lnTo>
                    <a:cubicBezTo>
                      <a:pt x="-9" y="1926"/>
                      <a:pt x="1889" y="10"/>
                      <a:pt x="4242" y="0"/>
                    </a:cubicBezTo>
                    <a:cubicBezTo>
                      <a:pt x="6594" y="-10"/>
                      <a:pt x="8509" y="1888"/>
                      <a:pt x="8519" y="4241"/>
                    </a:cubicBezTo>
                    <a:cubicBezTo>
                      <a:pt x="8519" y="4253"/>
                      <a:pt x="8519" y="4265"/>
                      <a:pt x="8519" y="4278"/>
                    </a:cubicBezTo>
                    <a:lnTo>
                      <a:pt x="8519" y="12352"/>
                    </a:lnTo>
                    <a:cubicBezTo>
                      <a:pt x="8520" y="14704"/>
                      <a:pt x="6613" y="16611"/>
                      <a:pt x="4261" y="16612"/>
                    </a:cubicBezTo>
                    <a:cubicBezTo>
                      <a:pt x="4261" y="16612"/>
                      <a:pt x="4261" y="16612"/>
                      <a:pt x="4260" y="1661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9" name="Google Shape;3089;p71"/>
              <p:cNvSpPr/>
              <p:nvPr/>
            </p:nvSpPr>
            <p:spPr>
              <a:xfrm>
                <a:off x="4446386" y="4138145"/>
                <a:ext cx="8518" cy="16611"/>
              </a:xfrm>
              <a:custGeom>
                <a:avLst/>
                <a:gdLst/>
                <a:ahLst/>
                <a:cxnLst/>
                <a:rect l="l" t="t" r="r" b="b"/>
                <a:pathLst>
                  <a:path w="8518" h="16611" extrusionOk="0">
                    <a:moveTo>
                      <a:pt x="4260" y="16612"/>
                    </a:moveTo>
                    <a:cubicBezTo>
                      <a:pt x="1908" y="16612"/>
                      <a:pt x="1" y="14705"/>
                      <a:pt x="1" y="12353"/>
                    </a:cubicBezTo>
                    <a:cubicBezTo>
                      <a:pt x="1" y="12353"/>
                      <a:pt x="1" y="12353"/>
                      <a:pt x="1" y="12353"/>
                    </a:cubicBezTo>
                    <a:lnTo>
                      <a:pt x="1" y="4278"/>
                    </a:lnTo>
                    <a:cubicBezTo>
                      <a:pt x="-9" y="1926"/>
                      <a:pt x="1889" y="10"/>
                      <a:pt x="4242" y="0"/>
                    </a:cubicBezTo>
                    <a:cubicBezTo>
                      <a:pt x="6594" y="-10"/>
                      <a:pt x="8509" y="1888"/>
                      <a:pt x="8519" y="4241"/>
                    </a:cubicBezTo>
                    <a:cubicBezTo>
                      <a:pt x="8519" y="4253"/>
                      <a:pt x="8519" y="4265"/>
                      <a:pt x="8519" y="4278"/>
                    </a:cubicBezTo>
                    <a:lnTo>
                      <a:pt x="8519" y="12353"/>
                    </a:lnTo>
                    <a:cubicBezTo>
                      <a:pt x="8519" y="14705"/>
                      <a:pt x="6612" y="16612"/>
                      <a:pt x="4260" y="1661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0" name="Google Shape;3090;p71"/>
              <p:cNvSpPr/>
              <p:nvPr/>
            </p:nvSpPr>
            <p:spPr>
              <a:xfrm>
                <a:off x="4446386" y="4160299"/>
                <a:ext cx="8518" cy="16611"/>
              </a:xfrm>
              <a:custGeom>
                <a:avLst/>
                <a:gdLst/>
                <a:ahLst/>
                <a:cxnLst/>
                <a:rect l="l" t="t" r="r" b="b"/>
                <a:pathLst>
                  <a:path w="8518" h="16611" extrusionOk="0">
                    <a:moveTo>
                      <a:pt x="4260" y="16612"/>
                    </a:moveTo>
                    <a:cubicBezTo>
                      <a:pt x="1908" y="16612"/>
                      <a:pt x="1" y="14705"/>
                      <a:pt x="1" y="12353"/>
                    </a:cubicBezTo>
                    <a:cubicBezTo>
                      <a:pt x="1" y="12353"/>
                      <a:pt x="1" y="12353"/>
                      <a:pt x="1" y="12352"/>
                    </a:cubicBezTo>
                    <a:lnTo>
                      <a:pt x="1" y="4278"/>
                    </a:lnTo>
                    <a:cubicBezTo>
                      <a:pt x="-9" y="1926"/>
                      <a:pt x="1889" y="10"/>
                      <a:pt x="4242" y="0"/>
                    </a:cubicBezTo>
                    <a:cubicBezTo>
                      <a:pt x="6594" y="-10"/>
                      <a:pt x="8509" y="1888"/>
                      <a:pt x="8519" y="4241"/>
                    </a:cubicBezTo>
                    <a:cubicBezTo>
                      <a:pt x="8519" y="4253"/>
                      <a:pt x="8519" y="4265"/>
                      <a:pt x="8519" y="4278"/>
                    </a:cubicBezTo>
                    <a:lnTo>
                      <a:pt x="8519" y="12352"/>
                    </a:lnTo>
                    <a:cubicBezTo>
                      <a:pt x="8519" y="14705"/>
                      <a:pt x="6612" y="16611"/>
                      <a:pt x="4260" y="1661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1" name="Google Shape;3091;p71"/>
              <p:cNvSpPr/>
              <p:nvPr/>
            </p:nvSpPr>
            <p:spPr>
              <a:xfrm>
                <a:off x="4446386" y="3921532"/>
                <a:ext cx="8518" cy="16574"/>
              </a:xfrm>
              <a:custGeom>
                <a:avLst/>
                <a:gdLst/>
                <a:ahLst/>
                <a:cxnLst/>
                <a:rect l="l" t="t" r="r" b="b"/>
                <a:pathLst>
                  <a:path w="8518" h="16574" extrusionOk="0">
                    <a:moveTo>
                      <a:pt x="4260" y="16574"/>
                    </a:moveTo>
                    <a:cubicBezTo>
                      <a:pt x="1908" y="16574"/>
                      <a:pt x="1" y="14668"/>
                      <a:pt x="1" y="12315"/>
                    </a:cubicBezTo>
                    <a:lnTo>
                      <a:pt x="1" y="4241"/>
                    </a:lnTo>
                    <a:cubicBezTo>
                      <a:pt x="11" y="1888"/>
                      <a:pt x="1926" y="-10"/>
                      <a:pt x="4279" y="0"/>
                    </a:cubicBezTo>
                    <a:cubicBezTo>
                      <a:pt x="6617" y="10"/>
                      <a:pt x="8509" y="1903"/>
                      <a:pt x="8519" y="4241"/>
                    </a:cubicBezTo>
                    <a:lnTo>
                      <a:pt x="8519" y="12315"/>
                    </a:lnTo>
                    <a:cubicBezTo>
                      <a:pt x="8519" y="14667"/>
                      <a:pt x="6613" y="16574"/>
                      <a:pt x="4261" y="16574"/>
                    </a:cubicBezTo>
                    <a:cubicBezTo>
                      <a:pt x="4260" y="16574"/>
                      <a:pt x="4260" y="16574"/>
                      <a:pt x="4260" y="1657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2" name="Google Shape;3092;p71"/>
              <p:cNvSpPr/>
              <p:nvPr/>
            </p:nvSpPr>
            <p:spPr>
              <a:xfrm>
                <a:off x="4446386" y="3943365"/>
                <a:ext cx="8518" cy="16611"/>
              </a:xfrm>
              <a:custGeom>
                <a:avLst/>
                <a:gdLst/>
                <a:ahLst/>
                <a:cxnLst/>
                <a:rect l="l" t="t" r="r" b="b"/>
                <a:pathLst>
                  <a:path w="8518" h="16611" extrusionOk="0">
                    <a:moveTo>
                      <a:pt x="4260" y="16612"/>
                    </a:moveTo>
                    <a:cubicBezTo>
                      <a:pt x="1908" y="16612"/>
                      <a:pt x="1" y="14705"/>
                      <a:pt x="1" y="12353"/>
                    </a:cubicBezTo>
                    <a:lnTo>
                      <a:pt x="1" y="4278"/>
                    </a:lnTo>
                    <a:cubicBezTo>
                      <a:pt x="-9" y="1926"/>
                      <a:pt x="1889" y="10"/>
                      <a:pt x="4242" y="0"/>
                    </a:cubicBezTo>
                    <a:cubicBezTo>
                      <a:pt x="6594" y="-10"/>
                      <a:pt x="8509" y="1888"/>
                      <a:pt x="8519" y="4241"/>
                    </a:cubicBezTo>
                    <a:cubicBezTo>
                      <a:pt x="8519" y="4253"/>
                      <a:pt x="8519" y="4265"/>
                      <a:pt x="8519" y="4278"/>
                    </a:cubicBezTo>
                    <a:lnTo>
                      <a:pt x="8519" y="12353"/>
                    </a:lnTo>
                    <a:cubicBezTo>
                      <a:pt x="8519" y="14705"/>
                      <a:pt x="6613" y="16612"/>
                      <a:pt x="4260" y="1661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3" name="Google Shape;3093;p71"/>
              <p:cNvSpPr/>
              <p:nvPr/>
            </p:nvSpPr>
            <p:spPr>
              <a:xfrm>
                <a:off x="4446386" y="3965518"/>
                <a:ext cx="8518" cy="16612"/>
              </a:xfrm>
              <a:custGeom>
                <a:avLst/>
                <a:gdLst/>
                <a:ahLst/>
                <a:cxnLst/>
                <a:rect l="l" t="t" r="r" b="b"/>
                <a:pathLst>
                  <a:path w="8518" h="16612" extrusionOk="0">
                    <a:moveTo>
                      <a:pt x="4260" y="16612"/>
                    </a:moveTo>
                    <a:cubicBezTo>
                      <a:pt x="1908" y="16612"/>
                      <a:pt x="1" y="14705"/>
                      <a:pt x="1" y="12353"/>
                    </a:cubicBezTo>
                    <a:cubicBezTo>
                      <a:pt x="1" y="12353"/>
                      <a:pt x="1" y="12353"/>
                      <a:pt x="1" y="12353"/>
                    </a:cubicBezTo>
                    <a:lnTo>
                      <a:pt x="1" y="4278"/>
                    </a:lnTo>
                    <a:cubicBezTo>
                      <a:pt x="-9" y="1926"/>
                      <a:pt x="1889" y="10"/>
                      <a:pt x="4242" y="0"/>
                    </a:cubicBezTo>
                    <a:cubicBezTo>
                      <a:pt x="6594" y="-10"/>
                      <a:pt x="8509" y="1888"/>
                      <a:pt x="8519" y="4241"/>
                    </a:cubicBezTo>
                    <a:cubicBezTo>
                      <a:pt x="8519" y="4253"/>
                      <a:pt x="8519" y="4265"/>
                      <a:pt x="8519" y="4278"/>
                    </a:cubicBezTo>
                    <a:lnTo>
                      <a:pt x="8519" y="12353"/>
                    </a:lnTo>
                    <a:cubicBezTo>
                      <a:pt x="8520" y="14705"/>
                      <a:pt x="6613" y="16612"/>
                      <a:pt x="4261" y="16612"/>
                    </a:cubicBezTo>
                    <a:cubicBezTo>
                      <a:pt x="4261" y="16612"/>
                      <a:pt x="4260" y="16612"/>
                      <a:pt x="4260" y="1661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94" name="Google Shape;3094;p71"/>
            <p:cNvGrpSpPr/>
            <p:nvPr/>
          </p:nvGrpSpPr>
          <p:grpSpPr>
            <a:xfrm>
              <a:off x="3271362" y="3791004"/>
              <a:ext cx="124539" cy="146487"/>
              <a:chOff x="4402500" y="3992085"/>
              <a:chExt cx="96021" cy="112943"/>
            </a:xfrm>
          </p:grpSpPr>
          <p:sp>
            <p:nvSpPr>
              <p:cNvPr id="3095" name="Google Shape;3095;p71"/>
              <p:cNvSpPr/>
              <p:nvPr/>
            </p:nvSpPr>
            <p:spPr>
              <a:xfrm>
                <a:off x="4402500" y="3992085"/>
                <a:ext cx="96021" cy="80970"/>
              </a:xfrm>
              <a:custGeom>
                <a:avLst/>
                <a:gdLst/>
                <a:ahLst/>
                <a:cxnLst/>
                <a:rect l="l" t="t" r="r" b="b"/>
                <a:pathLst>
                  <a:path w="96021" h="80970" extrusionOk="0">
                    <a:moveTo>
                      <a:pt x="96021" y="35542"/>
                    </a:moveTo>
                    <a:lnTo>
                      <a:pt x="0" y="80970"/>
                    </a:lnTo>
                    <a:lnTo>
                      <a:pt x="0" y="45436"/>
                    </a:lnTo>
                    <a:lnTo>
                      <a:pt x="96021" y="0"/>
                    </a:lnTo>
                    <a:lnTo>
                      <a:pt x="96021" y="35542"/>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6" name="Google Shape;3096;p71"/>
              <p:cNvSpPr/>
              <p:nvPr/>
            </p:nvSpPr>
            <p:spPr>
              <a:xfrm>
                <a:off x="4402500" y="4041092"/>
                <a:ext cx="96021" cy="63936"/>
              </a:xfrm>
              <a:custGeom>
                <a:avLst/>
                <a:gdLst/>
                <a:ahLst/>
                <a:cxnLst/>
                <a:rect l="l" t="t" r="r" b="b"/>
                <a:pathLst>
                  <a:path w="96021" h="63936" extrusionOk="0">
                    <a:moveTo>
                      <a:pt x="96021" y="18508"/>
                    </a:moveTo>
                    <a:lnTo>
                      <a:pt x="0" y="63936"/>
                    </a:lnTo>
                    <a:lnTo>
                      <a:pt x="0" y="45428"/>
                    </a:lnTo>
                    <a:lnTo>
                      <a:pt x="96021" y="0"/>
                    </a:lnTo>
                    <a:lnTo>
                      <a:pt x="96021" y="18508"/>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97" name="Google Shape;3097;p71"/>
            <p:cNvSpPr/>
            <p:nvPr/>
          </p:nvSpPr>
          <p:spPr>
            <a:xfrm>
              <a:off x="3265121" y="3785582"/>
              <a:ext cx="137604" cy="158019"/>
            </a:xfrm>
            <a:custGeom>
              <a:avLst/>
              <a:gdLst/>
              <a:ahLst/>
              <a:cxnLst/>
              <a:rect l="l" t="t" r="r" b="b"/>
              <a:pathLst>
                <a:path w="106053" h="121787" extrusionOk="0">
                  <a:moveTo>
                    <a:pt x="94413" y="121787"/>
                  </a:moveTo>
                  <a:lnTo>
                    <a:pt x="11642" y="121787"/>
                  </a:lnTo>
                  <a:cubicBezTo>
                    <a:pt x="5216" y="121780"/>
                    <a:pt x="8" y="116573"/>
                    <a:pt x="1" y="110146"/>
                  </a:cubicBezTo>
                  <a:lnTo>
                    <a:pt x="1" y="11641"/>
                  </a:lnTo>
                  <a:cubicBezTo>
                    <a:pt x="8" y="5215"/>
                    <a:pt x="5216" y="7"/>
                    <a:pt x="11642" y="0"/>
                  </a:cubicBezTo>
                  <a:lnTo>
                    <a:pt x="94413" y="0"/>
                  </a:lnTo>
                  <a:cubicBezTo>
                    <a:pt x="100839" y="7"/>
                    <a:pt x="106047" y="5215"/>
                    <a:pt x="106054" y="11641"/>
                  </a:cubicBezTo>
                  <a:lnTo>
                    <a:pt x="106054" y="110146"/>
                  </a:lnTo>
                  <a:cubicBezTo>
                    <a:pt x="106047" y="116572"/>
                    <a:pt x="100839" y="121780"/>
                    <a:pt x="94413" y="121787"/>
                  </a:cubicBezTo>
                  <a:close/>
                  <a:moveTo>
                    <a:pt x="11642" y="8518"/>
                  </a:moveTo>
                  <a:cubicBezTo>
                    <a:pt x="9918" y="8519"/>
                    <a:pt x="8520" y="9917"/>
                    <a:pt x="8519" y="11641"/>
                  </a:cubicBezTo>
                  <a:lnTo>
                    <a:pt x="8519" y="110146"/>
                  </a:lnTo>
                  <a:cubicBezTo>
                    <a:pt x="8520" y="111870"/>
                    <a:pt x="9918" y="113267"/>
                    <a:pt x="11642" y="113269"/>
                  </a:cubicBezTo>
                  <a:lnTo>
                    <a:pt x="94413" y="113269"/>
                  </a:lnTo>
                  <a:cubicBezTo>
                    <a:pt x="96138" y="113267"/>
                    <a:pt x="97535" y="111870"/>
                    <a:pt x="97537" y="110146"/>
                  </a:cubicBezTo>
                  <a:lnTo>
                    <a:pt x="97537" y="11641"/>
                  </a:lnTo>
                  <a:cubicBezTo>
                    <a:pt x="97535" y="9917"/>
                    <a:pt x="96138" y="8519"/>
                    <a:pt x="94413" y="85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98" name="Google Shape;3098;p71"/>
            <p:cNvGrpSpPr/>
            <p:nvPr/>
          </p:nvGrpSpPr>
          <p:grpSpPr>
            <a:xfrm>
              <a:off x="3298403" y="3772560"/>
              <a:ext cx="109576" cy="184424"/>
              <a:chOff x="4423360" y="3977871"/>
              <a:chExt cx="84484" cy="142193"/>
            </a:xfrm>
          </p:grpSpPr>
          <p:sp>
            <p:nvSpPr>
              <p:cNvPr id="3099" name="Google Shape;3099;p71"/>
              <p:cNvSpPr/>
              <p:nvPr/>
            </p:nvSpPr>
            <p:spPr>
              <a:xfrm>
                <a:off x="4423360" y="3977871"/>
                <a:ext cx="54583" cy="9958"/>
              </a:xfrm>
              <a:custGeom>
                <a:avLst/>
                <a:gdLst/>
                <a:ahLst/>
                <a:cxnLst/>
                <a:rect l="l" t="t" r="r" b="b"/>
                <a:pathLst>
                  <a:path w="54583" h="9958" extrusionOk="0">
                    <a:moveTo>
                      <a:pt x="0" y="0"/>
                    </a:moveTo>
                    <a:lnTo>
                      <a:pt x="54584" y="0"/>
                    </a:lnTo>
                    <a:lnTo>
                      <a:pt x="54584" y="9959"/>
                    </a:lnTo>
                    <a:lnTo>
                      <a:pt x="0" y="9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0" name="Google Shape;3100;p71"/>
              <p:cNvSpPr/>
              <p:nvPr/>
            </p:nvSpPr>
            <p:spPr>
              <a:xfrm>
                <a:off x="4423360" y="4110106"/>
                <a:ext cx="54583" cy="9958"/>
              </a:xfrm>
              <a:custGeom>
                <a:avLst/>
                <a:gdLst/>
                <a:ahLst/>
                <a:cxnLst/>
                <a:rect l="l" t="t" r="r" b="b"/>
                <a:pathLst>
                  <a:path w="54583" h="9958" extrusionOk="0">
                    <a:moveTo>
                      <a:pt x="0" y="0"/>
                    </a:moveTo>
                    <a:lnTo>
                      <a:pt x="54584" y="0"/>
                    </a:lnTo>
                    <a:lnTo>
                      <a:pt x="54584" y="9959"/>
                    </a:lnTo>
                    <a:lnTo>
                      <a:pt x="0" y="99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1" name="Google Shape;3101;p71"/>
              <p:cNvSpPr/>
              <p:nvPr/>
            </p:nvSpPr>
            <p:spPr>
              <a:xfrm>
                <a:off x="4503674" y="4013415"/>
                <a:ext cx="4170" cy="21829"/>
              </a:xfrm>
              <a:custGeom>
                <a:avLst/>
                <a:gdLst/>
                <a:ahLst/>
                <a:cxnLst/>
                <a:rect l="l" t="t" r="r" b="b"/>
                <a:pathLst>
                  <a:path w="4170" h="21829" extrusionOk="0">
                    <a:moveTo>
                      <a:pt x="0" y="0"/>
                    </a:moveTo>
                    <a:lnTo>
                      <a:pt x="4171" y="0"/>
                    </a:lnTo>
                    <a:lnTo>
                      <a:pt x="4171" y="21830"/>
                    </a:lnTo>
                    <a:lnTo>
                      <a:pt x="0" y="2183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02" name="Google Shape;3102;p71"/>
          <p:cNvGrpSpPr/>
          <p:nvPr/>
        </p:nvGrpSpPr>
        <p:grpSpPr>
          <a:xfrm>
            <a:off x="3149456" y="1604253"/>
            <a:ext cx="359561" cy="244177"/>
            <a:chOff x="3149456" y="1925945"/>
            <a:chExt cx="359561" cy="244177"/>
          </a:xfrm>
        </p:grpSpPr>
        <p:sp>
          <p:nvSpPr>
            <p:cNvPr id="3103" name="Google Shape;3103;p71"/>
            <p:cNvSpPr/>
            <p:nvPr/>
          </p:nvSpPr>
          <p:spPr>
            <a:xfrm>
              <a:off x="3280124" y="1925945"/>
              <a:ext cx="98332" cy="78568"/>
            </a:xfrm>
            <a:custGeom>
              <a:avLst/>
              <a:gdLst/>
              <a:ahLst/>
              <a:cxnLst/>
              <a:rect l="l" t="t" r="r" b="b"/>
              <a:pathLst>
                <a:path w="75786" h="60553" extrusionOk="0">
                  <a:moveTo>
                    <a:pt x="75786" y="37565"/>
                  </a:moveTo>
                  <a:cubicBezTo>
                    <a:pt x="75605" y="16638"/>
                    <a:pt x="58493" y="-180"/>
                    <a:pt x="37566" y="1"/>
                  </a:cubicBezTo>
                  <a:cubicBezTo>
                    <a:pt x="16638" y="183"/>
                    <a:pt x="-179" y="17295"/>
                    <a:pt x="2" y="38222"/>
                  </a:cubicBezTo>
                  <a:lnTo>
                    <a:pt x="173" y="57926"/>
                  </a:lnTo>
                  <a:lnTo>
                    <a:pt x="15990" y="57788"/>
                  </a:lnTo>
                  <a:lnTo>
                    <a:pt x="15819" y="38085"/>
                  </a:lnTo>
                  <a:cubicBezTo>
                    <a:pt x="15713" y="25893"/>
                    <a:pt x="25511" y="15923"/>
                    <a:pt x="37703" y="15817"/>
                  </a:cubicBezTo>
                  <a:cubicBezTo>
                    <a:pt x="49895" y="15711"/>
                    <a:pt x="59865" y="25509"/>
                    <a:pt x="59970" y="37701"/>
                  </a:cubicBezTo>
                  <a:lnTo>
                    <a:pt x="59971" y="60553"/>
                  </a:lnTo>
                  <a:lnTo>
                    <a:pt x="75788" y="60553"/>
                  </a:lnTo>
                  <a:lnTo>
                    <a:pt x="75788" y="37564"/>
                  </a:lnTo>
                  <a:lnTo>
                    <a:pt x="75786" y="375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04" name="Google Shape;3104;p71"/>
            <p:cNvGrpSpPr/>
            <p:nvPr/>
          </p:nvGrpSpPr>
          <p:grpSpPr>
            <a:xfrm>
              <a:off x="3280063" y="1976035"/>
              <a:ext cx="98259" cy="7530"/>
              <a:chOff x="4409211" y="2592762"/>
              <a:chExt cx="75759" cy="5806"/>
            </a:xfrm>
          </p:grpSpPr>
          <p:sp>
            <p:nvSpPr>
              <p:cNvPr id="3105" name="Google Shape;3105;p71"/>
              <p:cNvSpPr/>
              <p:nvPr/>
            </p:nvSpPr>
            <p:spPr>
              <a:xfrm>
                <a:off x="4409211" y="2592762"/>
                <a:ext cx="15800" cy="5806"/>
              </a:xfrm>
              <a:custGeom>
                <a:avLst/>
                <a:gdLst/>
                <a:ahLst/>
                <a:cxnLst/>
                <a:rect l="l" t="t" r="r" b="b"/>
                <a:pathLst>
                  <a:path w="15800" h="5806" extrusionOk="0">
                    <a:moveTo>
                      <a:pt x="0" y="0"/>
                    </a:moveTo>
                    <a:lnTo>
                      <a:pt x="15801" y="0"/>
                    </a:lnTo>
                    <a:lnTo>
                      <a:pt x="15801" y="5807"/>
                    </a:lnTo>
                    <a:lnTo>
                      <a:pt x="0" y="580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6" name="Google Shape;3106;p71"/>
              <p:cNvSpPr/>
              <p:nvPr/>
            </p:nvSpPr>
            <p:spPr>
              <a:xfrm>
                <a:off x="4469170" y="2592762"/>
                <a:ext cx="15800" cy="5806"/>
              </a:xfrm>
              <a:custGeom>
                <a:avLst/>
                <a:gdLst/>
                <a:ahLst/>
                <a:cxnLst/>
                <a:rect l="l" t="t" r="r" b="b"/>
                <a:pathLst>
                  <a:path w="15800" h="5806" extrusionOk="0">
                    <a:moveTo>
                      <a:pt x="0" y="0"/>
                    </a:moveTo>
                    <a:lnTo>
                      <a:pt x="15801" y="0"/>
                    </a:lnTo>
                    <a:lnTo>
                      <a:pt x="15801" y="5807"/>
                    </a:lnTo>
                    <a:lnTo>
                      <a:pt x="0" y="580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07" name="Google Shape;3107;p71"/>
            <p:cNvSpPr/>
            <p:nvPr/>
          </p:nvSpPr>
          <p:spPr>
            <a:xfrm>
              <a:off x="3149456" y="1981277"/>
              <a:ext cx="359561" cy="188845"/>
            </a:xfrm>
            <a:custGeom>
              <a:avLst/>
              <a:gdLst/>
              <a:ahLst/>
              <a:cxnLst/>
              <a:rect l="l" t="t" r="r" b="b"/>
              <a:pathLst>
                <a:path w="277118" h="145545" extrusionOk="0">
                  <a:moveTo>
                    <a:pt x="230608" y="145545"/>
                  </a:moveTo>
                  <a:lnTo>
                    <a:pt x="46513" y="145545"/>
                  </a:lnTo>
                  <a:cubicBezTo>
                    <a:pt x="20856" y="145470"/>
                    <a:pt x="76" y="124689"/>
                    <a:pt x="1" y="99033"/>
                  </a:cubicBezTo>
                  <a:lnTo>
                    <a:pt x="1" y="46512"/>
                  </a:lnTo>
                  <a:cubicBezTo>
                    <a:pt x="76" y="20855"/>
                    <a:pt x="20856" y="75"/>
                    <a:pt x="46513" y="0"/>
                  </a:cubicBezTo>
                  <a:lnTo>
                    <a:pt x="230608" y="0"/>
                  </a:lnTo>
                  <a:cubicBezTo>
                    <a:pt x="256264" y="75"/>
                    <a:pt x="277045" y="20855"/>
                    <a:pt x="277120" y="46512"/>
                  </a:cubicBezTo>
                  <a:lnTo>
                    <a:pt x="277120" y="99033"/>
                  </a:lnTo>
                  <a:cubicBezTo>
                    <a:pt x="277045" y="124690"/>
                    <a:pt x="256265" y="145470"/>
                    <a:pt x="230608" y="1455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8" name="Google Shape;3108;p71"/>
            <p:cNvSpPr/>
            <p:nvPr/>
          </p:nvSpPr>
          <p:spPr>
            <a:xfrm>
              <a:off x="3197354" y="1981343"/>
              <a:ext cx="256936" cy="109657"/>
            </a:xfrm>
            <a:custGeom>
              <a:avLst/>
              <a:gdLst/>
              <a:ahLst/>
              <a:cxnLst/>
              <a:rect l="l" t="t" r="r" b="b"/>
              <a:pathLst>
                <a:path w="198024" h="84514" extrusionOk="0">
                  <a:moveTo>
                    <a:pt x="17129" y="76965"/>
                  </a:moveTo>
                  <a:lnTo>
                    <a:pt x="69677" y="63944"/>
                  </a:lnTo>
                  <a:lnTo>
                    <a:pt x="114070" y="61865"/>
                  </a:lnTo>
                  <a:lnTo>
                    <a:pt x="142458" y="63946"/>
                  </a:lnTo>
                  <a:lnTo>
                    <a:pt x="188966" y="79260"/>
                  </a:lnTo>
                  <a:lnTo>
                    <a:pt x="198025" y="81193"/>
                  </a:lnTo>
                  <a:lnTo>
                    <a:pt x="198025" y="212"/>
                  </a:lnTo>
                  <a:cubicBezTo>
                    <a:pt x="196593" y="77"/>
                    <a:pt x="195144" y="0"/>
                    <a:pt x="193679" y="0"/>
                  </a:cubicBezTo>
                  <a:lnTo>
                    <a:pt x="9583" y="0"/>
                  </a:lnTo>
                  <a:cubicBezTo>
                    <a:pt x="6363" y="0"/>
                    <a:pt x="3151" y="337"/>
                    <a:pt x="1" y="1005"/>
                  </a:cubicBezTo>
                  <a:lnTo>
                    <a:pt x="1" y="8451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9" name="Google Shape;3109;p71"/>
            <p:cNvSpPr/>
            <p:nvPr/>
          </p:nvSpPr>
          <p:spPr>
            <a:xfrm>
              <a:off x="3386367" y="2067966"/>
              <a:ext cx="23848" cy="41127"/>
            </a:xfrm>
            <a:custGeom>
              <a:avLst/>
              <a:gdLst/>
              <a:ahLst/>
              <a:cxnLst/>
              <a:rect l="l" t="t" r="r" b="b"/>
              <a:pathLst>
                <a:path w="18380" h="31697" extrusionOk="0">
                  <a:moveTo>
                    <a:pt x="18381" y="6993"/>
                  </a:moveTo>
                  <a:lnTo>
                    <a:pt x="18381" y="26164"/>
                  </a:lnTo>
                  <a:cubicBezTo>
                    <a:pt x="18372" y="29216"/>
                    <a:pt x="15900" y="31689"/>
                    <a:pt x="12848" y="31698"/>
                  </a:cubicBezTo>
                  <a:lnTo>
                    <a:pt x="5535" y="31698"/>
                  </a:lnTo>
                  <a:cubicBezTo>
                    <a:pt x="2482" y="31689"/>
                    <a:pt x="10" y="29216"/>
                    <a:pt x="1" y="26164"/>
                  </a:cubicBezTo>
                  <a:lnTo>
                    <a:pt x="1"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0" name="Google Shape;3110;p71"/>
            <p:cNvSpPr/>
            <p:nvPr/>
          </p:nvSpPr>
          <p:spPr>
            <a:xfrm>
              <a:off x="3386364" y="2071659"/>
              <a:ext cx="23856" cy="16870"/>
            </a:xfrm>
            <a:custGeom>
              <a:avLst/>
              <a:gdLst/>
              <a:ahLst/>
              <a:cxnLst/>
              <a:rect l="l" t="t" r="r" b="b"/>
              <a:pathLst>
                <a:path w="18386" h="13002" extrusionOk="0">
                  <a:moveTo>
                    <a:pt x="18387" y="13003"/>
                  </a:moveTo>
                  <a:lnTo>
                    <a:pt x="0" y="7343"/>
                  </a:lnTo>
                  <a:lnTo>
                    <a:pt x="0" y="0"/>
                  </a:lnTo>
                  <a:lnTo>
                    <a:pt x="18387" y="0"/>
                  </a:lnTo>
                  <a:lnTo>
                    <a:pt x="18387" y="13003"/>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1" name="Google Shape;3111;p71"/>
            <p:cNvSpPr/>
            <p:nvPr/>
          </p:nvSpPr>
          <p:spPr>
            <a:xfrm>
              <a:off x="3201178" y="2053528"/>
              <a:ext cx="256084" cy="43488"/>
            </a:xfrm>
            <a:custGeom>
              <a:avLst/>
              <a:gdLst/>
              <a:ahLst/>
              <a:cxnLst/>
              <a:rect l="l" t="t" r="r" b="b"/>
              <a:pathLst>
                <a:path w="197367" h="33517" extrusionOk="0">
                  <a:moveTo>
                    <a:pt x="197369" y="33518"/>
                  </a:moveTo>
                  <a:cubicBezTo>
                    <a:pt x="139687" y="8355"/>
                    <a:pt x="76062" y="-3239"/>
                    <a:pt x="1" y="33518"/>
                  </a:cubicBezTo>
                  <a:lnTo>
                    <a:pt x="1" y="21808"/>
                  </a:lnTo>
                  <a:cubicBezTo>
                    <a:pt x="62577" y="-7269"/>
                    <a:pt x="134792" y="-7269"/>
                    <a:pt x="197369" y="21808"/>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12" name="Google Shape;3112;p71"/>
            <p:cNvGrpSpPr/>
            <p:nvPr/>
          </p:nvGrpSpPr>
          <p:grpSpPr>
            <a:xfrm>
              <a:off x="3187509" y="1981276"/>
              <a:ext cx="283138" cy="188637"/>
              <a:chOff x="4337850" y="2596772"/>
              <a:chExt cx="218302" cy="145441"/>
            </a:xfrm>
          </p:grpSpPr>
          <p:sp>
            <p:nvSpPr>
              <p:cNvPr id="3113" name="Google Shape;3113;p71"/>
              <p:cNvSpPr/>
              <p:nvPr/>
            </p:nvSpPr>
            <p:spPr>
              <a:xfrm>
                <a:off x="4337850" y="2596772"/>
                <a:ext cx="15043" cy="145441"/>
              </a:xfrm>
              <a:custGeom>
                <a:avLst/>
                <a:gdLst/>
                <a:ahLst/>
                <a:cxnLst/>
                <a:rect l="l" t="t" r="r" b="b"/>
                <a:pathLst>
                  <a:path w="15043" h="145441" extrusionOk="0">
                    <a:moveTo>
                      <a:pt x="1" y="3239"/>
                    </a:moveTo>
                    <a:lnTo>
                      <a:pt x="1" y="142203"/>
                    </a:lnTo>
                    <a:cubicBezTo>
                      <a:pt x="4798" y="144120"/>
                      <a:pt x="9884" y="145215"/>
                      <a:pt x="15044" y="145442"/>
                    </a:cubicBezTo>
                    <a:lnTo>
                      <a:pt x="15044" y="0"/>
                    </a:lnTo>
                    <a:cubicBezTo>
                      <a:pt x="9883" y="228"/>
                      <a:pt x="4798" y="1323"/>
                      <a:pt x="1" y="323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4" name="Google Shape;3114;p71"/>
              <p:cNvSpPr/>
              <p:nvPr/>
            </p:nvSpPr>
            <p:spPr>
              <a:xfrm>
                <a:off x="4541105" y="2596772"/>
                <a:ext cx="15047" cy="145441"/>
              </a:xfrm>
              <a:custGeom>
                <a:avLst/>
                <a:gdLst/>
                <a:ahLst/>
                <a:cxnLst/>
                <a:rect l="l" t="t" r="r" b="b"/>
                <a:pathLst>
                  <a:path w="15047" h="145441" extrusionOk="0">
                    <a:moveTo>
                      <a:pt x="1" y="0"/>
                    </a:moveTo>
                    <a:lnTo>
                      <a:pt x="1" y="145441"/>
                    </a:lnTo>
                    <a:cubicBezTo>
                      <a:pt x="5163" y="145213"/>
                      <a:pt x="10250" y="144118"/>
                      <a:pt x="15048" y="142202"/>
                    </a:cubicBezTo>
                    <a:lnTo>
                      <a:pt x="15048" y="3240"/>
                    </a:lnTo>
                    <a:cubicBezTo>
                      <a:pt x="10250" y="1323"/>
                      <a:pt x="5163" y="228"/>
                      <a:pt x="1"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15" name="Google Shape;3115;p71"/>
          <p:cNvGrpSpPr/>
          <p:nvPr/>
        </p:nvGrpSpPr>
        <p:grpSpPr>
          <a:xfrm>
            <a:off x="2337094" y="3378399"/>
            <a:ext cx="359570" cy="332549"/>
            <a:chOff x="2337094" y="3700091"/>
            <a:chExt cx="359570" cy="332549"/>
          </a:xfrm>
        </p:grpSpPr>
        <p:sp>
          <p:nvSpPr>
            <p:cNvPr id="3116" name="Google Shape;3116;p71"/>
            <p:cNvSpPr/>
            <p:nvPr/>
          </p:nvSpPr>
          <p:spPr>
            <a:xfrm>
              <a:off x="2351397" y="3849164"/>
              <a:ext cx="341874" cy="183168"/>
            </a:xfrm>
            <a:custGeom>
              <a:avLst/>
              <a:gdLst/>
              <a:ahLst/>
              <a:cxnLst/>
              <a:rect l="l" t="t" r="r" b="b"/>
              <a:pathLst>
                <a:path w="263487" h="141170" extrusionOk="0">
                  <a:moveTo>
                    <a:pt x="22305" y="1175"/>
                  </a:moveTo>
                  <a:cubicBezTo>
                    <a:pt x="13965" y="-2172"/>
                    <a:pt x="4492" y="1876"/>
                    <a:pt x="1145" y="10216"/>
                  </a:cubicBezTo>
                  <a:cubicBezTo>
                    <a:pt x="488" y="11856"/>
                    <a:pt x="101" y="13592"/>
                    <a:pt x="1" y="15355"/>
                  </a:cubicBezTo>
                  <a:lnTo>
                    <a:pt x="1" y="141171"/>
                  </a:lnTo>
                  <a:lnTo>
                    <a:pt x="263489" y="1411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17" name="Google Shape;3117;p71"/>
            <p:cNvGrpSpPr/>
            <p:nvPr/>
          </p:nvGrpSpPr>
          <p:grpSpPr>
            <a:xfrm>
              <a:off x="2351271" y="3708187"/>
              <a:ext cx="224090" cy="323971"/>
              <a:chOff x="3693105" y="3928238"/>
              <a:chExt cx="172775" cy="249785"/>
            </a:xfrm>
          </p:grpSpPr>
          <p:sp>
            <p:nvSpPr>
              <p:cNvPr id="3118" name="Google Shape;3118;p71"/>
              <p:cNvSpPr/>
              <p:nvPr/>
            </p:nvSpPr>
            <p:spPr>
              <a:xfrm>
                <a:off x="3693139" y="4161653"/>
                <a:ext cx="172741" cy="16370"/>
              </a:xfrm>
              <a:custGeom>
                <a:avLst/>
                <a:gdLst/>
                <a:ahLst/>
                <a:cxnLst/>
                <a:rect l="l" t="t" r="r" b="b"/>
                <a:pathLst>
                  <a:path w="172741" h="16370" extrusionOk="0">
                    <a:moveTo>
                      <a:pt x="0" y="0"/>
                    </a:moveTo>
                    <a:lnTo>
                      <a:pt x="0" y="16370"/>
                    </a:lnTo>
                    <a:lnTo>
                      <a:pt x="172742" y="16370"/>
                    </a:lnTo>
                    <a:lnTo>
                      <a:pt x="144550" y="0"/>
                    </a:lnTo>
                    <a:lnTo>
                      <a:pt x="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9" name="Google Shape;3119;p71"/>
              <p:cNvSpPr/>
              <p:nvPr/>
            </p:nvSpPr>
            <p:spPr>
              <a:xfrm>
                <a:off x="3712864" y="4039769"/>
                <a:ext cx="24630" cy="107675"/>
              </a:xfrm>
              <a:custGeom>
                <a:avLst/>
                <a:gdLst/>
                <a:ahLst/>
                <a:cxnLst/>
                <a:rect l="l" t="t" r="r" b="b"/>
                <a:pathLst>
                  <a:path w="24630" h="107675" extrusionOk="0">
                    <a:moveTo>
                      <a:pt x="20374" y="107675"/>
                    </a:moveTo>
                    <a:cubicBezTo>
                      <a:pt x="19634" y="107676"/>
                      <a:pt x="18906" y="107482"/>
                      <a:pt x="18265" y="107112"/>
                    </a:cubicBezTo>
                    <a:cubicBezTo>
                      <a:pt x="17519" y="106685"/>
                      <a:pt x="1" y="96480"/>
                      <a:pt x="1" y="81199"/>
                    </a:cubicBezTo>
                    <a:lnTo>
                      <a:pt x="1" y="4254"/>
                    </a:lnTo>
                    <a:cubicBezTo>
                      <a:pt x="1" y="1904"/>
                      <a:pt x="1905" y="0"/>
                      <a:pt x="4255" y="0"/>
                    </a:cubicBezTo>
                    <a:cubicBezTo>
                      <a:pt x="6604" y="0"/>
                      <a:pt x="8508" y="1904"/>
                      <a:pt x="8508" y="4254"/>
                    </a:cubicBezTo>
                    <a:lnTo>
                      <a:pt x="8508" y="81200"/>
                    </a:lnTo>
                    <a:cubicBezTo>
                      <a:pt x="8508" y="91438"/>
                      <a:pt x="22351" y="99650"/>
                      <a:pt x="22491" y="99730"/>
                    </a:cubicBezTo>
                    <a:cubicBezTo>
                      <a:pt x="24530" y="100897"/>
                      <a:pt x="25236" y="103497"/>
                      <a:pt x="24068" y="105536"/>
                    </a:cubicBezTo>
                    <a:cubicBezTo>
                      <a:pt x="23309" y="106860"/>
                      <a:pt x="21900" y="107677"/>
                      <a:pt x="20374" y="10767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0" name="Google Shape;3120;p71"/>
              <p:cNvSpPr/>
              <p:nvPr/>
            </p:nvSpPr>
            <p:spPr>
              <a:xfrm rot="-5365624">
                <a:off x="3749377" y="4082996"/>
                <a:ext cx="8508" cy="120974"/>
              </a:xfrm>
              <a:custGeom>
                <a:avLst/>
                <a:gdLst/>
                <a:ahLst/>
                <a:cxnLst/>
                <a:rect l="l" t="t" r="r" b="b"/>
                <a:pathLst>
                  <a:path w="8508" h="120968" extrusionOk="0">
                    <a:moveTo>
                      <a:pt x="1" y="0"/>
                    </a:moveTo>
                    <a:lnTo>
                      <a:pt x="8509" y="0"/>
                    </a:lnTo>
                    <a:lnTo>
                      <a:pt x="8509" y="120969"/>
                    </a:lnTo>
                    <a:lnTo>
                      <a:pt x="1" y="12096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1" name="Google Shape;3121;p71"/>
              <p:cNvSpPr/>
              <p:nvPr/>
            </p:nvSpPr>
            <p:spPr>
              <a:xfrm>
                <a:off x="3771212" y="3928238"/>
                <a:ext cx="67745" cy="97383"/>
              </a:xfrm>
              <a:custGeom>
                <a:avLst/>
                <a:gdLst/>
                <a:ahLst/>
                <a:cxnLst/>
                <a:rect l="l" t="t" r="r" b="b"/>
                <a:pathLst>
                  <a:path w="67745" h="97383" extrusionOk="0">
                    <a:moveTo>
                      <a:pt x="24405" y="673"/>
                    </a:moveTo>
                    <a:lnTo>
                      <a:pt x="1" y="27127"/>
                    </a:lnTo>
                    <a:lnTo>
                      <a:pt x="31496" y="97383"/>
                    </a:lnTo>
                    <a:lnTo>
                      <a:pt x="67747" y="88246"/>
                    </a:lnTo>
                    <a:cubicBezTo>
                      <a:pt x="53256" y="75752"/>
                      <a:pt x="43976" y="29288"/>
                      <a:pt x="43976" y="29288"/>
                    </a:cubicBezTo>
                    <a:lnTo>
                      <a:pt x="25166"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22" name="Google Shape;3122;p71"/>
            <p:cNvSpPr/>
            <p:nvPr/>
          </p:nvSpPr>
          <p:spPr>
            <a:xfrm>
              <a:off x="2337094" y="3700091"/>
              <a:ext cx="359562" cy="332549"/>
            </a:xfrm>
            <a:custGeom>
              <a:avLst/>
              <a:gdLst/>
              <a:ahLst/>
              <a:cxnLst/>
              <a:rect l="l" t="t" r="r" b="b"/>
              <a:pathLst>
                <a:path w="277119" h="256300" extrusionOk="0">
                  <a:moveTo>
                    <a:pt x="25068" y="68394"/>
                  </a:moveTo>
                  <a:lnTo>
                    <a:pt x="89764" y="4854"/>
                  </a:lnTo>
                  <a:cubicBezTo>
                    <a:pt x="96223" y="-1613"/>
                    <a:pt x="106701" y="-1619"/>
                    <a:pt x="113167" y="4840"/>
                  </a:cubicBezTo>
                  <a:cubicBezTo>
                    <a:pt x="114089" y="5761"/>
                    <a:pt x="114899" y="6787"/>
                    <a:pt x="115580" y="7897"/>
                  </a:cubicBezTo>
                  <a:lnTo>
                    <a:pt x="124205" y="22210"/>
                  </a:lnTo>
                  <a:cubicBezTo>
                    <a:pt x="115203" y="41819"/>
                    <a:pt x="119197" y="64946"/>
                    <a:pt x="134254" y="80400"/>
                  </a:cubicBezTo>
                  <a:cubicBezTo>
                    <a:pt x="143244" y="89557"/>
                    <a:pt x="155327" y="95031"/>
                    <a:pt x="168140" y="95750"/>
                  </a:cubicBezTo>
                  <a:lnTo>
                    <a:pt x="178692" y="115303"/>
                  </a:lnTo>
                  <a:lnTo>
                    <a:pt x="189290" y="134941"/>
                  </a:lnTo>
                  <a:lnTo>
                    <a:pt x="197146" y="149499"/>
                  </a:lnTo>
                  <a:lnTo>
                    <a:pt x="207748" y="169143"/>
                  </a:lnTo>
                  <a:lnTo>
                    <a:pt x="218730" y="189492"/>
                  </a:lnTo>
                  <a:cubicBezTo>
                    <a:pt x="220475" y="192725"/>
                    <a:pt x="223389" y="195169"/>
                    <a:pt x="226877" y="196322"/>
                  </a:cubicBezTo>
                  <a:lnTo>
                    <a:pt x="235369" y="199130"/>
                  </a:lnTo>
                  <a:cubicBezTo>
                    <a:pt x="241773" y="201184"/>
                    <a:pt x="248292" y="202866"/>
                    <a:pt x="254891" y="204166"/>
                  </a:cubicBezTo>
                  <a:cubicBezTo>
                    <a:pt x="282955" y="209958"/>
                    <a:pt x="276474" y="256301"/>
                    <a:pt x="276474" y="256301"/>
                  </a:cubicBezTo>
                  <a:lnTo>
                    <a:pt x="174987" y="256301"/>
                  </a:lnTo>
                  <a:cubicBezTo>
                    <a:pt x="165639" y="256301"/>
                    <a:pt x="156682" y="252544"/>
                    <a:pt x="150131" y="245874"/>
                  </a:cubicBezTo>
                  <a:lnTo>
                    <a:pt x="1" y="93014"/>
                  </a:lnTo>
                  <a:lnTo>
                    <a:pt x="24331" y="6911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3" name="Google Shape;3123;p71"/>
            <p:cNvSpPr/>
            <p:nvPr/>
          </p:nvSpPr>
          <p:spPr>
            <a:xfrm>
              <a:off x="2337096" y="3804013"/>
              <a:ext cx="359568" cy="228613"/>
            </a:xfrm>
            <a:custGeom>
              <a:avLst/>
              <a:gdLst/>
              <a:ahLst/>
              <a:cxnLst/>
              <a:rect l="l" t="t" r="r" b="b"/>
              <a:pathLst>
                <a:path w="277124" h="176195" extrusionOk="0">
                  <a:moveTo>
                    <a:pt x="182052" y="157301"/>
                  </a:moveTo>
                  <a:cubicBezTo>
                    <a:pt x="172704" y="157301"/>
                    <a:pt x="163747" y="153544"/>
                    <a:pt x="157196" y="146874"/>
                  </a:cubicBezTo>
                  <a:lnTo>
                    <a:pt x="13144" y="0"/>
                  </a:lnTo>
                  <a:lnTo>
                    <a:pt x="1" y="12909"/>
                  </a:lnTo>
                  <a:lnTo>
                    <a:pt x="150131" y="165769"/>
                  </a:lnTo>
                  <a:cubicBezTo>
                    <a:pt x="156682" y="172438"/>
                    <a:pt x="165638" y="176195"/>
                    <a:pt x="174987" y="176195"/>
                  </a:cubicBezTo>
                  <a:lnTo>
                    <a:pt x="276474" y="176195"/>
                  </a:lnTo>
                  <a:cubicBezTo>
                    <a:pt x="277183" y="170196"/>
                    <a:pt x="277314" y="164142"/>
                    <a:pt x="276864" y="15811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4" name="Google Shape;3124;p71"/>
            <p:cNvSpPr/>
            <p:nvPr/>
          </p:nvSpPr>
          <p:spPr>
            <a:xfrm>
              <a:off x="2410348" y="3721542"/>
              <a:ext cx="89564" cy="117919"/>
            </a:xfrm>
            <a:custGeom>
              <a:avLst/>
              <a:gdLst/>
              <a:ahLst/>
              <a:cxnLst/>
              <a:rect l="l" t="t" r="r" b="b"/>
              <a:pathLst>
                <a:path w="69028" h="90882" extrusionOk="0">
                  <a:moveTo>
                    <a:pt x="69030" y="7290"/>
                  </a:moveTo>
                  <a:lnTo>
                    <a:pt x="14812" y="60641"/>
                  </a:lnTo>
                  <a:cubicBezTo>
                    <a:pt x="9173" y="67618"/>
                    <a:pt x="7171" y="76853"/>
                    <a:pt x="9415" y="85539"/>
                  </a:cubicBezTo>
                  <a:cubicBezTo>
                    <a:pt x="10016" y="87810"/>
                    <a:pt x="8663" y="90138"/>
                    <a:pt x="6392" y="90740"/>
                  </a:cubicBezTo>
                  <a:cubicBezTo>
                    <a:pt x="4120" y="91341"/>
                    <a:pt x="1792" y="89987"/>
                    <a:pt x="1191" y="87716"/>
                  </a:cubicBezTo>
                  <a:cubicBezTo>
                    <a:pt x="1189" y="87710"/>
                    <a:pt x="1188" y="87703"/>
                    <a:pt x="1186" y="87697"/>
                  </a:cubicBezTo>
                  <a:cubicBezTo>
                    <a:pt x="-1845" y="76068"/>
                    <a:pt x="1018" y="63691"/>
                    <a:pt x="8848" y="54574"/>
                  </a:cubicBezTo>
                  <a:lnTo>
                    <a:pt x="64307"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5" name="Google Shape;3125;p71"/>
            <p:cNvSpPr/>
            <p:nvPr/>
          </p:nvSpPr>
          <p:spPr>
            <a:xfrm>
              <a:off x="2442124" y="3860986"/>
              <a:ext cx="130270" cy="52524"/>
            </a:xfrm>
            <a:custGeom>
              <a:avLst/>
              <a:gdLst/>
              <a:ahLst/>
              <a:cxnLst/>
              <a:rect l="l" t="t" r="r" b="b"/>
              <a:pathLst>
                <a:path w="100401" h="40481" extrusionOk="0">
                  <a:moveTo>
                    <a:pt x="36296" y="37283"/>
                  </a:moveTo>
                  <a:lnTo>
                    <a:pt x="100402" y="40481"/>
                  </a:lnTo>
                  <a:lnTo>
                    <a:pt x="82217" y="4105"/>
                  </a:lnTo>
                  <a:lnTo>
                    <a:pt x="0" y="0"/>
                  </a:lnTo>
                  <a:lnTo>
                    <a:pt x="36296" y="3728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6" name="Google Shape;3126;p71"/>
            <p:cNvSpPr/>
            <p:nvPr/>
          </p:nvSpPr>
          <p:spPr>
            <a:xfrm>
              <a:off x="2367237" y="3783444"/>
              <a:ext cx="277280" cy="209864"/>
            </a:xfrm>
            <a:custGeom>
              <a:avLst/>
              <a:gdLst/>
              <a:ahLst/>
              <a:cxnLst/>
              <a:rect l="l" t="t" r="r" b="b"/>
              <a:pathLst>
                <a:path w="213703" h="161745" extrusionOk="0">
                  <a:moveTo>
                    <a:pt x="6111" y="0"/>
                  </a:moveTo>
                  <a:lnTo>
                    <a:pt x="145662" y="143999"/>
                  </a:lnTo>
                  <a:cubicBezTo>
                    <a:pt x="151430" y="149891"/>
                    <a:pt x="159322" y="153220"/>
                    <a:pt x="167566" y="153238"/>
                  </a:cubicBezTo>
                  <a:lnTo>
                    <a:pt x="209451" y="153238"/>
                  </a:lnTo>
                  <a:cubicBezTo>
                    <a:pt x="211800" y="153238"/>
                    <a:pt x="213705" y="155143"/>
                    <a:pt x="213705" y="157492"/>
                  </a:cubicBezTo>
                  <a:cubicBezTo>
                    <a:pt x="213705" y="159841"/>
                    <a:pt x="211800" y="161746"/>
                    <a:pt x="209451" y="161746"/>
                  </a:cubicBezTo>
                  <a:lnTo>
                    <a:pt x="167566" y="161746"/>
                  </a:lnTo>
                  <a:cubicBezTo>
                    <a:pt x="157023" y="161721"/>
                    <a:pt x="146932" y="157463"/>
                    <a:pt x="139559" y="149927"/>
                  </a:cubicBezTo>
                  <a:lnTo>
                    <a:pt x="1" y="59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7" name="Google Shape;3127;p71"/>
            <p:cNvSpPr/>
            <p:nvPr/>
          </p:nvSpPr>
          <p:spPr>
            <a:xfrm>
              <a:off x="2518434" y="3810687"/>
              <a:ext cx="114062" cy="144434"/>
            </a:xfrm>
            <a:custGeom>
              <a:avLst/>
              <a:gdLst/>
              <a:ahLst/>
              <a:cxnLst/>
              <a:rect l="l" t="t" r="r" b="b"/>
              <a:pathLst>
                <a:path w="87909" h="111317" extrusionOk="0">
                  <a:moveTo>
                    <a:pt x="61509" y="111317"/>
                  </a:moveTo>
                  <a:lnTo>
                    <a:pt x="87911" y="111317"/>
                  </a:lnTo>
                  <a:lnTo>
                    <a:pt x="87110" y="111052"/>
                  </a:lnTo>
                  <a:cubicBezTo>
                    <a:pt x="83622" y="109899"/>
                    <a:pt x="80707" y="107455"/>
                    <a:pt x="78963" y="104222"/>
                  </a:cubicBezTo>
                  <a:lnTo>
                    <a:pt x="67981" y="83874"/>
                  </a:lnTo>
                  <a:lnTo>
                    <a:pt x="57379" y="64229"/>
                  </a:lnTo>
                  <a:lnTo>
                    <a:pt x="49523" y="49671"/>
                  </a:lnTo>
                  <a:lnTo>
                    <a:pt x="38925" y="30033"/>
                  </a:lnTo>
                  <a:lnTo>
                    <a:pt x="28373" y="10480"/>
                  </a:lnTo>
                  <a:cubicBezTo>
                    <a:pt x="18082" y="9897"/>
                    <a:pt x="8201" y="6247"/>
                    <a:pt x="1" y="0"/>
                  </a:cubicBezTo>
                  <a:lnTo>
                    <a:pt x="15956" y="2948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8" name="Google Shape;3128;p71"/>
            <p:cNvSpPr/>
            <p:nvPr/>
          </p:nvSpPr>
          <p:spPr>
            <a:xfrm>
              <a:off x="2511520" y="3802701"/>
              <a:ext cx="132777" cy="157942"/>
            </a:xfrm>
            <a:custGeom>
              <a:avLst/>
              <a:gdLst/>
              <a:ahLst/>
              <a:cxnLst/>
              <a:rect l="l" t="t" r="r" b="b"/>
              <a:pathLst>
                <a:path w="102333" h="121728" extrusionOk="0">
                  <a:moveTo>
                    <a:pt x="98079" y="113219"/>
                  </a:moveTo>
                  <a:lnTo>
                    <a:pt x="69295" y="113219"/>
                  </a:lnTo>
                  <a:lnTo>
                    <a:pt x="63315" y="102477"/>
                  </a:lnTo>
                  <a:lnTo>
                    <a:pt x="77964" y="104569"/>
                  </a:lnTo>
                  <a:cubicBezTo>
                    <a:pt x="78165" y="104598"/>
                    <a:pt x="78368" y="104612"/>
                    <a:pt x="78571" y="104612"/>
                  </a:cubicBezTo>
                  <a:cubicBezTo>
                    <a:pt x="80920" y="104609"/>
                    <a:pt x="82822" y="102702"/>
                    <a:pt x="82819" y="100353"/>
                  </a:cubicBezTo>
                  <a:cubicBezTo>
                    <a:pt x="82816" y="98238"/>
                    <a:pt x="81261" y="96446"/>
                    <a:pt x="79167" y="96147"/>
                  </a:cubicBezTo>
                  <a:lnTo>
                    <a:pt x="62960" y="93832"/>
                  </a:lnTo>
                  <a:lnTo>
                    <a:pt x="68847" y="75065"/>
                  </a:lnTo>
                  <a:cubicBezTo>
                    <a:pt x="69550" y="72823"/>
                    <a:pt x="68303" y="70436"/>
                    <a:pt x="66062" y="69733"/>
                  </a:cubicBezTo>
                  <a:cubicBezTo>
                    <a:pt x="63820" y="69030"/>
                    <a:pt x="61433" y="70277"/>
                    <a:pt x="60730" y="72518"/>
                  </a:cubicBezTo>
                  <a:lnTo>
                    <a:pt x="55651" y="88708"/>
                  </a:lnTo>
                  <a:lnTo>
                    <a:pt x="51254" y="80808"/>
                  </a:lnTo>
                  <a:lnTo>
                    <a:pt x="59043" y="55977"/>
                  </a:lnTo>
                  <a:cubicBezTo>
                    <a:pt x="59747" y="53736"/>
                    <a:pt x="58500" y="51348"/>
                    <a:pt x="56258" y="50645"/>
                  </a:cubicBezTo>
                  <a:cubicBezTo>
                    <a:pt x="54017" y="49942"/>
                    <a:pt x="51629" y="51189"/>
                    <a:pt x="50926" y="53430"/>
                  </a:cubicBezTo>
                  <a:lnTo>
                    <a:pt x="45551" y="70564"/>
                  </a:lnTo>
                  <a:lnTo>
                    <a:pt x="40253" y="61046"/>
                  </a:lnTo>
                  <a:lnTo>
                    <a:pt x="48431" y="35932"/>
                  </a:lnTo>
                  <a:cubicBezTo>
                    <a:pt x="49161" y="33699"/>
                    <a:pt x="47941" y="31297"/>
                    <a:pt x="45708" y="30568"/>
                  </a:cubicBezTo>
                  <a:cubicBezTo>
                    <a:pt x="43475" y="29839"/>
                    <a:pt x="41073" y="31058"/>
                    <a:pt x="40344" y="33291"/>
                  </a:cubicBezTo>
                  <a:cubicBezTo>
                    <a:pt x="40343" y="33293"/>
                    <a:pt x="40343" y="33296"/>
                    <a:pt x="40342" y="33298"/>
                  </a:cubicBezTo>
                  <a:lnTo>
                    <a:pt x="39671" y="35355"/>
                  </a:lnTo>
                  <a:cubicBezTo>
                    <a:pt x="35075" y="33398"/>
                    <a:pt x="27488" y="30129"/>
                    <a:pt x="21754" y="27650"/>
                  </a:cubicBezTo>
                  <a:lnTo>
                    <a:pt x="7997" y="2230"/>
                  </a:lnTo>
                  <a:cubicBezTo>
                    <a:pt x="6879" y="164"/>
                    <a:pt x="4297" y="-605"/>
                    <a:pt x="2231" y="514"/>
                  </a:cubicBezTo>
                  <a:cubicBezTo>
                    <a:pt x="165" y="1632"/>
                    <a:pt x="-604" y="4213"/>
                    <a:pt x="515" y="6279"/>
                  </a:cubicBezTo>
                  <a:lnTo>
                    <a:pt x="17525" y="37708"/>
                  </a:lnTo>
                  <a:lnTo>
                    <a:pt x="63078" y="119543"/>
                  </a:lnTo>
                  <a:cubicBezTo>
                    <a:pt x="63828" y="120892"/>
                    <a:pt x="65251" y="121728"/>
                    <a:pt x="66794" y="121729"/>
                  </a:cubicBezTo>
                  <a:lnTo>
                    <a:pt x="98080" y="121729"/>
                  </a:lnTo>
                  <a:cubicBezTo>
                    <a:pt x="100429" y="121729"/>
                    <a:pt x="102334" y="119824"/>
                    <a:pt x="102334" y="117474"/>
                  </a:cubicBezTo>
                  <a:cubicBezTo>
                    <a:pt x="102334" y="115124"/>
                    <a:pt x="100430" y="113219"/>
                    <a:pt x="98080" y="113219"/>
                  </a:cubicBezTo>
                  <a:close/>
                  <a:moveTo>
                    <a:pt x="36885" y="43414"/>
                  </a:moveTo>
                  <a:lnTo>
                    <a:pt x="37027" y="43474"/>
                  </a:lnTo>
                  <a:lnTo>
                    <a:pt x="34607" y="50905"/>
                  </a:lnTo>
                  <a:lnTo>
                    <a:pt x="28420" y="39790"/>
                  </a:lnTo>
                  <a:lnTo>
                    <a:pt x="28774" y="39942"/>
                  </a:lnTo>
                  <a:cubicBezTo>
                    <a:pt x="31716" y="41207"/>
                    <a:pt x="34663" y="42471"/>
                    <a:pt x="36885" y="4341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29" name="Google Shape;3129;p71"/>
          <p:cNvGrpSpPr/>
          <p:nvPr/>
        </p:nvGrpSpPr>
        <p:grpSpPr>
          <a:xfrm>
            <a:off x="1542583" y="3363446"/>
            <a:ext cx="359466" cy="359257"/>
            <a:chOff x="1542583" y="3685137"/>
            <a:chExt cx="359466" cy="359257"/>
          </a:xfrm>
        </p:grpSpPr>
        <p:grpSp>
          <p:nvGrpSpPr>
            <p:cNvPr id="3130" name="Google Shape;3130;p71"/>
            <p:cNvGrpSpPr/>
            <p:nvPr/>
          </p:nvGrpSpPr>
          <p:grpSpPr>
            <a:xfrm>
              <a:off x="1588674" y="3743709"/>
              <a:ext cx="232341" cy="140290"/>
              <a:chOff x="3105124" y="3955636"/>
              <a:chExt cx="179137" cy="108165"/>
            </a:xfrm>
          </p:grpSpPr>
          <p:sp>
            <p:nvSpPr>
              <p:cNvPr id="3131" name="Google Shape;3131;p71"/>
              <p:cNvSpPr/>
              <p:nvPr/>
            </p:nvSpPr>
            <p:spPr>
              <a:xfrm>
                <a:off x="3264701" y="3955636"/>
                <a:ext cx="19560" cy="108165"/>
              </a:xfrm>
              <a:custGeom>
                <a:avLst/>
                <a:gdLst/>
                <a:ahLst/>
                <a:cxnLst/>
                <a:rect l="l" t="t" r="r" b="b"/>
                <a:pathLst>
                  <a:path w="19560" h="108165" extrusionOk="0">
                    <a:moveTo>
                      <a:pt x="0" y="98272"/>
                    </a:moveTo>
                    <a:lnTo>
                      <a:pt x="0" y="0"/>
                    </a:lnTo>
                    <a:lnTo>
                      <a:pt x="19561" y="0"/>
                    </a:lnTo>
                    <a:lnTo>
                      <a:pt x="19561" y="108166"/>
                    </a:lnTo>
                    <a:lnTo>
                      <a:pt x="0" y="982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2" name="Google Shape;3132;p71"/>
              <p:cNvSpPr/>
              <p:nvPr/>
            </p:nvSpPr>
            <p:spPr>
              <a:xfrm>
                <a:off x="3105124" y="3984272"/>
                <a:ext cx="18977" cy="39509"/>
              </a:xfrm>
              <a:custGeom>
                <a:avLst/>
                <a:gdLst/>
                <a:ahLst/>
                <a:cxnLst/>
                <a:rect l="l" t="t" r="r" b="b"/>
                <a:pathLst>
                  <a:path w="18977" h="39509" extrusionOk="0">
                    <a:moveTo>
                      <a:pt x="0" y="39510"/>
                    </a:moveTo>
                    <a:lnTo>
                      <a:pt x="0" y="0"/>
                    </a:lnTo>
                    <a:lnTo>
                      <a:pt x="18978" y="0"/>
                    </a:lnTo>
                    <a:lnTo>
                      <a:pt x="18978" y="35947"/>
                    </a:lnTo>
                    <a:lnTo>
                      <a:pt x="0" y="395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33" name="Google Shape;3133;p71"/>
            <p:cNvSpPr/>
            <p:nvPr/>
          </p:nvSpPr>
          <p:spPr>
            <a:xfrm>
              <a:off x="1542583" y="3822819"/>
              <a:ext cx="306995" cy="180765"/>
            </a:xfrm>
            <a:custGeom>
              <a:avLst/>
              <a:gdLst/>
              <a:ahLst/>
              <a:cxnLst/>
              <a:rect l="l" t="t" r="r" b="b"/>
              <a:pathLst>
                <a:path w="236605" h="139318" extrusionOk="0">
                  <a:moveTo>
                    <a:pt x="179144" y="139319"/>
                  </a:moveTo>
                  <a:lnTo>
                    <a:pt x="57463" y="139319"/>
                  </a:lnTo>
                  <a:cubicBezTo>
                    <a:pt x="25728" y="139319"/>
                    <a:pt x="1" y="113592"/>
                    <a:pt x="1" y="81856"/>
                  </a:cubicBezTo>
                  <a:lnTo>
                    <a:pt x="1" y="57463"/>
                  </a:lnTo>
                  <a:cubicBezTo>
                    <a:pt x="1" y="25727"/>
                    <a:pt x="25728" y="0"/>
                    <a:pt x="57463" y="0"/>
                  </a:cubicBezTo>
                  <a:cubicBezTo>
                    <a:pt x="61256" y="0"/>
                    <a:pt x="65039" y="376"/>
                    <a:pt x="68758" y="1121"/>
                  </a:cubicBezTo>
                  <a:lnTo>
                    <a:pt x="190439" y="25514"/>
                  </a:lnTo>
                  <a:cubicBezTo>
                    <a:pt x="217286" y="30896"/>
                    <a:pt x="236607" y="54474"/>
                    <a:pt x="236607" y="81856"/>
                  </a:cubicBezTo>
                  <a:lnTo>
                    <a:pt x="236607" y="81856"/>
                  </a:lnTo>
                  <a:cubicBezTo>
                    <a:pt x="236607" y="113591"/>
                    <a:pt x="210880" y="139318"/>
                    <a:pt x="179144" y="1393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4" name="Google Shape;3134;p71"/>
            <p:cNvSpPr/>
            <p:nvPr/>
          </p:nvSpPr>
          <p:spPr>
            <a:xfrm>
              <a:off x="1598149" y="3873485"/>
              <a:ext cx="80398" cy="78331"/>
            </a:xfrm>
            <a:custGeom>
              <a:avLst/>
              <a:gdLst/>
              <a:ahLst/>
              <a:cxnLst/>
              <a:rect l="l" t="t" r="r" b="b"/>
              <a:pathLst>
                <a:path w="61964" h="60371" extrusionOk="0">
                  <a:moveTo>
                    <a:pt x="20915" y="60274"/>
                  </a:moveTo>
                  <a:cubicBezTo>
                    <a:pt x="4738" y="54713"/>
                    <a:pt x="-3869" y="37091"/>
                    <a:pt x="1692" y="20914"/>
                  </a:cubicBezTo>
                  <a:cubicBezTo>
                    <a:pt x="7252" y="4736"/>
                    <a:pt x="24874" y="-3870"/>
                    <a:pt x="41052" y="1691"/>
                  </a:cubicBezTo>
                  <a:cubicBezTo>
                    <a:pt x="57229" y="7251"/>
                    <a:pt x="65836" y="24873"/>
                    <a:pt x="60275" y="41051"/>
                  </a:cubicBezTo>
                  <a:cubicBezTo>
                    <a:pt x="57137" y="50179"/>
                    <a:pt x="49923" y="57323"/>
                    <a:pt x="40765" y="6037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5" name="Google Shape;3135;p71"/>
            <p:cNvSpPr/>
            <p:nvPr/>
          </p:nvSpPr>
          <p:spPr>
            <a:xfrm>
              <a:off x="1554364" y="3744540"/>
              <a:ext cx="92762" cy="40651"/>
            </a:xfrm>
            <a:custGeom>
              <a:avLst/>
              <a:gdLst/>
              <a:ahLst/>
              <a:cxnLst/>
              <a:rect l="l" t="t" r="r" b="b"/>
              <a:pathLst>
                <a:path w="71493" h="31330" extrusionOk="0">
                  <a:moveTo>
                    <a:pt x="65736" y="31330"/>
                  </a:moveTo>
                  <a:lnTo>
                    <a:pt x="5760" y="31330"/>
                  </a:lnTo>
                  <a:cubicBezTo>
                    <a:pt x="2580" y="31330"/>
                    <a:pt x="1" y="28752"/>
                    <a:pt x="1" y="25571"/>
                  </a:cubicBezTo>
                  <a:cubicBezTo>
                    <a:pt x="1" y="25571"/>
                    <a:pt x="1" y="25571"/>
                    <a:pt x="1" y="25571"/>
                  </a:cubicBezTo>
                  <a:lnTo>
                    <a:pt x="1" y="8111"/>
                  </a:lnTo>
                  <a:cubicBezTo>
                    <a:pt x="1" y="3632"/>
                    <a:pt x="3633" y="0"/>
                    <a:pt x="8112" y="0"/>
                  </a:cubicBezTo>
                  <a:cubicBezTo>
                    <a:pt x="8635" y="0"/>
                    <a:pt x="9156" y="50"/>
                    <a:pt x="9669" y="151"/>
                  </a:cubicBezTo>
                  <a:lnTo>
                    <a:pt x="64940" y="10952"/>
                  </a:lnTo>
                  <a:cubicBezTo>
                    <a:pt x="68747" y="11696"/>
                    <a:pt x="71495" y="15033"/>
                    <a:pt x="71495" y="18913"/>
                  </a:cubicBezTo>
                  <a:lnTo>
                    <a:pt x="71495" y="25570"/>
                  </a:lnTo>
                  <a:cubicBezTo>
                    <a:pt x="71495" y="28751"/>
                    <a:pt x="68917" y="31330"/>
                    <a:pt x="65736" y="31330"/>
                  </a:cubicBezTo>
                  <a:cubicBezTo>
                    <a:pt x="65736" y="31330"/>
                    <a:pt x="65736" y="31330"/>
                    <a:pt x="65736" y="313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6" name="Google Shape;3136;p71"/>
            <p:cNvSpPr/>
            <p:nvPr/>
          </p:nvSpPr>
          <p:spPr>
            <a:xfrm>
              <a:off x="1566143" y="4003521"/>
              <a:ext cx="266506" cy="24625"/>
            </a:xfrm>
            <a:custGeom>
              <a:avLst/>
              <a:gdLst/>
              <a:ahLst/>
              <a:cxnLst/>
              <a:rect l="l" t="t" r="r" b="b"/>
              <a:pathLst>
                <a:path w="205400" h="18979" extrusionOk="0">
                  <a:moveTo>
                    <a:pt x="0" y="0"/>
                  </a:moveTo>
                  <a:lnTo>
                    <a:pt x="205400" y="0"/>
                  </a:lnTo>
                  <a:lnTo>
                    <a:pt x="205400" y="18980"/>
                  </a:lnTo>
                  <a:lnTo>
                    <a:pt x="0" y="1898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7" name="Google Shape;3137;p71"/>
            <p:cNvSpPr/>
            <p:nvPr/>
          </p:nvSpPr>
          <p:spPr>
            <a:xfrm>
              <a:off x="1625648" y="3904445"/>
              <a:ext cx="25382" cy="66344"/>
            </a:xfrm>
            <a:custGeom>
              <a:avLst/>
              <a:gdLst/>
              <a:ahLst/>
              <a:cxnLst/>
              <a:rect l="l" t="t" r="r" b="b"/>
              <a:pathLst>
                <a:path w="19562" h="51132" extrusionOk="0">
                  <a:moveTo>
                    <a:pt x="19563" y="51132"/>
                  </a:moveTo>
                  <a:lnTo>
                    <a:pt x="1" y="51132"/>
                  </a:lnTo>
                  <a:lnTo>
                    <a:pt x="1" y="8586"/>
                  </a:lnTo>
                  <a:cubicBezTo>
                    <a:pt x="1" y="3845"/>
                    <a:pt x="3845" y="0"/>
                    <a:pt x="8587" y="0"/>
                  </a:cubicBezTo>
                  <a:cubicBezTo>
                    <a:pt x="8587" y="0"/>
                    <a:pt x="8587" y="0"/>
                    <a:pt x="8587" y="0"/>
                  </a:cubicBezTo>
                  <a:lnTo>
                    <a:pt x="10978" y="0"/>
                  </a:lnTo>
                  <a:cubicBezTo>
                    <a:pt x="15719" y="0"/>
                    <a:pt x="19563" y="3844"/>
                    <a:pt x="19563" y="8585"/>
                  </a:cubicBezTo>
                  <a:cubicBezTo>
                    <a:pt x="19563" y="8586"/>
                    <a:pt x="19563" y="8586"/>
                    <a:pt x="19563" y="8586"/>
                  </a:cubicBezTo>
                  <a:lnTo>
                    <a:pt x="19563" y="51132"/>
                  </a:lnTo>
                  <a:lnTo>
                    <a:pt x="19563" y="5113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38" name="Google Shape;3138;p71"/>
            <p:cNvGrpSpPr/>
            <p:nvPr/>
          </p:nvGrpSpPr>
          <p:grpSpPr>
            <a:xfrm>
              <a:off x="1566085" y="3743729"/>
              <a:ext cx="266405" cy="300665"/>
              <a:chOff x="3087711" y="3955640"/>
              <a:chExt cx="205401" cy="231816"/>
            </a:xfrm>
          </p:grpSpPr>
          <p:sp>
            <p:nvSpPr>
              <p:cNvPr id="3139" name="Google Shape;3139;p71"/>
              <p:cNvSpPr/>
              <p:nvPr/>
            </p:nvSpPr>
            <p:spPr>
              <a:xfrm>
                <a:off x="3264699" y="3955640"/>
                <a:ext cx="19561" cy="8750"/>
              </a:xfrm>
              <a:custGeom>
                <a:avLst/>
                <a:gdLst/>
                <a:ahLst/>
                <a:cxnLst/>
                <a:rect l="l" t="t" r="r" b="b"/>
                <a:pathLst>
                  <a:path w="19561" h="8750" extrusionOk="0">
                    <a:moveTo>
                      <a:pt x="1" y="6284"/>
                    </a:moveTo>
                    <a:cubicBezTo>
                      <a:pt x="6107" y="9573"/>
                      <a:pt x="13457" y="9573"/>
                      <a:pt x="19563" y="6284"/>
                    </a:cubicBezTo>
                    <a:lnTo>
                      <a:pt x="19563" y="0"/>
                    </a:lnTo>
                    <a:lnTo>
                      <a:pt x="1" y="0"/>
                    </a:lnTo>
                    <a:lnTo>
                      <a:pt x="1" y="628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0" name="Google Shape;3140;p71"/>
              <p:cNvSpPr/>
              <p:nvPr/>
            </p:nvSpPr>
            <p:spPr>
              <a:xfrm>
                <a:off x="3087711" y="4174836"/>
                <a:ext cx="24685" cy="12620"/>
              </a:xfrm>
              <a:custGeom>
                <a:avLst/>
                <a:gdLst/>
                <a:ahLst/>
                <a:cxnLst/>
                <a:rect l="l" t="t" r="r" b="b"/>
                <a:pathLst>
                  <a:path w="24685" h="12620" extrusionOk="0">
                    <a:moveTo>
                      <a:pt x="0" y="0"/>
                    </a:moveTo>
                    <a:lnTo>
                      <a:pt x="24685" y="0"/>
                    </a:lnTo>
                    <a:lnTo>
                      <a:pt x="24685" y="12620"/>
                    </a:lnTo>
                    <a:lnTo>
                      <a:pt x="0" y="126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1" name="Google Shape;3141;p71"/>
              <p:cNvSpPr/>
              <p:nvPr/>
            </p:nvSpPr>
            <p:spPr>
              <a:xfrm>
                <a:off x="3268427" y="4174836"/>
                <a:ext cx="24685" cy="12620"/>
              </a:xfrm>
              <a:custGeom>
                <a:avLst/>
                <a:gdLst/>
                <a:ahLst/>
                <a:cxnLst/>
                <a:rect l="l" t="t" r="r" b="b"/>
                <a:pathLst>
                  <a:path w="24685" h="12620" extrusionOk="0">
                    <a:moveTo>
                      <a:pt x="0" y="0"/>
                    </a:moveTo>
                    <a:lnTo>
                      <a:pt x="24685" y="0"/>
                    </a:lnTo>
                    <a:lnTo>
                      <a:pt x="24685" y="12620"/>
                    </a:lnTo>
                    <a:lnTo>
                      <a:pt x="0" y="126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2" name="Google Shape;3142;p71"/>
              <p:cNvSpPr/>
              <p:nvPr/>
            </p:nvSpPr>
            <p:spPr>
              <a:xfrm>
                <a:off x="3105122" y="3987520"/>
                <a:ext cx="18977" cy="8042"/>
              </a:xfrm>
              <a:custGeom>
                <a:avLst/>
                <a:gdLst/>
                <a:ahLst/>
                <a:cxnLst/>
                <a:rect l="l" t="t" r="r" b="b"/>
                <a:pathLst>
                  <a:path w="18977" h="8042" extrusionOk="0">
                    <a:moveTo>
                      <a:pt x="0" y="0"/>
                    </a:moveTo>
                    <a:lnTo>
                      <a:pt x="18977" y="0"/>
                    </a:lnTo>
                    <a:lnTo>
                      <a:pt x="18977" y="8043"/>
                    </a:lnTo>
                    <a:lnTo>
                      <a:pt x="0" y="80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43" name="Google Shape;3143;p71"/>
            <p:cNvSpPr/>
            <p:nvPr/>
          </p:nvSpPr>
          <p:spPr>
            <a:xfrm>
              <a:off x="1804713" y="3685137"/>
              <a:ext cx="97336" cy="46825"/>
            </a:xfrm>
            <a:custGeom>
              <a:avLst/>
              <a:gdLst/>
              <a:ahLst/>
              <a:cxnLst/>
              <a:rect l="l" t="t" r="r" b="b"/>
              <a:pathLst>
                <a:path w="75018" h="36089" extrusionOk="0">
                  <a:moveTo>
                    <a:pt x="1" y="24205"/>
                  </a:moveTo>
                  <a:lnTo>
                    <a:pt x="68421" y="170"/>
                  </a:lnTo>
                  <a:cubicBezTo>
                    <a:pt x="69982" y="-378"/>
                    <a:pt x="71692" y="443"/>
                    <a:pt x="72240" y="2003"/>
                  </a:cubicBezTo>
                  <a:cubicBezTo>
                    <a:pt x="72254" y="2042"/>
                    <a:pt x="72266" y="2081"/>
                    <a:pt x="72278" y="2120"/>
                  </a:cubicBezTo>
                  <a:lnTo>
                    <a:pt x="74888" y="10652"/>
                  </a:lnTo>
                  <a:cubicBezTo>
                    <a:pt x="75356" y="12183"/>
                    <a:pt x="74538" y="13811"/>
                    <a:pt x="73030" y="14349"/>
                  </a:cubicBezTo>
                  <a:lnTo>
                    <a:pt x="12106" y="360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4" name="Google Shape;3144;p71"/>
            <p:cNvSpPr/>
            <p:nvPr/>
          </p:nvSpPr>
          <p:spPr>
            <a:xfrm>
              <a:off x="1788465" y="3708540"/>
              <a:ext cx="39860" cy="39860"/>
            </a:xfrm>
            <a:custGeom>
              <a:avLst/>
              <a:gdLst/>
              <a:ahLst/>
              <a:cxnLst/>
              <a:rect l="l" t="t" r="r" b="b"/>
              <a:pathLst>
                <a:path w="30721" h="30721" extrusionOk="0">
                  <a:moveTo>
                    <a:pt x="30721" y="15361"/>
                  </a:moveTo>
                  <a:cubicBezTo>
                    <a:pt x="30721" y="23844"/>
                    <a:pt x="23844" y="30721"/>
                    <a:pt x="15361" y="30721"/>
                  </a:cubicBezTo>
                  <a:cubicBezTo>
                    <a:pt x="6877" y="30721"/>
                    <a:pt x="0" y="23844"/>
                    <a:pt x="0" y="15361"/>
                  </a:cubicBezTo>
                  <a:cubicBezTo>
                    <a:pt x="0" y="6877"/>
                    <a:pt x="6877" y="0"/>
                    <a:pt x="15361" y="0"/>
                  </a:cubicBezTo>
                  <a:cubicBezTo>
                    <a:pt x="23844" y="0"/>
                    <a:pt x="30721" y="6877"/>
                    <a:pt x="30721" y="1536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5" name="Google Shape;3145;p71"/>
            <p:cNvSpPr/>
            <p:nvPr/>
          </p:nvSpPr>
          <p:spPr>
            <a:xfrm>
              <a:off x="1611753" y="3963408"/>
              <a:ext cx="52576" cy="20733"/>
            </a:xfrm>
            <a:custGeom>
              <a:avLst/>
              <a:gdLst/>
              <a:ahLst/>
              <a:cxnLst/>
              <a:rect l="l" t="t" r="r" b="b"/>
              <a:pathLst>
                <a:path w="40521" h="15979" extrusionOk="0">
                  <a:moveTo>
                    <a:pt x="0" y="0"/>
                  </a:moveTo>
                  <a:lnTo>
                    <a:pt x="40522" y="0"/>
                  </a:lnTo>
                  <a:lnTo>
                    <a:pt x="40522" y="15979"/>
                  </a:lnTo>
                  <a:lnTo>
                    <a:pt x="0" y="1597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6" name="Google Shape;3146;p71"/>
            <p:cNvSpPr/>
            <p:nvPr/>
          </p:nvSpPr>
          <p:spPr>
            <a:xfrm>
              <a:off x="1625648" y="3956668"/>
              <a:ext cx="25380" cy="6743"/>
            </a:xfrm>
            <a:custGeom>
              <a:avLst/>
              <a:gdLst/>
              <a:ahLst/>
              <a:cxnLst/>
              <a:rect l="l" t="t" r="r" b="b"/>
              <a:pathLst>
                <a:path w="19561" h="5197" extrusionOk="0">
                  <a:moveTo>
                    <a:pt x="0" y="0"/>
                  </a:moveTo>
                  <a:lnTo>
                    <a:pt x="19562" y="0"/>
                  </a:lnTo>
                  <a:lnTo>
                    <a:pt x="19562" y="5197"/>
                  </a:lnTo>
                  <a:lnTo>
                    <a:pt x="0" y="519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7" name="Google Shape;3147;p71"/>
            <p:cNvSpPr/>
            <p:nvPr/>
          </p:nvSpPr>
          <p:spPr>
            <a:xfrm>
              <a:off x="1542583" y="3913157"/>
              <a:ext cx="306995" cy="90394"/>
            </a:xfrm>
            <a:custGeom>
              <a:avLst/>
              <a:gdLst/>
              <a:ahLst/>
              <a:cxnLst/>
              <a:rect l="l" t="t" r="r" b="b"/>
              <a:pathLst>
                <a:path w="236605" h="69668" extrusionOk="0">
                  <a:moveTo>
                    <a:pt x="1" y="0"/>
                  </a:moveTo>
                  <a:lnTo>
                    <a:pt x="1" y="12207"/>
                  </a:lnTo>
                  <a:cubicBezTo>
                    <a:pt x="1" y="43942"/>
                    <a:pt x="25727" y="69669"/>
                    <a:pt x="57462" y="69669"/>
                  </a:cubicBezTo>
                  <a:cubicBezTo>
                    <a:pt x="57463" y="69669"/>
                    <a:pt x="57463" y="69669"/>
                    <a:pt x="57463" y="69669"/>
                  </a:cubicBezTo>
                  <a:lnTo>
                    <a:pt x="179144" y="69669"/>
                  </a:lnTo>
                  <a:cubicBezTo>
                    <a:pt x="210880" y="69669"/>
                    <a:pt x="236606" y="43942"/>
                    <a:pt x="236606" y="12207"/>
                  </a:cubicBezTo>
                  <a:lnTo>
                    <a:pt x="236606" y="12207"/>
                  </a:lnTo>
                  <a:cubicBezTo>
                    <a:pt x="236606" y="8103"/>
                    <a:pt x="236167" y="4011"/>
                    <a:pt x="235295" y="1"/>
                  </a:cubicBezTo>
                  <a:lnTo>
                    <a:pt x="1" y="1"/>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48" name="Google Shape;3148;p71"/>
          <p:cNvGrpSpPr/>
          <p:nvPr/>
        </p:nvGrpSpPr>
        <p:grpSpPr>
          <a:xfrm>
            <a:off x="2340890" y="2768109"/>
            <a:ext cx="359568" cy="333971"/>
            <a:chOff x="2340890" y="3089801"/>
            <a:chExt cx="359568" cy="333971"/>
          </a:xfrm>
        </p:grpSpPr>
        <p:sp>
          <p:nvSpPr>
            <p:cNvPr id="3149" name="Google Shape;3149;p71"/>
            <p:cNvSpPr/>
            <p:nvPr/>
          </p:nvSpPr>
          <p:spPr>
            <a:xfrm>
              <a:off x="2340890" y="3089801"/>
              <a:ext cx="359568" cy="333971"/>
            </a:xfrm>
            <a:custGeom>
              <a:avLst/>
              <a:gdLst/>
              <a:ahLst/>
              <a:cxnLst/>
              <a:rect l="l" t="t" r="r" b="b"/>
              <a:pathLst>
                <a:path w="277124" h="257396" extrusionOk="0">
                  <a:moveTo>
                    <a:pt x="260618" y="168314"/>
                  </a:moveTo>
                  <a:cubicBezTo>
                    <a:pt x="277295" y="157613"/>
                    <a:pt x="282140" y="135419"/>
                    <a:pt x="271439" y="118742"/>
                  </a:cubicBezTo>
                  <a:cubicBezTo>
                    <a:pt x="266516" y="111068"/>
                    <a:pt x="258856" y="105557"/>
                    <a:pt x="250015" y="103327"/>
                  </a:cubicBezTo>
                  <a:cubicBezTo>
                    <a:pt x="262519" y="85679"/>
                    <a:pt x="258349" y="61236"/>
                    <a:pt x="240701" y="48732"/>
                  </a:cubicBezTo>
                  <a:cubicBezTo>
                    <a:pt x="228428" y="40036"/>
                    <a:pt x="212259" y="39137"/>
                    <a:pt x="199098" y="46420"/>
                  </a:cubicBezTo>
                  <a:cubicBezTo>
                    <a:pt x="197826" y="23823"/>
                    <a:pt x="178476" y="6536"/>
                    <a:pt x="155879" y="7808"/>
                  </a:cubicBezTo>
                  <a:cubicBezTo>
                    <a:pt x="145604" y="8387"/>
                    <a:pt x="135922" y="12810"/>
                    <a:pt x="128759" y="20199"/>
                  </a:cubicBezTo>
                  <a:cubicBezTo>
                    <a:pt x="119142" y="5530"/>
                    <a:pt x="101837" y="-2161"/>
                    <a:pt x="84504" y="531"/>
                  </a:cubicBezTo>
                  <a:cubicBezTo>
                    <a:pt x="50847" y="5864"/>
                    <a:pt x="48360" y="35282"/>
                    <a:pt x="45886" y="35348"/>
                  </a:cubicBezTo>
                  <a:cubicBezTo>
                    <a:pt x="19833" y="36070"/>
                    <a:pt x="-702" y="57775"/>
                    <a:pt x="19" y="83829"/>
                  </a:cubicBezTo>
                  <a:cubicBezTo>
                    <a:pt x="465" y="99893"/>
                    <a:pt x="9054" y="114627"/>
                    <a:pt x="22815" y="122929"/>
                  </a:cubicBezTo>
                  <a:cubicBezTo>
                    <a:pt x="7352" y="139460"/>
                    <a:pt x="8219" y="165395"/>
                    <a:pt x="24750" y="180858"/>
                  </a:cubicBezTo>
                  <a:cubicBezTo>
                    <a:pt x="37827" y="193090"/>
                    <a:pt x="57332" y="195416"/>
                    <a:pt x="72920" y="186602"/>
                  </a:cubicBezTo>
                  <a:cubicBezTo>
                    <a:pt x="73714" y="207441"/>
                    <a:pt x="91251" y="223690"/>
                    <a:pt x="112090" y="222896"/>
                  </a:cubicBezTo>
                  <a:cubicBezTo>
                    <a:pt x="125123" y="222400"/>
                    <a:pt x="136976" y="215212"/>
                    <a:pt x="143443" y="203885"/>
                  </a:cubicBezTo>
                  <a:cubicBezTo>
                    <a:pt x="153696" y="218196"/>
                    <a:pt x="172285" y="223831"/>
                    <a:pt x="188758" y="217622"/>
                  </a:cubicBezTo>
                  <a:cubicBezTo>
                    <a:pt x="192966" y="223205"/>
                    <a:pt x="199277" y="226823"/>
                    <a:pt x="206222" y="227631"/>
                  </a:cubicBezTo>
                  <a:cubicBezTo>
                    <a:pt x="202741" y="240110"/>
                    <a:pt x="210036" y="253048"/>
                    <a:pt x="222515" y="256528"/>
                  </a:cubicBezTo>
                  <a:cubicBezTo>
                    <a:pt x="234994" y="260009"/>
                    <a:pt x="247932" y="252715"/>
                    <a:pt x="251412" y="240236"/>
                  </a:cubicBezTo>
                  <a:cubicBezTo>
                    <a:pt x="253166" y="233946"/>
                    <a:pt x="252220" y="227210"/>
                    <a:pt x="248800" y="221648"/>
                  </a:cubicBezTo>
                  <a:cubicBezTo>
                    <a:pt x="264894" y="218745"/>
                    <a:pt x="275588" y="203346"/>
                    <a:pt x="272685" y="187252"/>
                  </a:cubicBezTo>
                  <a:cubicBezTo>
                    <a:pt x="271305" y="179599"/>
                    <a:pt x="266970" y="172797"/>
                    <a:pt x="260617" y="168314"/>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50" name="Google Shape;3150;p71"/>
            <p:cNvGrpSpPr/>
            <p:nvPr/>
          </p:nvGrpSpPr>
          <p:grpSpPr>
            <a:xfrm>
              <a:off x="2414444" y="3166787"/>
              <a:ext cx="205154" cy="155324"/>
              <a:chOff x="3741807" y="3510812"/>
              <a:chExt cx="158176" cy="119756"/>
            </a:xfrm>
          </p:grpSpPr>
          <p:sp>
            <p:nvSpPr>
              <p:cNvPr id="3151" name="Google Shape;3151;p71"/>
              <p:cNvSpPr/>
              <p:nvPr/>
            </p:nvSpPr>
            <p:spPr>
              <a:xfrm>
                <a:off x="3741807" y="3510812"/>
                <a:ext cx="56105" cy="56105"/>
              </a:xfrm>
              <a:custGeom>
                <a:avLst/>
                <a:gdLst/>
                <a:ahLst/>
                <a:cxnLst/>
                <a:rect l="l" t="t" r="r" b="b"/>
                <a:pathLst>
                  <a:path w="56105" h="56105" extrusionOk="0">
                    <a:moveTo>
                      <a:pt x="56106" y="28053"/>
                    </a:moveTo>
                    <a:cubicBezTo>
                      <a:pt x="56106" y="43546"/>
                      <a:pt x="43546" y="56106"/>
                      <a:pt x="28053" y="56106"/>
                    </a:cubicBezTo>
                    <a:cubicBezTo>
                      <a:pt x="12560" y="56106"/>
                      <a:pt x="0" y="43546"/>
                      <a:pt x="0" y="28053"/>
                    </a:cubicBezTo>
                    <a:cubicBezTo>
                      <a:pt x="0" y="12560"/>
                      <a:pt x="12560" y="0"/>
                      <a:pt x="28053" y="0"/>
                    </a:cubicBezTo>
                    <a:cubicBezTo>
                      <a:pt x="43546" y="0"/>
                      <a:pt x="56106" y="12560"/>
                      <a:pt x="56106" y="28053"/>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2" name="Google Shape;3152;p71"/>
              <p:cNvSpPr/>
              <p:nvPr/>
            </p:nvSpPr>
            <p:spPr>
              <a:xfrm>
                <a:off x="3843878" y="3574463"/>
                <a:ext cx="56105" cy="56105"/>
              </a:xfrm>
              <a:custGeom>
                <a:avLst/>
                <a:gdLst/>
                <a:ahLst/>
                <a:cxnLst/>
                <a:rect l="l" t="t" r="r" b="b"/>
                <a:pathLst>
                  <a:path w="56105" h="56105" extrusionOk="0">
                    <a:moveTo>
                      <a:pt x="56106" y="28053"/>
                    </a:moveTo>
                    <a:cubicBezTo>
                      <a:pt x="56106" y="43546"/>
                      <a:pt x="43546" y="56106"/>
                      <a:pt x="28053" y="56106"/>
                    </a:cubicBezTo>
                    <a:cubicBezTo>
                      <a:pt x="12560" y="56106"/>
                      <a:pt x="0" y="43546"/>
                      <a:pt x="0" y="28053"/>
                    </a:cubicBezTo>
                    <a:cubicBezTo>
                      <a:pt x="0" y="12560"/>
                      <a:pt x="12560" y="0"/>
                      <a:pt x="28053" y="0"/>
                    </a:cubicBezTo>
                    <a:cubicBezTo>
                      <a:pt x="43546" y="0"/>
                      <a:pt x="56106" y="12560"/>
                      <a:pt x="56106" y="28053"/>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53" name="Google Shape;3153;p71"/>
            <p:cNvSpPr/>
            <p:nvPr/>
          </p:nvSpPr>
          <p:spPr>
            <a:xfrm>
              <a:off x="2451177" y="3181925"/>
              <a:ext cx="72788" cy="111267"/>
            </a:xfrm>
            <a:custGeom>
              <a:avLst/>
              <a:gdLst/>
              <a:ahLst/>
              <a:cxnLst/>
              <a:rect l="l" t="t" r="r" b="b"/>
              <a:pathLst>
                <a:path w="56099" h="85755" extrusionOk="0">
                  <a:moveTo>
                    <a:pt x="0" y="0"/>
                  </a:moveTo>
                  <a:lnTo>
                    <a:pt x="56100" y="0"/>
                  </a:lnTo>
                  <a:lnTo>
                    <a:pt x="56100" y="85756"/>
                  </a:lnTo>
                  <a:lnTo>
                    <a:pt x="0" y="8575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4" name="Google Shape;3154;p71"/>
            <p:cNvSpPr/>
            <p:nvPr/>
          </p:nvSpPr>
          <p:spPr>
            <a:xfrm>
              <a:off x="2523939" y="3181925"/>
              <a:ext cx="72788" cy="111267"/>
            </a:xfrm>
            <a:custGeom>
              <a:avLst/>
              <a:gdLst/>
              <a:ahLst/>
              <a:cxnLst/>
              <a:rect l="l" t="t" r="r" b="b"/>
              <a:pathLst>
                <a:path w="56099" h="85755" extrusionOk="0">
                  <a:moveTo>
                    <a:pt x="0" y="0"/>
                  </a:moveTo>
                  <a:lnTo>
                    <a:pt x="56100" y="0"/>
                  </a:lnTo>
                  <a:lnTo>
                    <a:pt x="56100" y="85756"/>
                  </a:lnTo>
                  <a:lnTo>
                    <a:pt x="0" y="8575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55" name="Google Shape;3155;p71"/>
            <p:cNvGrpSpPr/>
            <p:nvPr/>
          </p:nvGrpSpPr>
          <p:grpSpPr>
            <a:xfrm>
              <a:off x="2451113" y="3181790"/>
              <a:ext cx="145522" cy="122237"/>
              <a:chOff x="3770070" y="3522381"/>
              <a:chExt cx="112199" cy="94246"/>
            </a:xfrm>
          </p:grpSpPr>
          <p:sp>
            <p:nvSpPr>
              <p:cNvPr id="3156" name="Google Shape;3156;p71"/>
              <p:cNvSpPr/>
              <p:nvPr/>
            </p:nvSpPr>
            <p:spPr>
              <a:xfrm>
                <a:off x="3843883" y="3522381"/>
                <a:ext cx="21026" cy="40651"/>
              </a:xfrm>
              <a:custGeom>
                <a:avLst/>
                <a:gdLst/>
                <a:ahLst/>
                <a:cxnLst/>
                <a:rect l="l" t="t" r="r" b="b"/>
                <a:pathLst>
                  <a:path w="21026" h="40651" extrusionOk="0">
                    <a:moveTo>
                      <a:pt x="20718" y="40651"/>
                    </a:moveTo>
                    <a:lnTo>
                      <a:pt x="10404" y="34717"/>
                    </a:lnTo>
                    <a:lnTo>
                      <a:pt x="0" y="40489"/>
                    </a:lnTo>
                    <a:lnTo>
                      <a:pt x="308" y="0"/>
                    </a:lnTo>
                    <a:lnTo>
                      <a:pt x="21026" y="154"/>
                    </a:lnTo>
                    <a:lnTo>
                      <a:pt x="20718" y="4065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7" name="Google Shape;3157;p71"/>
              <p:cNvSpPr/>
              <p:nvPr/>
            </p:nvSpPr>
            <p:spPr>
              <a:xfrm>
                <a:off x="3770070" y="3608169"/>
                <a:ext cx="112199" cy="8458"/>
              </a:xfrm>
              <a:custGeom>
                <a:avLst/>
                <a:gdLst/>
                <a:ahLst/>
                <a:cxnLst/>
                <a:rect l="l" t="t" r="r" b="b"/>
                <a:pathLst>
                  <a:path w="112199" h="8458" extrusionOk="0">
                    <a:moveTo>
                      <a:pt x="0" y="0"/>
                    </a:moveTo>
                    <a:lnTo>
                      <a:pt x="112199" y="0"/>
                    </a:lnTo>
                    <a:lnTo>
                      <a:pt x="112199" y="8458"/>
                    </a:lnTo>
                    <a:lnTo>
                      <a:pt x="0" y="84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8" name="Google Shape;3158;p71"/>
              <p:cNvSpPr/>
              <p:nvPr/>
            </p:nvSpPr>
            <p:spPr>
              <a:xfrm>
                <a:off x="3780367" y="3534830"/>
                <a:ext cx="34560" cy="8497"/>
              </a:xfrm>
              <a:custGeom>
                <a:avLst/>
                <a:gdLst/>
                <a:ahLst/>
                <a:cxnLst/>
                <a:rect l="l" t="t" r="r" b="b"/>
                <a:pathLst>
                  <a:path w="34560" h="8497" extrusionOk="0">
                    <a:moveTo>
                      <a:pt x="30331" y="8498"/>
                    </a:moveTo>
                    <a:lnTo>
                      <a:pt x="4268" y="8498"/>
                    </a:lnTo>
                    <a:cubicBezTo>
                      <a:pt x="1922" y="8508"/>
                      <a:pt x="11" y="6614"/>
                      <a:pt x="1" y="4267"/>
                    </a:cubicBezTo>
                    <a:cubicBezTo>
                      <a:pt x="-9" y="1921"/>
                      <a:pt x="1885" y="10"/>
                      <a:pt x="4231" y="0"/>
                    </a:cubicBezTo>
                    <a:cubicBezTo>
                      <a:pt x="4244" y="0"/>
                      <a:pt x="4256" y="0"/>
                      <a:pt x="4268" y="0"/>
                    </a:cubicBezTo>
                    <a:lnTo>
                      <a:pt x="30332" y="0"/>
                    </a:lnTo>
                    <a:cubicBezTo>
                      <a:pt x="32678" y="10"/>
                      <a:pt x="34572" y="1921"/>
                      <a:pt x="34562" y="4268"/>
                    </a:cubicBezTo>
                    <a:cubicBezTo>
                      <a:pt x="34551" y="6600"/>
                      <a:pt x="32663" y="8487"/>
                      <a:pt x="30331" y="84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9" name="Google Shape;3159;p71"/>
              <p:cNvSpPr/>
              <p:nvPr/>
            </p:nvSpPr>
            <p:spPr>
              <a:xfrm>
                <a:off x="3780386" y="3549452"/>
                <a:ext cx="34560" cy="8497"/>
              </a:xfrm>
              <a:custGeom>
                <a:avLst/>
                <a:gdLst/>
                <a:ahLst/>
                <a:cxnLst/>
                <a:rect l="l" t="t" r="r" b="b"/>
                <a:pathLst>
                  <a:path w="34560" h="8497" extrusionOk="0">
                    <a:moveTo>
                      <a:pt x="30313" y="8498"/>
                    </a:moveTo>
                    <a:lnTo>
                      <a:pt x="4250" y="8498"/>
                    </a:lnTo>
                    <a:cubicBezTo>
                      <a:pt x="1903" y="8498"/>
                      <a:pt x="1" y="6595"/>
                      <a:pt x="1" y="4249"/>
                    </a:cubicBezTo>
                    <a:cubicBezTo>
                      <a:pt x="1" y="1903"/>
                      <a:pt x="1903" y="0"/>
                      <a:pt x="4250" y="0"/>
                    </a:cubicBezTo>
                    <a:lnTo>
                      <a:pt x="30313" y="0"/>
                    </a:lnTo>
                    <a:cubicBezTo>
                      <a:pt x="32660" y="0"/>
                      <a:pt x="34562" y="1903"/>
                      <a:pt x="34562" y="4249"/>
                    </a:cubicBezTo>
                    <a:cubicBezTo>
                      <a:pt x="34561" y="6595"/>
                      <a:pt x="32659" y="8498"/>
                      <a:pt x="30313" y="84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0" name="Google Shape;3160;p71"/>
              <p:cNvSpPr/>
              <p:nvPr/>
            </p:nvSpPr>
            <p:spPr>
              <a:xfrm>
                <a:off x="3780655" y="3564327"/>
                <a:ext cx="21701" cy="8497"/>
              </a:xfrm>
              <a:custGeom>
                <a:avLst/>
                <a:gdLst/>
                <a:ahLst/>
                <a:cxnLst/>
                <a:rect l="l" t="t" r="r" b="b"/>
                <a:pathLst>
                  <a:path w="21701" h="8497" extrusionOk="0">
                    <a:moveTo>
                      <a:pt x="17471" y="8498"/>
                    </a:moveTo>
                    <a:lnTo>
                      <a:pt x="4231" y="8498"/>
                    </a:lnTo>
                    <a:cubicBezTo>
                      <a:pt x="1885" y="8488"/>
                      <a:pt x="-9" y="6577"/>
                      <a:pt x="1" y="4230"/>
                    </a:cubicBezTo>
                    <a:cubicBezTo>
                      <a:pt x="11" y="1898"/>
                      <a:pt x="1899" y="10"/>
                      <a:pt x="4231" y="0"/>
                    </a:cubicBezTo>
                    <a:lnTo>
                      <a:pt x="17472" y="0"/>
                    </a:lnTo>
                    <a:cubicBezTo>
                      <a:pt x="19818" y="10"/>
                      <a:pt x="21713" y="1921"/>
                      <a:pt x="21702" y="4267"/>
                    </a:cubicBezTo>
                    <a:cubicBezTo>
                      <a:pt x="21692" y="6599"/>
                      <a:pt x="19804" y="8487"/>
                      <a:pt x="17472" y="84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61" name="Google Shape;3161;p71"/>
          <p:cNvGrpSpPr/>
          <p:nvPr/>
        </p:nvGrpSpPr>
        <p:grpSpPr>
          <a:xfrm>
            <a:off x="2340879" y="2202322"/>
            <a:ext cx="359562" cy="290102"/>
            <a:chOff x="2340879" y="2524013"/>
            <a:chExt cx="359562" cy="290102"/>
          </a:xfrm>
        </p:grpSpPr>
        <p:sp>
          <p:nvSpPr>
            <p:cNvPr id="3162" name="Google Shape;3162;p71"/>
            <p:cNvSpPr/>
            <p:nvPr/>
          </p:nvSpPr>
          <p:spPr>
            <a:xfrm>
              <a:off x="2436916" y="2524013"/>
              <a:ext cx="193972" cy="179308"/>
            </a:xfrm>
            <a:custGeom>
              <a:avLst/>
              <a:gdLst/>
              <a:ahLst/>
              <a:cxnLst/>
              <a:rect l="l" t="t" r="r" b="b"/>
              <a:pathLst>
                <a:path w="149497" h="138195" extrusionOk="0">
                  <a:moveTo>
                    <a:pt x="145508" y="60616"/>
                  </a:moveTo>
                  <a:cubicBezTo>
                    <a:pt x="137577" y="47452"/>
                    <a:pt x="120477" y="43210"/>
                    <a:pt x="107313" y="51140"/>
                  </a:cubicBezTo>
                  <a:cubicBezTo>
                    <a:pt x="96959" y="57377"/>
                    <a:pt x="91816" y="69585"/>
                    <a:pt x="94585" y="81351"/>
                  </a:cubicBezTo>
                  <a:lnTo>
                    <a:pt x="93615" y="82321"/>
                  </a:lnTo>
                  <a:lnTo>
                    <a:pt x="85906" y="69523"/>
                  </a:lnTo>
                  <a:lnTo>
                    <a:pt x="67250" y="38550"/>
                  </a:lnTo>
                  <a:lnTo>
                    <a:pt x="85018" y="7454"/>
                  </a:lnTo>
                  <a:cubicBezTo>
                    <a:pt x="86079" y="5598"/>
                    <a:pt x="85434" y="3233"/>
                    <a:pt x="83578" y="2173"/>
                  </a:cubicBezTo>
                  <a:cubicBezTo>
                    <a:pt x="83524" y="2142"/>
                    <a:pt x="83470" y="2113"/>
                    <a:pt x="83415" y="2085"/>
                  </a:cubicBezTo>
                  <a:lnTo>
                    <a:pt x="83415" y="2085"/>
                  </a:lnTo>
                  <a:cubicBezTo>
                    <a:pt x="74333" y="-2544"/>
                    <a:pt x="63217" y="780"/>
                    <a:pt x="58167" y="9634"/>
                  </a:cubicBezTo>
                  <a:lnTo>
                    <a:pt x="44069" y="31632"/>
                  </a:lnTo>
                  <a:cubicBezTo>
                    <a:pt x="41398" y="35801"/>
                    <a:pt x="41262" y="41108"/>
                    <a:pt x="43716" y="45408"/>
                  </a:cubicBezTo>
                  <a:lnTo>
                    <a:pt x="56201" y="67278"/>
                  </a:lnTo>
                  <a:cubicBezTo>
                    <a:pt x="57095" y="68844"/>
                    <a:pt x="56734" y="70826"/>
                    <a:pt x="55345" y="71976"/>
                  </a:cubicBezTo>
                  <a:lnTo>
                    <a:pt x="1" y="117799"/>
                  </a:lnTo>
                  <a:lnTo>
                    <a:pt x="1" y="138195"/>
                  </a:lnTo>
                  <a:lnTo>
                    <a:pt x="104682" y="138195"/>
                  </a:lnTo>
                  <a:lnTo>
                    <a:pt x="104955" y="128535"/>
                  </a:lnTo>
                  <a:cubicBezTo>
                    <a:pt x="111620" y="124494"/>
                    <a:pt x="113771" y="115829"/>
                    <a:pt x="109768" y="109140"/>
                  </a:cubicBezTo>
                  <a:lnTo>
                    <a:pt x="102694" y="97396"/>
                  </a:lnTo>
                  <a:lnTo>
                    <a:pt x="103794" y="96296"/>
                  </a:lnTo>
                  <a:cubicBezTo>
                    <a:pt x="115569" y="106170"/>
                    <a:pt x="133120" y="104629"/>
                    <a:pt x="142994" y="92853"/>
                  </a:cubicBezTo>
                  <a:cubicBezTo>
                    <a:pt x="150630" y="83747"/>
                    <a:pt x="151640" y="70796"/>
                    <a:pt x="145508" y="60616"/>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3" name="Google Shape;3163;p71"/>
            <p:cNvSpPr/>
            <p:nvPr/>
          </p:nvSpPr>
          <p:spPr>
            <a:xfrm>
              <a:off x="2562722" y="2585163"/>
              <a:ext cx="68121" cy="43567"/>
            </a:xfrm>
            <a:custGeom>
              <a:avLst/>
              <a:gdLst/>
              <a:ahLst/>
              <a:cxnLst/>
              <a:rect l="l" t="t" r="r" b="b"/>
              <a:pathLst>
                <a:path w="52502" h="33578" extrusionOk="0">
                  <a:moveTo>
                    <a:pt x="48512" y="13471"/>
                  </a:moveTo>
                  <a:cubicBezTo>
                    <a:pt x="40580" y="306"/>
                    <a:pt x="23478" y="-3935"/>
                    <a:pt x="10313" y="3997"/>
                  </a:cubicBezTo>
                  <a:cubicBezTo>
                    <a:pt x="5934" y="6635"/>
                    <a:pt x="2366" y="10430"/>
                    <a:pt x="1" y="14963"/>
                  </a:cubicBezTo>
                  <a:cubicBezTo>
                    <a:pt x="15824" y="24694"/>
                    <a:pt x="33495" y="31033"/>
                    <a:pt x="51895" y="33579"/>
                  </a:cubicBezTo>
                  <a:cubicBezTo>
                    <a:pt x="53363" y="26690"/>
                    <a:pt x="52153" y="19500"/>
                    <a:pt x="48512" y="1347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4" name="Google Shape;3164;p71"/>
            <p:cNvSpPr/>
            <p:nvPr/>
          </p:nvSpPr>
          <p:spPr>
            <a:xfrm>
              <a:off x="2437071" y="2663668"/>
              <a:ext cx="145033" cy="39602"/>
            </a:xfrm>
            <a:custGeom>
              <a:avLst/>
              <a:gdLst/>
              <a:ahLst/>
              <a:cxnLst/>
              <a:rect l="l" t="t" r="r" b="b"/>
              <a:pathLst>
                <a:path w="111779" h="30522" extrusionOk="0">
                  <a:moveTo>
                    <a:pt x="108885" y="0"/>
                  </a:moveTo>
                  <a:lnTo>
                    <a:pt x="12232" y="0"/>
                  </a:lnTo>
                  <a:lnTo>
                    <a:pt x="1" y="10127"/>
                  </a:lnTo>
                  <a:lnTo>
                    <a:pt x="1" y="30523"/>
                  </a:lnTo>
                  <a:lnTo>
                    <a:pt x="104682" y="30523"/>
                  </a:lnTo>
                  <a:lnTo>
                    <a:pt x="104955" y="20863"/>
                  </a:lnTo>
                  <a:cubicBezTo>
                    <a:pt x="111620" y="16822"/>
                    <a:pt x="113770" y="8156"/>
                    <a:pt x="109768" y="1467"/>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5" name="Google Shape;3165;p71"/>
            <p:cNvSpPr/>
            <p:nvPr/>
          </p:nvSpPr>
          <p:spPr>
            <a:xfrm>
              <a:off x="2341074" y="2676802"/>
              <a:ext cx="359187" cy="115269"/>
            </a:xfrm>
            <a:custGeom>
              <a:avLst/>
              <a:gdLst/>
              <a:ahLst/>
              <a:cxnLst/>
              <a:rect l="l" t="t" r="r" b="b"/>
              <a:pathLst>
                <a:path w="276830" h="88839" extrusionOk="0">
                  <a:moveTo>
                    <a:pt x="276832" y="6157"/>
                  </a:moveTo>
                  <a:cubicBezTo>
                    <a:pt x="268336" y="-2127"/>
                    <a:pt x="254758" y="-2041"/>
                    <a:pt x="246367" y="6350"/>
                  </a:cubicBezTo>
                  <a:lnTo>
                    <a:pt x="246154" y="6563"/>
                  </a:lnTo>
                  <a:cubicBezTo>
                    <a:pt x="237688" y="15029"/>
                    <a:pt x="223961" y="15029"/>
                    <a:pt x="215495" y="6563"/>
                  </a:cubicBezTo>
                  <a:lnTo>
                    <a:pt x="215461" y="6530"/>
                  </a:lnTo>
                  <a:cubicBezTo>
                    <a:pt x="207000" y="-1931"/>
                    <a:pt x="193283" y="-1937"/>
                    <a:pt x="184815" y="6517"/>
                  </a:cubicBezTo>
                  <a:lnTo>
                    <a:pt x="184794" y="6538"/>
                  </a:lnTo>
                  <a:cubicBezTo>
                    <a:pt x="176326" y="14992"/>
                    <a:pt x="162609" y="14986"/>
                    <a:pt x="154148" y="6525"/>
                  </a:cubicBezTo>
                  <a:lnTo>
                    <a:pt x="154115" y="6492"/>
                  </a:lnTo>
                  <a:cubicBezTo>
                    <a:pt x="145648" y="-1975"/>
                    <a:pt x="131922" y="-1975"/>
                    <a:pt x="123455" y="6492"/>
                  </a:cubicBezTo>
                  <a:lnTo>
                    <a:pt x="123242" y="6705"/>
                  </a:lnTo>
                  <a:cubicBezTo>
                    <a:pt x="114851" y="15096"/>
                    <a:pt x="101274" y="15182"/>
                    <a:pt x="92778" y="6898"/>
                  </a:cubicBezTo>
                  <a:lnTo>
                    <a:pt x="92018" y="6158"/>
                  </a:lnTo>
                  <a:cubicBezTo>
                    <a:pt x="83522" y="-2126"/>
                    <a:pt x="69945" y="-2041"/>
                    <a:pt x="61554" y="6351"/>
                  </a:cubicBezTo>
                  <a:lnTo>
                    <a:pt x="61341" y="6564"/>
                  </a:lnTo>
                  <a:cubicBezTo>
                    <a:pt x="52874" y="15030"/>
                    <a:pt x="39148" y="15030"/>
                    <a:pt x="30681" y="6564"/>
                  </a:cubicBezTo>
                  <a:lnTo>
                    <a:pt x="30661" y="6543"/>
                  </a:lnTo>
                  <a:cubicBezTo>
                    <a:pt x="22194" y="-1923"/>
                    <a:pt x="8468" y="-1923"/>
                    <a:pt x="1" y="6543"/>
                  </a:cubicBezTo>
                  <a:lnTo>
                    <a:pt x="1" y="88839"/>
                  </a:lnTo>
                  <a:cubicBezTo>
                    <a:pt x="1" y="87403"/>
                    <a:pt x="276829" y="88839"/>
                    <a:pt x="276829" y="88839"/>
                  </a:cubicBezTo>
                  <a:lnTo>
                    <a:pt x="276829" y="6528"/>
                  </a:lnTo>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6" name="Google Shape;3166;p71"/>
            <p:cNvSpPr/>
            <p:nvPr/>
          </p:nvSpPr>
          <p:spPr>
            <a:xfrm>
              <a:off x="2415138" y="2717867"/>
              <a:ext cx="211029" cy="27837"/>
            </a:xfrm>
            <a:custGeom>
              <a:avLst/>
              <a:gdLst/>
              <a:ahLst/>
              <a:cxnLst/>
              <a:rect l="l" t="t" r="r" b="b"/>
              <a:pathLst>
                <a:path w="162643" h="21454" extrusionOk="0">
                  <a:moveTo>
                    <a:pt x="50808" y="21454"/>
                  </a:moveTo>
                  <a:cubicBezTo>
                    <a:pt x="44052" y="21473"/>
                    <a:pt x="37558" y="18845"/>
                    <a:pt x="32717" y="14133"/>
                  </a:cubicBezTo>
                  <a:lnTo>
                    <a:pt x="31959" y="13393"/>
                  </a:lnTo>
                  <a:cubicBezTo>
                    <a:pt x="25110" y="6764"/>
                    <a:pt x="14216" y="6832"/>
                    <a:pt x="7451" y="13547"/>
                  </a:cubicBezTo>
                  <a:lnTo>
                    <a:pt x="7238" y="13761"/>
                  </a:lnTo>
                  <a:cubicBezTo>
                    <a:pt x="5582" y="15416"/>
                    <a:pt x="2898" y="15416"/>
                    <a:pt x="1243" y="13761"/>
                  </a:cubicBezTo>
                  <a:cubicBezTo>
                    <a:pt x="-413" y="12105"/>
                    <a:pt x="-413" y="9421"/>
                    <a:pt x="1243" y="7765"/>
                  </a:cubicBezTo>
                  <a:lnTo>
                    <a:pt x="1456" y="7552"/>
                  </a:lnTo>
                  <a:cubicBezTo>
                    <a:pt x="11510" y="-2427"/>
                    <a:pt x="27699" y="-2529"/>
                    <a:pt x="37878" y="7322"/>
                  </a:cubicBezTo>
                  <a:lnTo>
                    <a:pt x="38636" y="8061"/>
                  </a:lnTo>
                  <a:cubicBezTo>
                    <a:pt x="45485" y="14691"/>
                    <a:pt x="56378" y="14622"/>
                    <a:pt x="63143" y="7907"/>
                  </a:cubicBezTo>
                  <a:lnTo>
                    <a:pt x="63356" y="7695"/>
                  </a:lnTo>
                  <a:cubicBezTo>
                    <a:pt x="73479" y="-2427"/>
                    <a:pt x="89889" y="-2427"/>
                    <a:pt x="100012" y="7695"/>
                  </a:cubicBezTo>
                  <a:cubicBezTo>
                    <a:pt x="106821" y="14515"/>
                    <a:pt x="117866" y="14534"/>
                    <a:pt x="124699" y="7737"/>
                  </a:cubicBezTo>
                  <a:cubicBezTo>
                    <a:pt x="134829" y="-2367"/>
                    <a:pt x="151225" y="-2369"/>
                    <a:pt x="161358" y="7732"/>
                  </a:cubicBezTo>
                  <a:lnTo>
                    <a:pt x="161416" y="7792"/>
                  </a:lnTo>
                  <a:cubicBezTo>
                    <a:pt x="163064" y="9454"/>
                    <a:pt x="163053" y="12139"/>
                    <a:pt x="161390" y="13787"/>
                  </a:cubicBezTo>
                  <a:cubicBezTo>
                    <a:pt x="159728" y="15435"/>
                    <a:pt x="157043" y="15423"/>
                    <a:pt x="155395" y="13761"/>
                  </a:cubicBezTo>
                  <a:cubicBezTo>
                    <a:pt x="155387" y="13753"/>
                    <a:pt x="155379" y="13745"/>
                    <a:pt x="155371" y="13736"/>
                  </a:cubicBezTo>
                  <a:lnTo>
                    <a:pt x="155338" y="13703"/>
                  </a:lnTo>
                  <a:cubicBezTo>
                    <a:pt x="148524" y="6928"/>
                    <a:pt x="137515" y="6934"/>
                    <a:pt x="130709" y="13717"/>
                  </a:cubicBezTo>
                  <a:cubicBezTo>
                    <a:pt x="120579" y="23822"/>
                    <a:pt x="104183" y="23824"/>
                    <a:pt x="94050" y="13722"/>
                  </a:cubicBezTo>
                  <a:cubicBezTo>
                    <a:pt x="87238" y="6897"/>
                    <a:pt x="76184" y="6882"/>
                    <a:pt x="69353" y="13689"/>
                  </a:cubicBezTo>
                  <a:lnTo>
                    <a:pt x="69141" y="13902"/>
                  </a:lnTo>
                  <a:cubicBezTo>
                    <a:pt x="64277" y="18756"/>
                    <a:pt x="57680" y="21473"/>
                    <a:pt x="50808" y="2145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7" name="Google Shape;3167;p71"/>
            <p:cNvSpPr/>
            <p:nvPr/>
          </p:nvSpPr>
          <p:spPr>
            <a:xfrm>
              <a:off x="2341077" y="2783998"/>
              <a:ext cx="359363" cy="29887"/>
            </a:xfrm>
            <a:custGeom>
              <a:avLst/>
              <a:gdLst/>
              <a:ahLst/>
              <a:cxnLst/>
              <a:rect l="l" t="t" r="r" b="b"/>
              <a:pathLst>
                <a:path w="276966" h="23034" extrusionOk="0">
                  <a:moveTo>
                    <a:pt x="0" y="0"/>
                  </a:moveTo>
                  <a:lnTo>
                    <a:pt x="276966" y="0"/>
                  </a:lnTo>
                  <a:lnTo>
                    <a:pt x="276966" y="23035"/>
                  </a:lnTo>
                  <a:lnTo>
                    <a:pt x="0" y="2303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68" name="Google Shape;3168;p71"/>
            <p:cNvGrpSpPr/>
            <p:nvPr/>
          </p:nvGrpSpPr>
          <p:grpSpPr>
            <a:xfrm>
              <a:off x="2381566" y="2783941"/>
              <a:ext cx="277120" cy="30175"/>
              <a:chOff x="3716461" y="3215615"/>
              <a:chExt cx="213662" cy="23265"/>
            </a:xfrm>
          </p:grpSpPr>
          <p:sp>
            <p:nvSpPr>
              <p:cNvPr id="3169" name="Google Shape;3169;p71"/>
              <p:cNvSpPr/>
              <p:nvPr/>
            </p:nvSpPr>
            <p:spPr>
              <a:xfrm>
                <a:off x="3801927" y="3215615"/>
                <a:ext cx="42732" cy="23265"/>
              </a:xfrm>
              <a:custGeom>
                <a:avLst/>
                <a:gdLst/>
                <a:ahLst/>
                <a:cxnLst/>
                <a:rect l="l" t="t" r="r" b="b"/>
                <a:pathLst>
                  <a:path w="42732" h="23265" extrusionOk="0">
                    <a:moveTo>
                      <a:pt x="0" y="0"/>
                    </a:moveTo>
                    <a:lnTo>
                      <a:pt x="42732" y="0"/>
                    </a:lnTo>
                    <a:lnTo>
                      <a:pt x="42732" y="23265"/>
                    </a:lnTo>
                    <a:lnTo>
                      <a:pt x="0" y="23265"/>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0" name="Google Shape;3170;p71"/>
              <p:cNvSpPr/>
              <p:nvPr/>
            </p:nvSpPr>
            <p:spPr>
              <a:xfrm>
                <a:off x="3716461" y="3215615"/>
                <a:ext cx="42732" cy="23265"/>
              </a:xfrm>
              <a:custGeom>
                <a:avLst/>
                <a:gdLst/>
                <a:ahLst/>
                <a:cxnLst/>
                <a:rect l="l" t="t" r="r" b="b"/>
                <a:pathLst>
                  <a:path w="42732" h="23265" extrusionOk="0">
                    <a:moveTo>
                      <a:pt x="0" y="0"/>
                    </a:moveTo>
                    <a:lnTo>
                      <a:pt x="42732" y="0"/>
                    </a:lnTo>
                    <a:lnTo>
                      <a:pt x="42732" y="23265"/>
                    </a:lnTo>
                    <a:lnTo>
                      <a:pt x="0" y="23265"/>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1" name="Google Shape;3171;p71"/>
              <p:cNvSpPr/>
              <p:nvPr/>
            </p:nvSpPr>
            <p:spPr>
              <a:xfrm>
                <a:off x="3887391" y="3215615"/>
                <a:ext cx="42732" cy="23265"/>
              </a:xfrm>
              <a:custGeom>
                <a:avLst/>
                <a:gdLst/>
                <a:ahLst/>
                <a:cxnLst/>
                <a:rect l="l" t="t" r="r" b="b"/>
                <a:pathLst>
                  <a:path w="42732" h="23265" extrusionOk="0">
                    <a:moveTo>
                      <a:pt x="0" y="0"/>
                    </a:moveTo>
                    <a:lnTo>
                      <a:pt x="42732" y="0"/>
                    </a:lnTo>
                    <a:lnTo>
                      <a:pt x="42732" y="23265"/>
                    </a:lnTo>
                    <a:lnTo>
                      <a:pt x="0" y="23265"/>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72" name="Google Shape;3172;p71"/>
            <p:cNvSpPr/>
            <p:nvPr/>
          </p:nvSpPr>
          <p:spPr>
            <a:xfrm>
              <a:off x="2340879" y="2766491"/>
              <a:ext cx="359180" cy="17511"/>
            </a:xfrm>
            <a:custGeom>
              <a:avLst/>
              <a:gdLst/>
              <a:ahLst/>
              <a:cxnLst/>
              <a:rect l="l" t="t" r="r" b="b"/>
              <a:pathLst>
                <a:path w="276825" h="13496" extrusionOk="0">
                  <a:moveTo>
                    <a:pt x="0" y="0"/>
                  </a:moveTo>
                  <a:lnTo>
                    <a:pt x="276825" y="0"/>
                  </a:lnTo>
                  <a:lnTo>
                    <a:pt x="276825" y="13497"/>
                  </a:lnTo>
                  <a:lnTo>
                    <a:pt x="0" y="1349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73" name="Google Shape;3173;p71"/>
          <p:cNvGrpSpPr/>
          <p:nvPr/>
        </p:nvGrpSpPr>
        <p:grpSpPr>
          <a:xfrm>
            <a:off x="724067" y="3363157"/>
            <a:ext cx="358810" cy="359442"/>
            <a:chOff x="724067" y="3684849"/>
            <a:chExt cx="358810" cy="359442"/>
          </a:xfrm>
        </p:grpSpPr>
        <p:sp>
          <p:nvSpPr>
            <p:cNvPr id="3174" name="Google Shape;3174;p71"/>
            <p:cNvSpPr/>
            <p:nvPr/>
          </p:nvSpPr>
          <p:spPr>
            <a:xfrm>
              <a:off x="1010737" y="3918622"/>
              <a:ext cx="72140" cy="103149"/>
            </a:xfrm>
            <a:custGeom>
              <a:avLst/>
              <a:gdLst/>
              <a:ahLst/>
              <a:cxnLst/>
              <a:rect l="l" t="t" r="r" b="b"/>
              <a:pathLst>
                <a:path w="55599" h="79498" extrusionOk="0">
                  <a:moveTo>
                    <a:pt x="11581" y="79281"/>
                  </a:moveTo>
                  <a:cubicBezTo>
                    <a:pt x="12970" y="79426"/>
                    <a:pt x="14366" y="79498"/>
                    <a:pt x="15764" y="79498"/>
                  </a:cubicBezTo>
                  <a:cubicBezTo>
                    <a:pt x="37766" y="79497"/>
                    <a:pt x="55602" y="61659"/>
                    <a:pt x="55601" y="39656"/>
                  </a:cubicBezTo>
                  <a:cubicBezTo>
                    <a:pt x="55600" y="19125"/>
                    <a:pt x="39996" y="1957"/>
                    <a:pt x="19558" y="0"/>
                  </a:cubicBezTo>
                  <a:lnTo>
                    <a:pt x="4396" y="0"/>
                  </a:lnTo>
                  <a:lnTo>
                    <a:pt x="4396" y="13909"/>
                  </a:lnTo>
                  <a:lnTo>
                    <a:pt x="18159" y="13909"/>
                  </a:lnTo>
                  <a:cubicBezTo>
                    <a:pt x="32381" y="15232"/>
                    <a:pt x="42837" y="27833"/>
                    <a:pt x="41514" y="42055"/>
                  </a:cubicBezTo>
                  <a:cubicBezTo>
                    <a:pt x="40276" y="55352"/>
                    <a:pt x="29118" y="65520"/>
                    <a:pt x="15764" y="65520"/>
                  </a:cubicBezTo>
                  <a:cubicBezTo>
                    <a:pt x="14834" y="65520"/>
                    <a:pt x="13905" y="65471"/>
                    <a:pt x="12981" y="65373"/>
                  </a:cubicBezTo>
                  <a:lnTo>
                    <a:pt x="1" y="65373"/>
                  </a:lnTo>
                  <a:lnTo>
                    <a:pt x="1" y="7949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75" name="Google Shape;3175;p71"/>
            <p:cNvGrpSpPr/>
            <p:nvPr/>
          </p:nvGrpSpPr>
          <p:grpSpPr>
            <a:xfrm>
              <a:off x="1010708" y="3918502"/>
              <a:ext cx="39813" cy="103108"/>
              <a:chOff x="2659494" y="4090404"/>
              <a:chExt cx="30696" cy="79497"/>
            </a:xfrm>
          </p:grpSpPr>
          <p:sp>
            <p:nvSpPr>
              <p:cNvPr id="3176" name="Google Shape;3176;p71"/>
              <p:cNvSpPr/>
              <p:nvPr/>
            </p:nvSpPr>
            <p:spPr>
              <a:xfrm>
                <a:off x="2659494" y="4154677"/>
                <a:ext cx="23704" cy="15224"/>
              </a:xfrm>
              <a:custGeom>
                <a:avLst/>
                <a:gdLst/>
                <a:ahLst/>
                <a:cxnLst/>
                <a:rect l="l" t="t" r="r" b="b"/>
                <a:pathLst>
                  <a:path w="23704" h="15224" extrusionOk="0">
                    <a:moveTo>
                      <a:pt x="15764" y="1247"/>
                    </a:moveTo>
                    <a:cubicBezTo>
                      <a:pt x="14834" y="1247"/>
                      <a:pt x="13905" y="1198"/>
                      <a:pt x="12981" y="1099"/>
                    </a:cubicBezTo>
                    <a:lnTo>
                      <a:pt x="1" y="1099"/>
                    </a:lnTo>
                    <a:lnTo>
                      <a:pt x="1" y="15225"/>
                    </a:lnTo>
                    <a:lnTo>
                      <a:pt x="11581" y="15008"/>
                    </a:lnTo>
                    <a:cubicBezTo>
                      <a:pt x="15062" y="15371"/>
                      <a:pt x="18576" y="15278"/>
                      <a:pt x="22033" y="14730"/>
                    </a:cubicBezTo>
                    <a:lnTo>
                      <a:pt x="23706" y="0"/>
                    </a:lnTo>
                    <a:cubicBezTo>
                      <a:pt x="21140" y="827"/>
                      <a:pt x="18460" y="1248"/>
                      <a:pt x="15764" y="1247"/>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7" name="Google Shape;3177;p71"/>
              <p:cNvSpPr/>
              <p:nvPr/>
            </p:nvSpPr>
            <p:spPr>
              <a:xfrm>
                <a:off x="2663889" y="4090404"/>
                <a:ext cx="26301" cy="17459"/>
              </a:xfrm>
              <a:custGeom>
                <a:avLst/>
                <a:gdLst/>
                <a:ahLst/>
                <a:cxnLst/>
                <a:rect l="l" t="t" r="r" b="b"/>
                <a:pathLst>
                  <a:path w="26301" h="17459" extrusionOk="0">
                    <a:moveTo>
                      <a:pt x="15164" y="0"/>
                    </a:moveTo>
                    <a:lnTo>
                      <a:pt x="1" y="0"/>
                    </a:lnTo>
                    <a:lnTo>
                      <a:pt x="1" y="13909"/>
                    </a:lnTo>
                    <a:lnTo>
                      <a:pt x="13765" y="13909"/>
                    </a:lnTo>
                    <a:cubicBezTo>
                      <a:pt x="17607" y="14262"/>
                      <a:pt x="21320" y="15475"/>
                      <a:pt x="24628" y="17460"/>
                    </a:cubicBezTo>
                    <a:lnTo>
                      <a:pt x="26303" y="2721"/>
                    </a:lnTo>
                    <a:cubicBezTo>
                      <a:pt x="22741" y="1279"/>
                      <a:pt x="18989" y="362"/>
                      <a:pt x="15164" y="0"/>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78" name="Google Shape;3178;p71"/>
            <p:cNvSpPr/>
            <p:nvPr/>
          </p:nvSpPr>
          <p:spPr>
            <a:xfrm>
              <a:off x="785019" y="3684849"/>
              <a:ext cx="41671" cy="38115"/>
            </a:xfrm>
            <a:custGeom>
              <a:avLst/>
              <a:gdLst/>
              <a:ahLst/>
              <a:cxnLst/>
              <a:rect l="l" t="t" r="r" b="b"/>
              <a:pathLst>
                <a:path w="32116" h="29376" extrusionOk="0">
                  <a:moveTo>
                    <a:pt x="1" y="29376"/>
                  </a:moveTo>
                  <a:lnTo>
                    <a:pt x="1" y="3408"/>
                  </a:lnTo>
                  <a:cubicBezTo>
                    <a:pt x="1" y="1526"/>
                    <a:pt x="1527" y="0"/>
                    <a:pt x="3410" y="0"/>
                  </a:cubicBezTo>
                  <a:lnTo>
                    <a:pt x="28708" y="0"/>
                  </a:lnTo>
                  <a:cubicBezTo>
                    <a:pt x="30591" y="0"/>
                    <a:pt x="32117" y="1526"/>
                    <a:pt x="32117" y="3408"/>
                  </a:cubicBezTo>
                  <a:lnTo>
                    <a:pt x="32117" y="2937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9" name="Google Shape;3179;p71"/>
            <p:cNvSpPr/>
            <p:nvPr/>
          </p:nvSpPr>
          <p:spPr>
            <a:xfrm>
              <a:off x="785020" y="3707874"/>
              <a:ext cx="41672" cy="18249"/>
            </a:xfrm>
            <a:custGeom>
              <a:avLst/>
              <a:gdLst/>
              <a:ahLst/>
              <a:cxnLst/>
              <a:rect l="l" t="t" r="r" b="b"/>
              <a:pathLst>
                <a:path w="32117" h="14065" extrusionOk="0">
                  <a:moveTo>
                    <a:pt x="0" y="0"/>
                  </a:moveTo>
                  <a:lnTo>
                    <a:pt x="32117" y="0"/>
                  </a:lnTo>
                  <a:lnTo>
                    <a:pt x="32117" y="14066"/>
                  </a:lnTo>
                  <a:lnTo>
                    <a:pt x="0" y="1406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0" name="Google Shape;3180;p71"/>
            <p:cNvSpPr/>
            <p:nvPr/>
          </p:nvSpPr>
          <p:spPr>
            <a:xfrm>
              <a:off x="858657" y="3751102"/>
              <a:ext cx="56432" cy="36976"/>
            </a:xfrm>
            <a:custGeom>
              <a:avLst/>
              <a:gdLst/>
              <a:ahLst/>
              <a:cxnLst/>
              <a:rect l="l" t="t" r="r" b="b"/>
              <a:pathLst>
                <a:path w="43493" h="28498" extrusionOk="0">
                  <a:moveTo>
                    <a:pt x="0" y="28499"/>
                  </a:moveTo>
                  <a:lnTo>
                    <a:pt x="43493" y="28499"/>
                  </a:lnTo>
                  <a:lnTo>
                    <a:pt x="43493" y="13569"/>
                  </a:lnTo>
                  <a:lnTo>
                    <a:pt x="5570" y="0"/>
                  </a:lnTo>
                  <a:lnTo>
                    <a:pt x="0" y="284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81" name="Google Shape;3181;p71"/>
            <p:cNvGrpSpPr/>
            <p:nvPr/>
          </p:nvGrpSpPr>
          <p:grpSpPr>
            <a:xfrm>
              <a:off x="724067" y="3715559"/>
              <a:ext cx="312305" cy="328522"/>
              <a:chOff x="2438512" y="3933925"/>
              <a:chExt cx="240790" cy="253294"/>
            </a:xfrm>
          </p:grpSpPr>
          <p:sp>
            <p:nvSpPr>
              <p:cNvPr id="3182" name="Google Shape;3182;p71"/>
              <p:cNvSpPr/>
              <p:nvPr/>
            </p:nvSpPr>
            <p:spPr>
              <a:xfrm>
                <a:off x="2571938" y="4077084"/>
                <a:ext cx="107364" cy="110135"/>
              </a:xfrm>
              <a:custGeom>
                <a:avLst/>
                <a:gdLst/>
                <a:ahLst/>
                <a:cxnLst/>
                <a:rect l="l" t="t" r="r" b="b"/>
                <a:pathLst>
                  <a:path w="107364" h="110135" extrusionOk="0">
                    <a:moveTo>
                      <a:pt x="94448" y="109984"/>
                    </a:moveTo>
                    <a:lnTo>
                      <a:pt x="13295" y="110135"/>
                    </a:lnTo>
                    <a:cubicBezTo>
                      <a:pt x="11542" y="110138"/>
                      <a:pt x="10072" y="108813"/>
                      <a:pt x="9894" y="107069"/>
                    </a:cubicBezTo>
                    <a:lnTo>
                      <a:pt x="50" y="10415"/>
                    </a:lnTo>
                    <a:cubicBezTo>
                      <a:pt x="-474" y="5305"/>
                      <a:pt x="3245" y="738"/>
                      <a:pt x="8355" y="214"/>
                    </a:cubicBezTo>
                    <a:cubicBezTo>
                      <a:pt x="8664" y="182"/>
                      <a:pt x="8975" y="166"/>
                      <a:pt x="9285" y="166"/>
                    </a:cubicBezTo>
                    <a:lnTo>
                      <a:pt x="98047" y="0"/>
                    </a:lnTo>
                    <a:cubicBezTo>
                      <a:pt x="103184" y="-9"/>
                      <a:pt x="107356" y="4148"/>
                      <a:pt x="107365" y="9285"/>
                    </a:cubicBezTo>
                    <a:cubicBezTo>
                      <a:pt x="107366" y="9596"/>
                      <a:pt x="107351" y="9906"/>
                      <a:pt x="107320" y="10215"/>
                    </a:cubicBezTo>
                    <a:lnTo>
                      <a:pt x="97837" y="106905"/>
                    </a:lnTo>
                    <a:cubicBezTo>
                      <a:pt x="97666" y="108650"/>
                      <a:pt x="96201" y="109980"/>
                      <a:pt x="94448" y="10998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3" name="Google Shape;3183;p71"/>
              <p:cNvSpPr/>
              <p:nvPr/>
            </p:nvSpPr>
            <p:spPr>
              <a:xfrm>
                <a:off x="2438512" y="3933925"/>
                <a:ext cx="126342" cy="253288"/>
              </a:xfrm>
              <a:custGeom>
                <a:avLst/>
                <a:gdLst/>
                <a:ahLst/>
                <a:cxnLst/>
                <a:rect l="l" t="t" r="r" b="b"/>
                <a:pathLst>
                  <a:path w="126342" h="253288" extrusionOk="0">
                    <a:moveTo>
                      <a:pt x="123426" y="253289"/>
                    </a:moveTo>
                    <a:lnTo>
                      <a:pt x="2918" y="253289"/>
                    </a:lnTo>
                    <a:cubicBezTo>
                      <a:pt x="1307" y="253289"/>
                      <a:pt x="1" y="251983"/>
                      <a:pt x="1" y="250372"/>
                    </a:cubicBezTo>
                    <a:cubicBezTo>
                      <a:pt x="1" y="250328"/>
                      <a:pt x="2" y="250283"/>
                      <a:pt x="4" y="250238"/>
                    </a:cubicBezTo>
                    <a:lnTo>
                      <a:pt x="9102" y="50956"/>
                    </a:lnTo>
                    <a:cubicBezTo>
                      <a:pt x="10491" y="22422"/>
                      <a:pt x="34031" y="0"/>
                      <a:pt x="62599" y="0"/>
                    </a:cubicBezTo>
                    <a:lnTo>
                      <a:pt x="62599" y="0"/>
                    </a:lnTo>
                    <a:cubicBezTo>
                      <a:pt x="91168" y="0"/>
                      <a:pt x="114707" y="22422"/>
                      <a:pt x="116097" y="50956"/>
                    </a:cubicBezTo>
                    <a:lnTo>
                      <a:pt x="126340" y="250222"/>
                    </a:lnTo>
                    <a:cubicBezTo>
                      <a:pt x="126422" y="251831"/>
                      <a:pt x="125183" y="253203"/>
                      <a:pt x="123573" y="253285"/>
                    </a:cubicBezTo>
                    <a:cubicBezTo>
                      <a:pt x="123524" y="253288"/>
                      <a:pt x="123475" y="253289"/>
                      <a:pt x="123426" y="25328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84" name="Google Shape;3184;p71"/>
            <p:cNvSpPr/>
            <p:nvPr/>
          </p:nvSpPr>
          <p:spPr>
            <a:xfrm>
              <a:off x="734535" y="3788056"/>
              <a:ext cx="141774" cy="24025"/>
            </a:xfrm>
            <a:custGeom>
              <a:avLst/>
              <a:gdLst/>
              <a:ahLst/>
              <a:cxnLst/>
              <a:rect l="l" t="t" r="r" b="b"/>
              <a:pathLst>
                <a:path w="109267" h="18516" extrusionOk="0">
                  <a:moveTo>
                    <a:pt x="108312" y="8"/>
                  </a:moveTo>
                  <a:lnTo>
                    <a:pt x="834" y="0"/>
                  </a:lnTo>
                  <a:lnTo>
                    <a:pt x="0" y="18516"/>
                  </a:lnTo>
                  <a:lnTo>
                    <a:pt x="109267" y="18516"/>
                  </a:lnTo>
                  <a:lnTo>
                    <a:pt x="108312" y="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85" name="Google Shape;3185;p71"/>
            <p:cNvGrpSpPr/>
            <p:nvPr/>
          </p:nvGrpSpPr>
          <p:grpSpPr>
            <a:xfrm>
              <a:off x="955684" y="3901539"/>
              <a:ext cx="42667" cy="102406"/>
              <a:chOff x="2617075" y="4077304"/>
              <a:chExt cx="32897" cy="78956"/>
            </a:xfrm>
          </p:grpSpPr>
          <p:sp>
            <p:nvSpPr>
              <p:cNvPr id="3186" name="Google Shape;3186;p71"/>
              <p:cNvSpPr/>
              <p:nvPr/>
            </p:nvSpPr>
            <p:spPr>
              <a:xfrm>
                <a:off x="2626209" y="4077304"/>
                <a:ext cx="15392" cy="50640"/>
              </a:xfrm>
              <a:custGeom>
                <a:avLst/>
                <a:gdLst/>
                <a:ahLst/>
                <a:cxnLst/>
                <a:rect l="l" t="t" r="r" b="b"/>
                <a:pathLst>
                  <a:path w="15392" h="50640" extrusionOk="0">
                    <a:moveTo>
                      <a:pt x="0" y="0"/>
                    </a:moveTo>
                    <a:lnTo>
                      <a:pt x="15393" y="0"/>
                    </a:lnTo>
                    <a:lnTo>
                      <a:pt x="15393" y="50640"/>
                    </a:lnTo>
                    <a:lnTo>
                      <a:pt x="0" y="506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7" name="Google Shape;3187;p71"/>
              <p:cNvSpPr/>
              <p:nvPr/>
            </p:nvSpPr>
            <p:spPr>
              <a:xfrm>
                <a:off x="2617075" y="4127938"/>
                <a:ext cx="32897" cy="20933"/>
              </a:xfrm>
              <a:custGeom>
                <a:avLst/>
                <a:gdLst/>
                <a:ahLst/>
                <a:cxnLst/>
                <a:rect l="l" t="t" r="r" b="b"/>
                <a:pathLst>
                  <a:path w="32897" h="20933" extrusionOk="0">
                    <a:moveTo>
                      <a:pt x="0" y="0"/>
                    </a:moveTo>
                    <a:lnTo>
                      <a:pt x="32898" y="0"/>
                    </a:lnTo>
                    <a:lnTo>
                      <a:pt x="32898" y="20934"/>
                    </a:lnTo>
                    <a:lnTo>
                      <a:pt x="0" y="2093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8" name="Google Shape;3188;p71"/>
              <p:cNvSpPr/>
              <p:nvPr/>
            </p:nvSpPr>
            <p:spPr>
              <a:xfrm>
                <a:off x="2617075" y="4135327"/>
                <a:ext cx="32897" cy="20933"/>
              </a:xfrm>
              <a:custGeom>
                <a:avLst/>
                <a:gdLst/>
                <a:ahLst/>
                <a:cxnLst/>
                <a:rect l="l" t="t" r="r" b="b"/>
                <a:pathLst>
                  <a:path w="32897" h="20933" extrusionOk="0">
                    <a:moveTo>
                      <a:pt x="0" y="0"/>
                    </a:moveTo>
                    <a:lnTo>
                      <a:pt x="32898" y="0"/>
                    </a:lnTo>
                    <a:lnTo>
                      <a:pt x="32898" y="20934"/>
                    </a:lnTo>
                    <a:lnTo>
                      <a:pt x="0" y="2093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89" name="Google Shape;3189;p71"/>
            <p:cNvSpPr/>
            <p:nvPr/>
          </p:nvSpPr>
          <p:spPr>
            <a:xfrm>
              <a:off x="967565" y="3958471"/>
              <a:ext cx="19971" cy="8839"/>
            </a:xfrm>
            <a:custGeom>
              <a:avLst/>
              <a:gdLst/>
              <a:ahLst/>
              <a:cxnLst/>
              <a:rect l="l" t="t" r="r" b="b"/>
              <a:pathLst>
                <a:path w="15392" h="6812" extrusionOk="0">
                  <a:moveTo>
                    <a:pt x="0" y="0"/>
                  </a:moveTo>
                  <a:lnTo>
                    <a:pt x="15393" y="0"/>
                  </a:lnTo>
                  <a:lnTo>
                    <a:pt x="15393" y="6812"/>
                  </a:lnTo>
                  <a:lnTo>
                    <a:pt x="0" y="6812"/>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90" name="Google Shape;3190;p71"/>
            <p:cNvGrpSpPr/>
            <p:nvPr/>
          </p:nvGrpSpPr>
          <p:grpSpPr>
            <a:xfrm>
              <a:off x="735562" y="3715566"/>
              <a:ext cx="139402" cy="233164"/>
              <a:chOff x="2447376" y="3933925"/>
              <a:chExt cx="107480" cy="179772"/>
            </a:xfrm>
          </p:grpSpPr>
          <p:sp>
            <p:nvSpPr>
              <p:cNvPr id="3191" name="Google Shape;3191;p71"/>
              <p:cNvSpPr/>
              <p:nvPr/>
            </p:nvSpPr>
            <p:spPr>
              <a:xfrm>
                <a:off x="2447376" y="3933925"/>
                <a:ext cx="107480" cy="55817"/>
              </a:xfrm>
              <a:custGeom>
                <a:avLst/>
                <a:gdLst/>
                <a:ahLst/>
                <a:cxnLst/>
                <a:rect l="l" t="t" r="r" b="b"/>
                <a:pathLst>
                  <a:path w="107480" h="55817" extrusionOk="0">
                    <a:moveTo>
                      <a:pt x="107231" y="50956"/>
                    </a:moveTo>
                    <a:cubicBezTo>
                      <a:pt x="105842" y="22422"/>
                      <a:pt x="82302" y="0"/>
                      <a:pt x="53734" y="0"/>
                    </a:cubicBezTo>
                    <a:lnTo>
                      <a:pt x="53734" y="0"/>
                    </a:lnTo>
                    <a:cubicBezTo>
                      <a:pt x="25166" y="0"/>
                      <a:pt x="1626" y="22422"/>
                      <a:pt x="238" y="50956"/>
                    </a:cubicBezTo>
                    <a:lnTo>
                      <a:pt x="1" y="55818"/>
                    </a:lnTo>
                    <a:lnTo>
                      <a:pt x="107481" y="5581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2" name="Google Shape;3192;p71"/>
              <p:cNvSpPr/>
              <p:nvPr/>
            </p:nvSpPr>
            <p:spPr>
              <a:xfrm>
                <a:off x="2480325" y="4052076"/>
                <a:ext cx="39007" cy="61621"/>
              </a:xfrm>
              <a:custGeom>
                <a:avLst/>
                <a:gdLst/>
                <a:ahLst/>
                <a:cxnLst/>
                <a:rect l="l" t="t" r="r" b="b"/>
                <a:pathLst>
                  <a:path w="39007" h="61621" extrusionOk="0">
                    <a:moveTo>
                      <a:pt x="38997" y="31431"/>
                    </a:moveTo>
                    <a:cubicBezTo>
                      <a:pt x="38456" y="48447"/>
                      <a:pt x="18525" y="61621"/>
                      <a:pt x="18525" y="61621"/>
                    </a:cubicBezTo>
                    <a:cubicBezTo>
                      <a:pt x="18525" y="61621"/>
                      <a:pt x="-529" y="47207"/>
                      <a:pt x="12" y="30190"/>
                    </a:cubicBezTo>
                    <a:cubicBezTo>
                      <a:pt x="554" y="13174"/>
                      <a:pt x="20485" y="0"/>
                      <a:pt x="20485" y="0"/>
                    </a:cubicBezTo>
                    <a:cubicBezTo>
                      <a:pt x="20485" y="0"/>
                      <a:pt x="39539" y="14415"/>
                      <a:pt x="38997" y="3143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93" name="Google Shape;3193;p71"/>
            <p:cNvSpPr/>
            <p:nvPr/>
          </p:nvSpPr>
          <p:spPr>
            <a:xfrm>
              <a:off x="724267" y="4015393"/>
              <a:ext cx="163935" cy="28898"/>
            </a:xfrm>
            <a:custGeom>
              <a:avLst/>
              <a:gdLst/>
              <a:ahLst/>
              <a:cxnLst/>
              <a:rect l="l" t="t" r="r" b="b"/>
              <a:pathLst>
                <a:path w="126347" h="22272" extrusionOk="0">
                  <a:moveTo>
                    <a:pt x="412" y="0"/>
                  </a:moveTo>
                  <a:lnTo>
                    <a:pt x="2" y="19293"/>
                  </a:lnTo>
                  <a:cubicBezTo>
                    <a:pt x="-33" y="20903"/>
                    <a:pt x="1244" y="22237"/>
                    <a:pt x="2855" y="22271"/>
                  </a:cubicBezTo>
                  <a:cubicBezTo>
                    <a:pt x="2876" y="22272"/>
                    <a:pt x="2897" y="22272"/>
                    <a:pt x="2918" y="22272"/>
                  </a:cubicBezTo>
                  <a:lnTo>
                    <a:pt x="123431" y="22272"/>
                  </a:lnTo>
                  <a:cubicBezTo>
                    <a:pt x="125042" y="22272"/>
                    <a:pt x="126348" y="20965"/>
                    <a:pt x="126348" y="19354"/>
                  </a:cubicBezTo>
                  <a:cubicBezTo>
                    <a:pt x="126348" y="19283"/>
                    <a:pt x="126345" y="19212"/>
                    <a:pt x="126340" y="19141"/>
                  </a:cubicBezTo>
                  <a:lnTo>
                    <a:pt x="124933" y="0"/>
                  </a:lnTo>
                  <a:lnTo>
                    <a:pt x="412"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4" name="Google Shape;3194;p71"/>
            <p:cNvSpPr/>
            <p:nvPr/>
          </p:nvSpPr>
          <p:spPr>
            <a:xfrm>
              <a:off x="901687" y="4029436"/>
              <a:ext cx="136439" cy="400"/>
            </a:xfrm>
            <a:custGeom>
              <a:avLst/>
              <a:gdLst/>
              <a:ahLst/>
              <a:cxnLst/>
              <a:rect l="l" t="t" r="r" b="b"/>
              <a:pathLst>
                <a:path w="105155" h="308" extrusionOk="0">
                  <a:moveTo>
                    <a:pt x="1" y="196"/>
                  </a:moveTo>
                  <a:cubicBezTo>
                    <a:pt x="1" y="534"/>
                    <a:pt x="105156" y="0"/>
                    <a:pt x="105156" y="0"/>
                  </a:cubicBezTo>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95" name="Google Shape;3195;p71"/>
            <p:cNvGrpSpPr/>
            <p:nvPr/>
          </p:nvGrpSpPr>
          <p:grpSpPr>
            <a:xfrm>
              <a:off x="908879" y="4028335"/>
              <a:ext cx="116170" cy="14735"/>
              <a:chOff x="2581003" y="4175066"/>
              <a:chExt cx="89568" cy="11361"/>
            </a:xfrm>
          </p:grpSpPr>
          <p:sp>
            <p:nvSpPr>
              <p:cNvPr id="3196" name="Google Shape;3196;p71"/>
              <p:cNvSpPr/>
              <p:nvPr/>
            </p:nvSpPr>
            <p:spPr>
              <a:xfrm>
                <a:off x="2581014" y="4175096"/>
                <a:ext cx="89554" cy="11331"/>
              </a:xfrm>
              <a:custGeom>
                <a:avLst/>
                <a:gdLst/>
                <a:ahLst/>
                <a:cxnLst/>
                <a:rect l="l" t="t" r="r" b="b"/>
                <a:pathLst>
                  <a:path w="89554" h="11331" extrusionOk="0">
                    <a:moveTo>
                      <a:pt x="1" y="243"/>
                    </a:moveTo>
                    <a:lnTo>
                      <a:pt x="818" y="8265"/>
                    </a:lnTo>
                    <a:cubicBezTo>
                      <a:pt x="995" y="10009"/>
                      <a:pt x="2466" y="11334"/>
                      <a:pt x="4219" y="11331"/>
                    </a:cubicBezTo>
                    <a:lnTo>
                      <a:pt x="85372" y="11180"/>
                    </a:lnTo>
                    <a:cubicBezTo>
                      <a:pt x="87125" y="11176"/>
                      <a:pt x="88590" y="9845"/>
                      <a:pt x="88761" y="8100"/>
                    </a:cubicBezTo>
                    <a:lnTo>
                      <a:pt x="89555" y="0"/>
                    </a:lnTo>
                    <a:cubicBezTo>
                      <a:pt x="67834" y="102"/>
                      <a:pt x="16941" y="324"/>
                      <a:pt x="1" y="24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7" name="Google Shape;3197;p71"/>
              <p:cNvSpPr/>
              <p:nvPr/>
            </p:nvSpPr>
            <p:spPr>
              <a:xfrm>
                <a:off x="2581003" y="4175066"/>
                <a:ext cx="89568" cy="289"/>
              </a:xfrm>
              <a:custGeom>
                <a:avLst/>
                <a:gdLst/>
                <a:ahLst/>
                <a:cxnLst/>
                <a:rect l="l" t="t" r="r" b="b"/>
                <a:pathLst>
                  <a:path w="89568" h="289" extrusionOk="0">
                    <a:moveTo>
                      <a:pt x="89566" y="30"/>
                    </a:moveTo>
                    <a:lnTo>
                      <a:pt x="89569" y="0"/>
                    </a:lnTo>
                    <a:lnTo>
                      <a:pt x="1" y="167"/>
                    </a:lnTo>
                    <a:lnTo>
                      <a:pt x="12" y="273"/>
                    </a:lnTo>
                    <a:cubicBezTo>
                      <a:pt x="16952" y="353"/>
                      <a:pt x="67845" y="131"/>
                      <a:pt x="89566" y="3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98" name="Google Shape;3198;p71"/>
          <p:cNvGrpSpPr/>
          <p:nvPr/>
        </p:nvGrpSpPr>
        <p:grpSpPr>
          <a:xfrm>
            <a:off x="2351299" y="1570177"/>
            <a:ext cx="359549" cy="332943"/>
            <a:chOff x="2351299" y="1891869"/>
            <a:chExt cx="359549" cy="332943"/>
          </a:xfrm>
        </p:grpSpPr>
        <p:grpSp>
          <p:nvGrpSpPr>
            <p:cNvPr id="3199" name="Google Shape;3199;p71"/>
            <p:cNvGrpSpPr/>
            <p:nvPr/>
          </p:nvGrpSpPr>
          <p:grpSpPr>
            <a:xfrm>
              <a:off x="2351300" y="2197768"/>
              <a:ext cx="359423" cy="27044"/>
              <a:chOff x="3693126" y="2763699"/>
              <a:chExt cx="277119" cy="20851"/>
            </a:xfrm>
          </p:grpSpPr>
          <p:sp>
            <p:nvSpPr>
              <p:cNvPr id="3200" name="Google Shape;3200;p71"/>
              <p:cNvSpPr/>
              <p:nvPr/>
            </p:nvSpPr>
            <p:spPr>
              <a:xfrm>
                <a:off x="3693126" y="2763699"/>
                <a:ext cx="19978" cy="20851"/>
              </a:xfrm>
              <a:custGeom>
                <a:avLst/>
                <a:gdLst/>
                <a:ahLst/>
                <a:cxnLst/>
                <a:rect l="l" t="t" r="r" b="b"/>
                <a:pathLst>
                  <a:path w="19978" h="20851" extrusionOk="0">
                    <a:moveTo>
                      <a:pt x="17344" y="20852"/>
                    </a:moveTo>
                    <a:lnTo>
                      <a:pt x="2636" y="20852"/>
                    </a:lnTo>
                    <a:cubicBezTo>
                      <a:pt x="1181" y="20852"/>
                      <a:pt x="1" y="19672"/>
                      <a:pt x="1" y="18217"/>
                    </a:cubicBezTo>
                    <a:cubicBezTo>
                      <a:pt x="1" y="18217"/>
                      <a:pt x="1" y="18217"/>
                      <a:pt x="1" y="18217"/>
                    </a:cubicBezTo>
                    <a:lnTo>
                      <a:pt x="1" y="0"/>
                    </a:lnTo>
                    <a:lnTo>
                      <a:pt x="19979" y="0"/>
                    </a:lnTo>
                    <a:lnTo>
                      <a:pt x="19979" y="18217"/>
                    </a:lnTo>
                    <a:cubicBezTo>
                      <a:pt x="19979" y="19672"/>
                      <a:pt x="18799" y="20852"/>
                      <a:pt x="17344" y="208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1" name="Google Shape;3201;p71"/>
              <p:cNvSpPr/>
              <p:nvPr/>
            </p:nvSpPr>
            <p:spPr>
              <a:xfrm>
                <a:off x="3950267" y="2763699"/>
                <a:ext cx="19978" cy="20851"/>
              </a:xfrm>
              <a:custGeom>
                <a:avLst/>
                <a:gdLst/>
                <a:ahLst/>
                <a:cxnLst/>
                <a:rect l="l" t="t" r="r" b="b"/>
                <a:pathLst>
                  <a:path w="19978" h="20851" extrusionOk="0">
                    <a:moveTo>
                      <a:pt x="17344" y="20852"/>
                    </a:moveTo>
                    <a:lnTo>
                      <a:pt x="2636" y="20852"/>
                    </a:lnTo>
                    <a:cubicBezTo>
                      <a:pt x="1181" y="20852"/>
                      <a:pt x="1" y="19672"/>
                      <a:pt x="1" y="18217"/>
                    </a:cubicBezTo>
                    <a:cubicBezTo>
                      <a:pt x="1" y="18217"/>
                      <a:pt x="1" y="18217"/>
                      <a:pt x="1" y="18217"/>
                    </a:cubicBezTo>
                    <a:lnTo>
                      <a:pt x="1" y="0"/>
                    </a:lnTo>
                    <a:lnTo>
                      <a:pt x="19979" y="0"/>
                    </a:lnTo>
                    <a:lnTo>
                      <a:pt x="19979" y="18217"/>
                    </a:lnTo>
                    <a:cubicBezTo>
                      <a:pt x="19979" y="19672"/>
                      <a:pt x="18799" y="20852"/>
                      <a:pt x="17344" y="208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02" name="Google Shape;3202;p71"/>
            <p:cNvSpPr/>
            <p:nvPr/>
          </p:nvSpPr>
          <p:spPr>
            <a:xfrm>
              <a:off x="2356558" y="2100367"/>
              <a:ext cx="299599" cy="84065"/>
            </a:xfrm>
            <a:custGeom>
              <a:avLst/>
              <a:gdLst/>
              <a:ahLst/>
              <a:cxnLst/>
              <a:rect l="l" t="t" r="r" b="b"/>
              <a:pathLst>
                <a:path w="230905" h="64790" extrusionOk="0">
                  <a:moveTo>
                    <a:pt x="199426" y="64790"/>
                  </a:moveTo>
                  <a:lnTo>
                    <a:pt x="31481" y="64790"/>
                  </a:lnTo>
                  <a:cubicBezTo>
                    <a:pt x="14116" y="64739"/>
                    <a:pt x="52" y="50675"/>
                    <a:pt x="1" y="33310"/>
                  </a:cubicBezTo>
                  <a:lnTo>
                    <a:pt x="1" y="31480"/>
                  </a:lnTo>
                  <a:cubicBezTo>
                    <a:pt x="52" y="14115"/>
                    <a:pt x="14117" y="51"/>
                    <a:pt x="31481" y="0"/>
                  </a:cubicBezTo>
                  <a:lnTo>
                    <a:pt x="199426" y="0"/>
                  </a:lnTo>
                  <a:cubicBezTo>
                    <a:pt x="216791" y="51"/>
                    <a:pt x="230856" y="14115"/>
                    <a:pt x="230906" y="31480"/>
                  </a:cubicBezTo>
                  <a:lnTo>
                    <a:pt x="230906" y="33310"/>
                  </a:lnTo>
                  <a:cubicBezTo>
                    <a:pt x="230855" y="50675"/>
                    <a:pt x="216791" y="64739"/>
                    <a:pt x="199426" y="6479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3" name="Google Shape;3203;p71"/>
            <p:cNvSpPr/>
            <p:nvPr/>
          </p:nvSpPr>
          <p:spPr>
            <a:xfrm>
              <a:off x="2356558" y="2140861"/>
              <a:ext cx="299599" cy="43218"/>
            </a:xfrm>
            <a:custGeom>
              <a:avLst/>
              <a:gdLst/>
              <a:ahLst/>
              <a:cxnLst/>
              <a:rect l="l" t="t" r="r" b="b"/>
              <a:pathLst>
                <a:path w="230905" h="33309" extrusionOk="0">
                  <a:moveTo>
                    <a:pt x="230906" y="0"/>
                  </a:moveTo>
                  <a:lnTo>
                    <a:pt x="230906" y="1830"/>
                  </a:lnTo>
                  <a:cubicBezTo>
                    <a:pt x="230856" y="19195"/>
                    <a:pt x="216791" y="33259"/>
                    <a:pt x="199426" y="33310"/>
                  </a:cubicBezTo>
                  <a:lnTo>
                    <a:pt x="31481" y="33310"/>
                  </a:lnTo>
                  <a:cubicBezTo>
                    <a:pt x="14116" y="33259"/>
                    <a:pt x="52" y="19195"/>
                    <a:pt x="1" y="1830"/>
                  </a:cubicBezTo>
                  <a:lnTo>
                    <a:pt x="1"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4" name="Google Shape;3204;p71"/>
            <p:cNvSpPr/>
            <p:nvPr/>
          </p:nvSpPr>
          <p:spPr>
            <a:xfrm>
              <a:off x="2391068" y="2125048"/>
              <a:ext cx="235448" cy="34685"/>
            </a:xfrm>
            <a:custGeom>
              <a:avLst/>
              <a:gdLst/>
              <a:ahLst/>
              <a:cxnLst/>
              <a:rect l="l" t="t" r="r" b="b"/>
              <a:pathLst>
                <a:path w="181463" h="26732" extrusionOk="0">
                  <a:moveTo>
                    <a:pt x="168476" y="26733"/>
                  </a:moveTo>
                  <a:lnTo>
                    <a:pt x="12990" y="26733"/>
                  </a:lnTo>
                  <a:cubicBezTo>
                    <a:pt x="5825" y="26712"/>
                    <a:pt x="22" y="20909"/>
                    <a:pt x="1" y="13744"/>
                  </a:cubicBezTo>
                  <a:lnTo>
                    <a:pt x="1" y="12989"/>
                  </a:lnTo>
                  <a:cubicBezTo>
                    <a:pt x="22" y="5824"/>
                    <a:pt x="5825" y="21"/>
                    <a:pt x="12990" y="0"/>
                  </a:cubicBezTo>
                  <a:lnTo>
                    <a:pt x="168476" y="0"/>
                  </a:lnTo>
                  <a:cubicBezTo>
                    <a:pt x="175641" y="21"/>
                    <a:pt x="181444" y="5824"/>
                    <a:pt x="181465" y="12989"/>
                  </a:cubicBezTo>
                  <a:lnTo>
                    <a:pt x="181465" y="13744"/>
                  </a:lnTo>
                  <a:cubicBezTo>
                    <a:pt x="181444" y="20909"/>
                    <a:pt x="175641" y="26712"/>
                    <a:pt x="168476" y="267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05" name="Google Shape;3205;p71"/>
            <p:cNvGrpSpPr/>
            <p:nvPr/>
          </p:nvGrpSpPr>
          <p:grpSpPr>
            <a:xfrm>
              <a:off x="2410050" y="2128563"/>
              <a:ext cx="197230" cy="27588"/>
              <a:chOff x="3738423" y="2710301"/>
              <a:chExt cx="152066" cy="21271"/>
            </a:xfrm>
          </p:grpSpPr>
          <p:sp>
            <p:nvSpPr>
              <p:cNvPr id="3206" name="Google Shape;3206;p71"/>
              <p:cNvSpPr/>
              <p:nvPr/>
            </p:nvSpPr>
            <p:spPr>
              <a:xfrm>
                <a:off x="3738423" y="2710301"/>
                <a:ext cx="21271" cy="21271"/>
              </a:xfrm>
              <a:custGeom>
                <a:avLst/>
                <a:gdLst/>
                <a:ahLst/>
                <a:cxnLst/>
                <a:rect l="l" t="t" r="r" b="b"/>
                <a:pathLst>
                  <a:path w="21271" h="21271" extrusionOk="0">
                    <a:moveTo>
                      <a:pt x="21271" y="10636"/>
                    </a:moveTo>
                    <a:cubicBezTo>
                      <a:pt x="21271" y="16509"/>
                      <a:pt x="16509" y="21271"/>
                      <a:pt x="10636" y="21271"/>
                    </a:cubicBezTo>
                    <a:cubicBezTo>
                      <a:pt x="4762" y="21271"/>
                      <a:pt x="0" y="16509"/>
                      <a:pt x="0" y="10636"/>
                    </a:cubicBezTo>
                    <a:cubicBezTo>
                      <a:pt x="0" y="4762"/>
                      <a:pt x="4762" y="0"/>
                      <a:pt x="10636" y="0"/>
                    </a:cubicBezTo>
                    <a:cubicBezTo>
                      <a:pt x="16509" y="0"/>
                      <a:pt x="21271" y="4762"/>
                      <a:pt x="21271" y="106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7" name="Google Shape;3207;p71"/>
              <p:cNvSpPr/>
              <p:nvPr/>
            </p:nvSpPr>
            <p:spPr>
              <a:xfrm>
                <a:off x="3769987" y="2710301"/>
                <a:ext cx="21271" cy="21271"/>
              </a:xfrm>
              <a:custGeom>
                <a:avLst/>
                <a:gdLst/>
                <a:ahLst/>
                <a:cxnLst/>
                <a:rect l="l" t="t" r="r" b="b"/>
                <a:pathLst>
                  <a:path w="21271" h="21271" extrusionOk="0">
                    <a:moveTo>
                      <a:pt x="21271" y="10636"/>
                    </a:moveTo>
                    <a:cubicBezTo>
                      <a:pt x="21271" y="16509"/>
                      <a:pt x="16509" y="21271"/>
                      <a:pt x="10636" y="21271"/>
                    </a:cubicBezTo>
                    <a:cubicBezTo>
                      <a:pt x="4762" y="21271"/>
                      <a:pt x="0" y="16509"/>
                      <a:pt x="0" y="10636"/>
                    </a:cubicBezTo>
                    <a:cubicBezTo>
                      <a:pt x="0" y="4762"/>
                      <a:pt x="4762" y="0"/>
                      <a:pt x="10636" y="0"/>
                    </a:cubicBezTo>
                    <a:cubicBezTo>
                      <a:pt x="16509" y="0"/>
                      <a:pt x="21271" y="4762"/>
                      <a:pt x="21271" y="106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8" name="Google Shape;3208;p71"/>
              <p:cNvSpPr/>
              <p:nvPr/>
            </p:nvSpPr>
            <p:spPr>
              <a:xfrm>
                <a:off x="3803066" y="2710301"/>
                <a:ext cx="21271" cy="21271"/>
              </a:xfrm>
              <a:custGeom>
                <a:avLst/>
                <a:gdLst/>
                <a:ahLst/>
                <a:cxnLst/>
                <a:rect l="l" t="t" r="r" b="b"/>
                <a:pathLst>
                  <a:path w="21271" h="21271" extrusionOk="0">
                    <a:moveTo>
                      <a:pt x="21271" y="10636"/>
                    </a:moveTo>
                    <a:cubicBezTo>
                      <a:pt x="21271" y="16509"/>
                      <a:pt x="16509" y="21271"/>
                      <a:pt x="10636" y="21271"/>
                    </a:cubicBezTo>
                    <a:cubicBezTo>
                      <a:pt x="4762" y="21271"/>
                      <a:pt x="0" y="16509"/>
                      <a:pt x="0" y="10636"/>
                    </a:cubicBezTo>
                    <a:cubicBezTo>
                      <a:pt x="0" y="4762"/>
                      <a:pt x="4762" y="0"/>
                      <a:pt x="10636" y="0"/>
                    </a:cubicBezTo>
                    <a:cubicBezTo>
                      <a:pt x="16509" y="0"/>
                      <a:pt x="21271" y="4762"/>
                      <a:pt x="21271" y="106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9" name="Google Shape;3209;p71"/>
              <p:cNvSpPr/>
              <p:nvPr/>
            </p:nvSpPr>
            <p:spPr>
              <a:xfrm>
                <a:off x="3836139" y="2710301"/>
                <a:ext cx="21271" cy="21271"/>
              </a:xfrm>
              <a:custGeom>
                <a:avLst/>
                <a:gdLst/>
                <a:ahLst/>
                <a:cxnLst/>
                <a:rect l="l" t="t" r="r" b="b"/>
                <a:pathLst>
                  <a:path w="21271" h="21271" extrusionOk="0">
                    <a:moveTo>
                      <a:pt x="21271" y="10636"/>
                    </a:moveTo>
                    <a:cubicBezTo>
                      <a:pt x="21271" y="16509"/>
                      <a:pt x="16509" y="21271"/>
                      <a:pt x="10636" y="21271"/>
                    </a:cubicBezTo>
                    <a:cubicBezTo>
                      <a:pt x="4762" y="21271"/>
                      <a:pt x="0" y="16509"/>
                      <a:pt x="0" y="10636"/>
                    </a:cubicBezTo>
                    <a:cubicBezTo>
                      <a:pt x="0" y="4762"/>
                      <a:pt x="4762" y="0"/>
                      <a:pt x="10636" y="0"/>
                    </a:cubicBezTo>
                    <a:cubicBezTo>
                      <a:pt x="16509" y="0"/>
                      <a:pt x="21271" y="4762"/>
                      <a:pt x="21271" y="106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0" name="Google Shape;3210;p71"/>
              <p:cNvSpPr/>
              <p:nvPr/>
            </p:nvSpPr>
            <p:spPr>
              <a:xfrm>
                <a:off x="3869218" y="2710301"/>
                <a:ext cx="21271" cy="21271"/>
              </a:xfrm>
              <a:custGeom>
                <a:avLst/>
                <a:gdLst/>
                <a:ahLst/>
                <a:cxnLst/>
                <a:rect l="l" t="t" r="r" b="b"/>
                <a:pathLst>
                  <a:path w="21271" h="21271" extrusionOk="0">
                    <a:moveTo>
                      <a:pt x="21271" y="10636"/>
                    </a:moveTo>
                    <a:cubicBezTo>
                      <a:pt x="21271" y="16509"/>
                      <a:pt x="16509" y="21271"/>
                      <a:pt x="10636" y="21271"/>
                    </a:cubicBezTo>
                    <a:cubicBezTo>
                      <a:pt x="4762" y="21271"/>
                      <a:pt x="0" y="16509"/>
                      <a:pt x="0" y="10636"/>
                    </a:cubicBezTo>
                    <a:cubicBezTo>
                      <a:pt x="0" y="4762"/>
                      <a:pt x="4762" y="0"/>
                      <a:pt x="10636" y="0"/>
                    </a:cubicBezTo>
                    <a:cubicBezTo>
                      <a:pt x="16509" y="0"/>
                      <a:pt x="21271" y="4762"/>
                      <a:pt x="21271" y="106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11" name="Google Shape;3211;p71"/>
            <p:cNvGrpSpPr/>
            <p:nvPr/>
          </p:nvGrpSpPr>
          <p:grpSpPr>
            <a:xfrm>
              <a:off x="2351299" y="1941856"/>
              <a:ext cx="359429" cy="263255"/>
              <a:chOff x="3693126" y="2566384"/>
              <a:chExt cx="277123" cy="202972"/>
            </a:xfrm>
          </p:grpSpPr>
          <p:sp>
            <p:nvSpPr>
              <p:cNvPr id="3212" name="Google Shape;3212;p71"/>
              <p:cNvSpPr/>
              <p:nvPr/>
            </p:nvSpPr>
            <p:spPr>
              <a:xfrm>
                <a:off x="3693126" y="2753060"/>
                <a:ext cx="277119" cy="16294"/>
              </a:xfrm>
              <a:custGeom>
                <a:avLst/>
                <a:gdLst/>
                <a:ahLst/>
                <a:cxnLst/>
                <a:rect l="l" t="t" r="r" b="b"/>
                <a:pathLst>
                  <a:path w="277119" h="16294" extrusionOk="0">
                    <a:moveTo>
                      <a:pt x="0" y="0"/>
                    </a:moveTo>
                    <a:lnTo>
                      <a:pt x="277119" y="0"/>
                    </a:lnTo>
                    <a:lnTo>
                      <a:pt x="277119" y="16295"/>
                    </a:lnTo>
                    <a:lnTo>
                      <a:pt x="0" y="1629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3" name="Google Shape;3213;p71"/>
              <p:cNvSpPr/>
              <p:nvPr/>
            </p:nvSpPr>
            <p:spPr>
              <a:xfrm>
                <a:off x="3934407" y="2566384"/>
                <a:ext cx="35842" cy="202972"/>
              </a:xfrm>
              <a:custGeom>
                <a:avLst/>
                <a:gdLst/>
                <a:ahLst/>
                <a:cxnLst/>
                <a:rect l="l" t="t" r="r" b="b"/>
                <a:pathLst>
                  <a:path w="35842" h="202972" extrusionOk="0">
                    <a:moveTo>
                      <a:pt x="0" y="202973"/>
                    </a:moveTo>
                    <a:lnTo>
                      <a:pt x="17917" y="13675"/>
                    </a:lnTo>
                    <a:lnTo>
                      <a:pt x="35842" y="0"/>
                    </a:lnTo>
                    <a:lnTo>
                      <a:pt x="35842" y="202973"/>
                    </a:lnTo>
                    <a:lnTo>
                      <a:pt x="0" y="202973"/>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14" name="Google Shape;3214;p71"/>
            <p:cNvSpPr/>
            <p:nvPr/>
          </p:nvSpPr>
          <p:spPr>
            <a:xfrm>
              <a:off x="2683943" y="1941929"/>
              <a:ext cx="26882" cy="56084"/>
            </a:xfrm>
            <a:custGeom>
              <a:avLst/>
              <a:gdLst/>
              <a:ahLst/>
              <a:cxnLst/>
              <a:rect l="l" t="t" r="r" b="b"/>
              <a:pathLst>
                <a:path w="20718" h="43225" extrusionOk="0">
                  <a:moveTo>
                    <a:pt x="20718" y="0"/>
                  </a:moveTo>
                  <a:lnTo>
                    <a:pt x="2793" y="13675"/>
                  </a:lnTo>
                  <a:lnTo>
                    <a:pt x="0" y="43226"/>
                  </a:lnTo>
                  <a:lnTo>
                    <a:pt x="20718" y="43226"/>
                  </a:lnTo>
                  <a:lnTo>
                    <a:pt x="20718"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5" name="Google Shape;3215;p71"/>
            <p:cNvSpPr/>
            <p:nvPr/>
          </p:nvSpPr>
          <p:spPr>
            <a:xfrm>
              <a:off x="2677631" y="1891869"/>
              <a:ext cx="33190" cy="52019"/>
            </a:xfrm>
            <a:custGeom>
              <a:avLst/>
              <a:gdLst/>
              <a:ahLst/>
              <a:cxnLst/>
              <a:rect l="l" t="t" r="r" b="b"/>
              <a:pathLst>
                <a:path w="25580" h="40092" extrusionOk="0">
                  <a:moveTo>
                    <a:pt x="1" y="40092"/>
                  </a:moveTo>
                  <a:lnTo>
                    <a:pt x="1" y="3262"/>
                  </a:lnTo>
                  <a:cubicBezTo>
                    <a:pt x="1" y="1461"/>
                    <a:pt x="1461" y="0"/>
                    <a:pt x="3262" y="0"/>
                  </a:cubicBezTo>
                  <a:cubicBezTo>
                    <a:pt x="3263" y="0"/>
                    <a:pt x="3263" y="0"/>
                    <a:pt x="3263" y="0"/>
                  </a:cubicBezTo>
                  <a:lnTo>
                    <a:pt x="22319" y="0"/>
                  </a:lnTo>
                  <a:cubicBezTo>
                    <a:pt x="24121" y="0"/>
                    <a:pt x="25581" y="1460"/>
                    <a:pt x="25581" y="3262"/>
                  </a:cubicBezTo>
                  <a:cubicBezTo>
                    <a:pt x="25581" y="3262"/>
                    <a:pt x="25581" y="3262"/>
                    <a:pt x="25581" y="3262"/>
                  </a:cubicBezTo>
                  <a:lnTo>
                    <a:pt x="25581" y="2240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6" name="Google Shape;3216;p71"/>
            <p:cNvSpPr/>
            <p:nvPr/>
          </p:nvSpPr>
          <p:spPr>
            <a:xfrm>
              <a:off x="2643476" y="1938306"/>
              <a:ext cx="17767" cy="31255"/>
            </a:xfrm>
            <a:custGeom>
              <a:avLst/>
              <a:gdLst/>
              <a:ahLst/>
              <a:cxnLst/>
              <a:rect l="l" t="t" r="r" b="b"/>
              <a:pathLst>
                <a:path w="13693" h="24089" extrusionOk="0">
                  <a:moveTo>
                    <a:pt x="1" y="24089"/>
                  </a:moveTo>
                  <a:lnTo>
                    <a:pt x="1" y="1684"/>
                  </a:lnTo>
                  <a:cubicBezTo>
                    <a:pt x="1" y="754"/>
                    <a:pt x="755" y="0"/>
                    <a:pt x="1685" y="0"/>
                  </a:cubicBezTo>
                  <a:lnTo>
                    <a:pt x="12010" y="0"/>
                  </a:lnTo>
                  <a:cubicBezTo>
                    <a:pt x="12940" y="0"/>
                    <a:pt x="13695" y="754"/>
                    <a:pt x="13695" y="1684"/>
                  </a:cubicBezTo>
                  <a:lnTo>
                    <a:pt x="13695" y="1462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7" name="Google Shape;3217;p71"/>
            <p:cNvSpPr/>
            <p:nvPr/>
          </p:nvSpPr>
          <p:spPr>
            <a:xfrm>
              <a:off x="2608710" y="1913598"/>
              <a:ext cx="102138" cy="101140"/>
            </a:xfrm>
            <a:custGeom>
              <a:avLst/>
              <a:gdLst/>
              <a:ahLst/>
              <a:cxnLst/>
              <a:rect l="l" t="t" r="r" b="b"/>
              <a:pathLst>
                <a:path w="78719" h="77950" extrusionOk="0">
                  <a:moveTo>
                    <a:pt x="78720" y="25995"/>
                  </a:moveTo>
                  <a:lnTo>
                    <a:pt x="6312" y="77590"/>
                  </a:lnTo>
                  <a:cubicBezTo>
                    <a:pt x="5440" y="78212"/>
                    <a:pt x="4229" y="78008"/>
                    <a:pt x="3607" y="77136"/>
                  </a:cubicBezTo>
                  <a:cubicBezTo>
                    <a:pt x="3443" y="76904"/>
                    <a:pt x="3331" y="76640"/>
                    <a:pt x="3279" y="76361"/>
                  </a:cubicBezTo>
                  <a:lnTo>
                    <a:pt x="33" y="58651"/>
                  </a:lnTo>
                  <a:cubicBezTo>
                    <a:pt x="-102" y="57918"/>
                    <a:pt x="196" y="57173"/>
                    <a:pt x="799" y="56734"/>
                  </a:cubicBezTo>
                  <a:lnTo>
                    <a:pt x="7872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18" name="Google Shape;3218;p71"/>
          <p:cNvGrpSpPr/>
          <p:nvPr/>
        </p:nvGrpSpPr>
        <p:grpSpPr>
          <a:xfrm>
            <a:off x="1577417" y="2775098"/>
            <a:ext cx="248165" cy="359332"/>
            <a:chOff x="1577417" y="3096789"/>
            <a:chExt cx="248165" cy="359332"/>
          </a:xfrm>
        </p:grpSpPr>
        <p:grpSp>
          <p:nvGrpSpPr>
            <p:cNvPr id="3219" name="Google Shape;3219;p71"/>
            <p:cNvGrpSpPr/>
            <p:nvPr/>
          </p:nvGrpSpPr>
          <p:grpSpPr>
            <a:xfrm>
              <a:off x="1577434" y="3111863"/>
              <a:ext cx="248033" cy="344259"/>
              <a:chOff x="3096466" y="3468467"/>
              <a:chExt cx="191236" cy="265427"/>
            </a:xfrm>
          </p:grpSpPr>
          <p:sp>
            <p:nvSpPr>
              <p:cNvPr id="3220" name="Google Shape;3220;p71"/>
              <p:cNvSpPr/>
              <p:nvPr/>
            </p:nvSpPr>
            <p:spPr>
              <a:xfrm>
                <a:off x="3096466" y="3564441"/>
                <a:ext cx="62978" cy="168756"/>
              </a:xfrm>
              <a:custGeom>
                <a:avLst/>
                <a:gdLst/>
                <a:ahLst/>
                <a:cxnLst/>
                <a:rect l="l" t="t" r="r" b="b"/>
                <a:pathLst>
                  <a:path w="62978" h="168756" extrusionOk="0">
                    <a:moveTo>
                      <a:pt x="0" y="0"/>
                    </a:moveTo>
                    <a:lnTo>
                      <a:pt x="62978" y="0"/>
                    </a:lnTo>
                    <a:lnTo>
                      <a:pt x="62978" y="168756"/>
                    </a:lnTo>
                    <a:lnTo>
                      <a:pt x="0" y="16875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1" name="Google Shape;3221;p71"/>
              <p:cNvSpPr/>
              <p:nvPr/>
            </p:nvSpPr>
            <p:spPr>
              <a:xfrm>
                <a:off x="3188576" y="3468467"/>
                <a:ext cx="99126" cy="265427"/>
              </a:xfrm>
              <a:custGeom>
                <a:avLst/>
                <a:gdLst/>
                <a:ahLst/>
                <a:cxnLst/>
                <a:rect l="l" t="t" r="r" b="b"/>
                <a:pathLst>
                  <a:path w="99126" h="265427" extrusionOk="0">
                    <a:moveTo>
                      <a:pt x="91985" y="130061"/>
                    </a:moveTo>
                    <a:cubicBezTo>
                      <a:pt x="95958" y="130031"/>
                      <a:pt x="99155" y="126786"/>
                      <a:pt x="99125" y="122813"/>
                    </a:cubicBezTo>
                    <a:cubicBezTo>
                      <a:pt x="99125" y="122801"/>
                      <a:pt x="99125" y="122789"/>
                      <a:pt x="99125" y="122777"/>
                    </a:cubicBezTo>
                    <a:lnTo>
                      <a:pt x="99125" y="74747"/>
                    </a:lnTo>
                    <a:cubicBezTo>
                      <a:pt x="99132" y="61135"/>
                      <a:pt x="92206" y="48457"/>
                      <a:pt x="80747" y="41110"/>
                    </a:cubicBezTo>
                    <a:cubicBezTo>
                      <a:pt x="75492" y="37753"/>
                      <a:pt x="72305" y="31954"/>
                      <a:pt x="72290" y="25718"/>
                    </a:cubicBezTo>
                    <a:lnTo>
                      <a:pt x="72290" y="0"/>
                    </a:lnTo>
                    <a:lnTo>
                      <a:pt x="32843" y="0"/>
                    </a:lnTo>
                    <a:lnTo>
                      <a:pt x="32843" y="22354"/>
                    </a:lnTo>
                    <a:cubicBezTo>
                      <a:pt x="32866" y="29314"/>
                      <a:pt x="28905" y="35673"/>
                      <a:pt x="22648" y="38722"/>
                    </a:cubicBezTo>
                    <a:cubicBezTo>
                      <a:pt x="8803" y="45380"/>
                      <a:pt x="-1" y="59384"/>
                      <a:pt x="2" y="74748"/>
                    </a:cubicBezTo>
                    <a:lnTo>
                      <a:pt x="2" y="122778"/>
                    </a:lnTo>
                    <a:cubicBezTo>
                      <a:pt x="-48" y="126751"/>
                      <a:pt x="3133" y="130012"/>
                      <a:pt x="7105" y="130061"/>
                    </a:cubicBezTo>
                    <a:cubicBezTo>
                      <a:pt x="7117" y="130062"/>
                      <a:pt x="7129" y="130062"/>
                      <a:pt x="7141" y="130062"/>
                    </a:cubicBezTo>
                    <a:cubicBezTo>
                      <a:pt x="11148" y="129998"/>
                      <a:pt x="14447" y="133194"/>
                      <a:pt x="14511" y="137200"/>
                    </a:cubicBezTo>
                    <a:cubicBezTo>
                      <a:pt x="14512" y="137238"/>
                      <a:pt x="14512" y="137277"/>
                      <a:pt x="14512" y="137316"/>
                    </a:cubicBezTo>
                    <a:lnTo>
                      <a:pt x="14512" y="154193"/>
                    </a:lnTo>
                    <a:cubicBezTo>
                      <a:pt x="14562" y="158166"/>
                      <a:pt x="11381" y="161426"/>
                      <a:pt x="7408" y="161476"/>
                    </a:cubicBezTo>
                    <a:cubicBezTo>
                      <a:pt x="7397" y="161476"/>
                      <a:pt x="7385" y="161476"/>
                      <a:pt x="7373" y="161476"/>
                    </a:cubicBezTo>
                    <a:cubicBezTo>
                      <a:pt x="3366" y="161412"/>
                      <a:pt x="67" y="164608"/>
                      <a:pt x="2" y="168615"/>
                    </a:cubicBezTo>
                    <a:cubicBezTo>
                      <a:pt x="2" y="168653"/>
                      <a:pt x="2" y="168692"/>
                      <a:pt x="2" y="168731"/>
                    </a:cubicBezTo>
                    <a:lnTo>
                      <a:pt x="2" y="242969"/>
                    </a:lnTo>
                    <a:cubicBezTo>
                      <a:pt x="2" y="255373"/>
                      <a:pt x="10057" y="265428"/>
                      <a:pt x="22461" y="265428"/>
                    </a:cubicBezTo>
                    <a:lnTo>
                      <a:pt x="76668" y="265428"/>
                    </a:lnTo>
                    <a:cubicBezTo>
                      <a:pt x="89071" y="265428"/>
                      <a:pt x="99127" y="255373"/>
                      <a:pt x="99127" y="242969"/>
                    </a:cubicBezTo>
                    <a:lnTo>
                      <a:pt x="99127" y="168757"/>
                    </a:lnTo>
                    <a:cubicBezTo>
                      <a:pt x="99176" y="164784"/>
                      <a:pt x="95996" y="161524"/>
                      <a:pt x="92023" y="161474"/>
                    </a:cubicBezTo>
                    <a:cubicBezTo>
                      <a:pt x="92011" y="161474"/>
                      <a:pt x="91999" y="161474"/>
                      <a:pt x="91987" y="161474"/>
                    </a:cubicBezTo>
                    <a:cubicBezTo>
                      <a:pt x="87981" y="161538"/>
                      <a:pt x="84681" y="158342"/>
                      <a:pt x="84617" y="154336"/>
                    </a:cubicBezTo>
                    <a:cubicBezTo>
                      <a:pt x="84616" y="154297"/>
                      <a:pt x="84616" y="154258"/>
                      <a:pt x="84616" y="154219"/>
                    </a:cubicBezTo>
                    <a:lnTo>
                      <a:pt x="84616" y="137316"/>
                    </a:lnTo>
                    <a:cubicBezTo>
                      <a:pt x="84615" y="133309"/>
                      <a:pt x="87862" y="130061"/>
                      <a:pt x="91868" y="130060"/>
                    </a:cubicBezTo>
                    <a:cubicBezTo>
                      <a:pt x="91907" y="130060"/>
                      <a:pt x="91946" y="130060"/>
                      <a:pt x="91985" y="13006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22" name="Google Shape;3222;p71"/>
            <p:cNvSpPr/>
            <p:nvPr/>
          </p:nvSpPr>
          <p:spPr>
            <a:xfrm>
              <a:off x="1696968" y="3426187"/>
              <a:ext cx="128615" cy="29139"/>
            </a:xfrm>
            <a:custGeom>
              <a:avLst/>
              <a:gdLst/>
              <a:ahLst/>
              <a:cxnLst/>
              <a:rect l="l" t="t" r="r" b="b"/>
              <a:pathLst>
                <a:path w="99125" h="22458" extrusionOk="0">
                  <a:moveTo>
                    <a:pt x="1" y="0"/>
                  </a:moveTo>
                  <a:cubicBezTo>
                    <a:pt x="1" y="12404"/>
                    <a:pt x="10056" y="22458"/>
                    <a:pt x="22460" y="22458"/>
                  </a:cubicBezTo>
                  <a:lnTo>
                    <a:pt x="76667" y="22459"/>
                  </a:lnTo>
                  <a:cubicBezTo>
                    <a:pt x="89071" y="22459"/>
                    <a:pt x="99126" y="12404"/>
                    <a:pt x="99126"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3" name="Google Shape;3223;p71"/>
            <p:cNvSpPr/>
            <p:nvPr/>
          </p:nvSpPr>
          <p:spPr>
            <a:xfrm>
              <a:off x="1712475" y="3142770"/>
              <a:ext cx="54199" cy="79568"/>
            </a:xfrm>
            <a:custGeom>
              <a:avLst/>
              <a:gdLst/>
              <a:ahLst/>
              <a:cxnLst/>
              <a:rect l="l" t="t" r="r" b="b"/>
              <a:pathLst>
                <a:path w="41772" h="61324" extrusionOk="0">
                  <a:moveTo>
                    <a:pt x="4466" y="61325"/>
                  </a:moveTo>
                  <a:cubicBezTo>
                    <a:pt x="2000" y="61325"/>
                    <a:pt x="1" y="59326"/>
                    <a:pt x="1" y="56860"/>
                  </a:cubicBezTo>
                  <a:cubicBezTo>
                    <a:pt x="1" y="56860"/>
                    <a:pt x="1" y="56859"/>
                    <a:pt x="1" y="56859"/>
                  </a:cubicBezTo>
                  <a:cubicBezTo>
                    <a:pt x="63" y="39800"/>
                    <a:pt x="9829" y="24262"/>
                    <a:pt x="25176" y="16810"/>
                  </a:cubicBezTo>
                  <a:cubicBezTo>
                    <a:pt x="29877" y="14495"/>
                    <a:pt x="32852" y="9706"/>
                    <a:pt x="32843" y="4465"/>
                  </a:cubicBezTo>
                  <a:cubicBezTo>
                    <a:pt x="32843" y="1999"/>
                    <a:pt x="34842" y="0"/>
                    <a:pt x="37308" y="0"/>
                  </a:cubicBezTo>
                  <a:cubicBezTo>
                    <a:pt x="39774" y="0"/>
                    <a:pt x="41773" y="1999"/>
                    <a:pt x="41773" y="4465"/>
                  </a:cubicBezTo>
                  <a:cubicBezTo>
                    <a:pt x="41771" y="13133"/>
                    <a:pt x="36836" y="21044"/>
                    <a:pt x="29051" y="24856"/>
                  </a:cubicBezTo>
                  <a:cubicBezTo>
                    <a:pt x="16787" y="30810"/>
                    <a:pt x="8981" y="43226"/>
                    <a:pt x="8931" y="56860"/>
                  </a:cubicBezTo>
                  <a:cubicBezTo>
                    <a:pt x="8932" y="59326"/>
                    <a:pt x="6932" y="61325"/>
                    <a:pt x="4466" y="61325"/>
                  </a:cubicBezTo>
                  <a:cubicBezTo>
                    <a:pt x="4466" y="61325"/>
                    <a:pt x="4466" y="61325"/>
                    <a:pt x="4466" y="6132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4" name="Google Shape;3224;p71"/>
            <p:cNvSpPr/>
            <p:nvPr/>
          </p:nvSpPr>
          <p:spPr>
            <a:xfrm>
              <a:off x="1739560" y="3096789"/>
              <a:ext cx="51184" cy="29656"/>
            </a:xfrm>
            <a:custGeom>
              <a:avLst/>
              <a:gdLst/>
              <a:ahLst/>
              <a:cxnLst/>
              <a:rect l="l" t="t" r="r" b="b"/>
              <a:pathLst>
                <a:path w="39448" h="22856" extrusionOk="0">
                  <a:moveTo>
                    <a:pt x="0" y="0"/>
                  </a:moveTo>
                  <a:lnTo>
                    <a:pt x="39449" y="0"/>
                  </a:lnTo>
                  <a:lnTo>
                    <a:pt x="39449" y="22856"/>
                  </a:lnTo>
                  <a:lnTo>
                    <a:pt x="0" y="2285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5" name="Google Shape;3225;p71"/>
            <p:cNvSpPr/>
            <p:nvPr/>
          </p:nvSpPr>
          <p:spPr>
            <a:xfrm>
              <a:off x="1715130" y="3286614"/>
              <a:ext cx="92274" cy="24619"/>
            </a:xfrm>
            <a:custGeom>
              <a:avLst/>
              <a:gdLst/>
              <a:ahLst/>
              <a:cxnLst/>
              <a:rect l="l" t="t" r="r" b="b"/>
              <a:pathLst>
                <a:path w="71117" h="18974" extrusionOk="0">
                  <a:moveTo>
                    <a:pt x="70610" y="2653"/>
                  </a:moveTo>
                  <a:cubicBezTo>
                    <a:pt x="70612" y="1745"/>
                    <a:pt x="70784" y="845"/>
                    <a:pt x="71119" y="0"/>
                  </a:cubicBezTo>
                  <a:lnTo>
                    <a:pt x="1" y="0"/>
                  </a:lnTo>
                  <a:cubicBezTo>
                    <a:pt x="336" y="845"/>
                    <a:pt x="508" y="1745"/>
                    <a:pt x="509" y="2653"/>
                  </a:cubicBezTo>
                  <a:lnTo>
                    <a:pt x="509" y="18974"/>
                  </a:lnTo>
                  <a:lnTo>
                    <a:pt x="70610" y="18974"/>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6" name="Google Shape;3226;p71"/>
            <p:cNvSpPr/>
            <p:nvPr/>
          </p:nvSpPr>
          <p:spPr>
            <a:xfrm>
              <a:off x="1577496" y="3330273"/>
              <a:ext cx="81710" cy="125088"/>
            </a:xfrm>
            <a:custGeom>
              <a:avLst/>
              <a:gdLst/>
              <a:ahLst/>
              <a:cxnLst/>
              <a:rect l="l" t="t" r="r" b="b"/>
              <a:pathLst>
                <a:path w="62975" h="96407" extrusionOk="0">
                  <a:moveTo>
                    <a:pt x="32672" y="6311"/>
                  </a:moveTo>
                  <a:cubicBezTo>
                    <a:pt x="22814" y="562"/>
                    <a:pt x="11180" y="-1348"/>
                    <a:pt x="1" y="947"/>
                  </a:cubicBezTo>
                  <a:lnTo>
                    <a:pt x="1" y="96407"/>
                  </a:lnTo>
                  <a:lnTo>
                    <a:pt x="62976" y="96407"/>
                  </a:lnTo>
                  <a:lnTo>
                    <a:pt x="62976" y="4812"/>
                  </a:lnTo>
                  <a:cubicBezTo>
                    <a:pt x="55577" y="8089"/>
                    <a:pt x="42490" y="12237"/>
                    <a:pt x="32672" y="631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7" name="Google Shape;3227;p71"/>
            <p:cNvSpPr/>
            <p:nvPr/>
          </p:nvSpPr>
          <p:spPr>
            <a:xfrm>
              <a:off x="1739560" y="3111616"/>
              <a:ext cx="51184" cy="14832"/>
            </a:xfrm>
            <a:custGeom>
              <a:avLst/>
              <a:gdLst/>
              <a:ahLst/>
              <a:cxnLst/>
              <a:rect l="l" t="t" r="r" b="b"/>
              <a:pathLst>
                <a:path w="39448" h="11431" extrusionOk="0">
                  <a:moveTo>
                    <a:pt x="0" y="0"/>
                  </a:moveTo>
                  <a:lnTo>
                    <a:pt x="39449" y="0"/>
                  </a:lnTo>
                  <a:lnTo>
                    <a:pt x="39449" y="11431"/>
                  </a:lnTo>
                  <a:lnTo>
                    <a:pt x="0" y="1143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28" name="Google Shape;3228;p71"/>
            <p:cNvGrpSpPr/>
            <p:nvPr/>
          </p:nvGrpSpPr>
          <p:grpSpPr>
            <a:xfrm>
              <a:off x="1577417" y="3171421"/>
              <a:ext cx="248036" cy="230500"/>
              <a:chOff x="3096461" y="3514385"/>
              <a:chExt cx="191238" cy="177718"/>
            </a:xfrm>
          </p:grpSpPr>
          <p:sp>
            <p:nvSpPr>
              <p:cNvPr id="3229" name="Google Shape;3229;p71"/>
              <p:cNvSpPr/>
              <p:nvPr/>
            </p:nvSpPr>
            <p:spPr>
              <a:xfrm>
                <a:off x="3096461" y="3599579"/>
                <a:ext cx="62252" cy="92524"/>
              </a:xfrm>
              <a:custGeom>
                <a:avLst/>
                <a:gdLst/>
                <a:ahLst/>
                <a:cxnLst/>
                <a:rect l="l" t="t" r="r" b="b"/>
                <a:pathLst>
                  <a:path w="62252" h="92524" extrusionOk="0">
                    <a:moveTo>
                      <a:pt x="62252" y="44254"/>
                    </a:moveTo>
                    <a:lnTo>
                      <a:pt x="0" y="92524"/>
                    </a:lnTo>
                    <a:lnTo>
                      <a:pt x="0" y="48270"/>
                    </a:lnTo>
                    <a:lnTo>
                      <a:pt x="62252" y="0"/>
                    </a:lnTo>
                    <a:lnTo>
                      <a:pt x="62252" y="44254"/>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0" name="Google Shape;3230;p71"/>
              <p:cNvSpPr/>
              <p:nvPr/>
            </p:nvSpPr>
            <p:spPr>
              <a:xfrm>
                <a:off x="3188577" y="3514385"/>
                <a:ext cx="99122" cy="177714"/>
              </a:xfrm>
              <a:custGeom>
                <a:avLst/>
                <a:gdLst/>
                <a:ahLst/>
                <a:cxnLst/>
                <a:rect l="l" t="t" r="r" b="b"/>
                <a:pathLst>
                  <a:path w="99122" h="177714" extrusionOk="0">
                    <a:moveTo>
                      <a:pt x="99124" y="29318"/>
                    </a:moveTo>
                    <a:cubicBezTo>
                      <a:pt x="99136" y="18184"/>
                      <a:pt x="94490" y="7553"/>
                      <a:pt x="86310" y="0"/>
                    </a:cubicBezTo>
                    <a:lnTo>
                      <a:pt x="3009" y="83301"/>
                    </a:lnTo>
                    <a:cubicBezTo>
                      <a:pt x="4203" y="84186"/>
                      <a:pt x="5655" y="84654"/>
                      <a:pt x="7141" y="84633"/>
                    </a:cubicBezTo>
                    <a:cubicBezTo>
                      <a:pt x="11147" y="84569"/>
                      <a:pt x="14447" y="87765"/>
                      <a:pt x="14511" y="91771"/>
                    </a:cubicBezTo>
                    <a:cubicBezTo>
                      <a:pt x="14512" y="91810"/>
                      <a:pt x="14512" y="91848"/>
                      <a:pt x="14512" y="91887"/>
                    </a:cubicBezTo>
                    <a:lnTo>
                      <a:pt x="14512" y="108764"/>
                    </a:lnTo>
                    <a:cubicBezTo>
                      <a:pt x="14562" y="112736"/>
                      <a:pt x="11382" y="115997"/>
                      <a:pt x="7409" y="116046"/>
                    </a:cubicBezTo>
                    <a:cubicBezTo>
                      <a:pt x="7397" y="116047"/>
                      <a:pt x="7385" y="116047"/>
                      <a:pt x="7372" y="116047"/>
                    </a:cubicBezTo>
                    <a:cubicBezTo>
                      <a:pt x="3366" y="115983"/>
                      <a:pt x="66" y="119179"/>
                      <a:pt x="2" y="123185"/>
                    </a:cubicBezTo>
                    <a:cubicBezTo>
                      <a:pt x="1" y="123224"/>
                      <a:pt x="1" y="123263"/>
                      <a:pt x="1" y="123302"/>
                    </a:cubicBezTo>
                    <a:lnTo>
                      <a:pt x="1" y="177715"/>
                    </a:lnTo>
                    <a:lnTo>
                      <a:pt x="84613" y="93102"/>
                    </a:lnTo>
                    <a:lnTo>
                      <a:pt x="84613" y="91886"/>
                    </a:lnTo>
                    <a:cubicBezTo>
                      <a:pt x="84613" y="87879"/>
                      <a:pt x="87861" y="84631"/>
                      <a:pt x="91868" y="84631"/>
                    </a:cubicBezTo>
                    <a:cubicBezTo>
                      <a:pt x="91907" y="84631"/>
                      <a:pt x="91946" y="84631"/>
                      <a:pt x="91984" y="84632"/>
                    </a:cubicBezTo>
                    <a:cubicBezTo>
                      <a:pt x="92384" y="84636"/>
                      <a:pt x="92784" y="84604"/>
                      <a:pt x="93179" y="84536"/>
                    </a:cubicBezTo>
                    <a:lnTo>
                      <a:pt x="98992" y="78723"/>
                    </a:lnTo>
                    <a:cubicBezTo>
                      <a:pt x="99079" y="78270"/>
                      <a:pt x="99123" y="77809"/>
                      <a:pt x="99124" y="77348"/>
                    </a:cubicBezTo>
                    <a:lnTo>
                      <a:pt x="99124" y="29318"/>
                    </a:lnTo>
                    <a:close/>
                  </a:path>
                </a:pathLst>
              </a:custGeom>
              <a:solidFill>
                <a:srgbClr val="FFFFFF">
                  <a:alpha val="295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231" name="Google Shape;3231;p71"/>
          <p:cNvGrpSpPr/>
          <p:nvPr/>
        </p:nvGrpSpPr>
        <p:grpSpPr>
          <a:xfrm>
            <a:off x="713223" y="2868792"/>
            <a:ext cx="359563" cy="179918"/>
            <a:chOff x="713223" y="3190483"/>
            <a:chExt cx="359563" cy="179918"/>
          </a:xfrm>
        </p:grpSpPr>
        <p:sp>
          <p:nvSpPr>
            <p:cNvPr id="3232" name="Google Shape;3232;p71"/>
            <p:cNvSpPr/>
            <p:nvPr/>
          </p:nvSpPr>
          <p:spPr>
            <a:xfrm>
              <a:off x="713223" y="3190483"/>
              <a:ext cx="359563" cy="179918"/>
            </a:xfrm>
            <a:custGeom>
              <a:avLst/>
              <a:gdLst/>
              <a:ahLst/>
              <a:cxnLst/>
              <a:rect l="l" t="t" r="r" b="b"/>
              <a:pathLst>
                <a:path w="277120" h="138665" extrusionOk="0">
                  <a:moveTo>
                    <a:pt x="1" y="0"/>
                  </a:moveTo>
                  <a:cubicBezTo>
                    <a:pt x="-57" y="76524"/>
                    <a:pt x="61931" y="138608"/>
                    <a:pt x="138455" y="138666"/>
                  </a:cubicBezTo>
                  <a:cubicBezTo>
                    <a:pt x="214980" y="138724"/>
                    <a:pt x="277062" y="76736"/>
                    <a:pt x="277121" y="212"/>
                  </a:cubicBezTo>
                  <a:cubicBezTo>
                    <a:pt x="277121" y="141"/>
                    <a:pt x="277121" y="70"/>
                    <a:pt x="277121"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33" name="Google Shape;3233;p71"/>
            <p:cNvGrpSpPr/>
            <p:nvPr/>
          </p:nvGrpSpPr>
          <p:grpSpPr>
            <a:xfrm>
              <a:off x="750981" y="3284374"/>
              <a:ext cx="283815" cy="42429"/>
              <a:chOff x="2459259" y="3601479"/>
              <a:chExt cx="218824" cy="32713"/>
            </a:xfrm>
          </p:grpSpPr>
          <p:sp>
            <p:nvSpPr>
              <p:cNvPr id="3234" name="Google Shape;3234;p71"/>
              <p:cNvSpPr/>
              <p:nvPr/>
            </p:nvSpPr>
            <p:spPr>
              <a:xfrm>
                <a:off x="2459259" y="3601479"/>
                <a:ext cx="55348" cy="32713"/>
              </a:xfrm>
              <a:custGeom>
                <a:avLst/>
                <a:gdLst/>
                <a:ahLst/>
                <a:cxnLst/>
                <a:rect l="l" t="t" r="r" b="b"/>
                <a:pathLst>
                  <a:path w="55348" h="32713" extrusionOk="0">
                    <a:moveTo>
                      <a:pt x="30138" y="0"/>
                    </a:moveTo>
                    <a:lnTo>
                      <a:pt x="1" y="12557"/>
                    </a:lnTo>
                    <a:cubicBezTo>
                      <a:pt x="5716" y="19900"/>
                      <a:pt x="12153" y="26653"/>
                      <a:pt x="19213" y="32714"/>
                    </a:cubicBezTo>
                    <a:lnTo>
                      <a:pt x="55350" y="1783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5" name="Google Shape;3235;p71"/>
              <p:cNvSpPr/>
              <p:nvPr/>
            </p:nvSpPr>
            <p:spPr>
              <a:xfrm>
                <a:off x="2622735" y="3601479"/>
                <a:ext cx="55348" cy="32713"/>
              </a:xfrm>
              <a:custGeom>
                <a:avLst/>
                <a:gdLst/>
                <a:ahLst/>
                <a:cxnLst/>
                <a:rect l="l" t="t" r="r" b="b"/>
                <a:pathLst>
                  <a:path w="55348" h="32713" extrusionOk="0">
                    <a:moveTo>
                      <a:pt x="25213" y="0"/>
                    </a:moveTo>
                    <a:lnTo>
                      <a:pt x="55350" y="12557"/>
                    </a:lnTo>
                    <a:cubicBezTo>
                      <a:pt x="49635" y="19900"/>
                      <a:pt x="43198" y="26653"/>
                      <a:pt x="36138" y="32714"/>
                    </a:cubicBezTo>
                    <a:lnTo>
                      <a:pt x="1" y="1783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36" name="Google Shape;3236;p71"/>
            <p:cNvSpPr/>
            <p:nvPr/>
          </p:nvSpPr>
          <p:spPr>
            <a:xfrm>
              <a:off x="753635" y="3190483"/>
              <a:ext cx="278706" cy="139353"/>
            </a:xfrm>
            <a:custGeom>
              <a:avLst/>
              <a:gdLst/>
              <a:ahLst/>
              <a:cxnLst/>
              <a:rect l="l" t="t" r="r" b="b"/>
              <a:pathLst>
                <a:path w="214802" h="107401" extrusionOk="0">
                  <a:moveTo>
                    <a:pt x="1" y="0"/>
                  </a:moveTo>
                  <a:cubicBezTo>
                    <a:pt x="1" y="59316"/>
                    <a:pt x="48086" y="107401"/>
                    <a:pt x="107402" y="107401"/>
                  </a:cubicBezTo>
                  <a:cubicBezTo>
                    <a:pt x="166719" y="107401"/>
                    <a:pt x="214804" y="59316"/>
                    <a:pt x="214804"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7" name="Google Shape;3237;p71"/>
            <p:cNvSpPr/>
            <p:nvPr/>
          </p:nvSpPr>
          <p:spPr>
            <a:xfrm>
              <a:off x="758503" y="3226804"/>
              <a:ext cx="268965" cy="102781"/>
            </a:xfrm>
            <a:custGeom>
              <a:avLst/>
              <a:gdLst/>
              <a:ahLst/>
              <a:cxnLst/>
              <a:rect l="l" t="t" r="r" b="b"/>
              <a:pathLst>
                <a:path w="207295" h="79215" extrusionOk="0">
                  <a:moveTo>
                    <a:pt x="103652" y="60627"/>
                  </a:moveTo>
                  <a:cubicBezTo>
                    <a:pt x="60682" y="60642"/>
                    <a:pt x="21051" y="37461"/>
                    <a:pt x="1" y="0"/>
                  </a:cubicBezTo>
                  <a:cubicBezTo>
                    <a:pt x="15596" y="57244"/>
                    <a:pt x="74644" y="91007"/>
                    <a:pt x="131888" y="75411"/>
                  </a:cubicBezTo>
                  <a:cubicBezTo>
                    <a:pt x="168604" y="65408"/>
                    <a:pt x="197289" y="36727"/>
                    <a:pt x="207296" y="12"/>
                  </a:cubicBezTo>
                  <a:cubicBezTo>
                    <a:pt x="186244" y="37466"/>
                    <a:pt x="146617" y="60642"/>
                    <a:pt x="103652" y="60627"/>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38" name="Google Shape;3238;p71"/>
            <p:cNvGrpSpPr/>
            <p:nvPr/>
          </p:nvGrpSpPr>
          <p:grpSpPr>
            <a:xfrm>
              <a:off x="794606" y="3212292"/>
              <a:ext cx="196571" cy="75268"/>
              <a:chOff x="2492893" y="3545915"/>
              <a:chExt cx="151558" cy="58032"/>
            </a:xfrm>
          </p:grpSpPr>
          <p:sp>
            <p:nvSpPr>
              <p:cNvPr id="3239" name="Google Shape;3239;p71"/>
              <p:cNvSpPr/>
              <p:nvPr/>
            </p:nvSpPr>
            <p:spPr>
              <a:xfrm>
                <a:off x="2492893" y="3545915"/>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0" name="Google Shape;3240;p71"/>
              <p:cNvSpPr/>
              <p:nvPr/>
            </p:nvSpPr>
            <p:spPr>
              <a:xfrm>
                <a:off x="2527137" y="3545915"/>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1" name="Google Shape;3241;p71"/>
              <p:cNvSpPr/>
              <p:nvPr/>
            </p:nvSpPr>
            <p:spPr>
              <a:xfrm>
                <a:off x="2561382" y="3545915"/>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2" name="Google Shape;3242;p71"/>
              <p:cNvSpPr/>
              <p:nvPr/>
            </p:nvSpPr>
            <p:spPr>
              <a:xfrm>
                <a:off x="2595627" y="3545915"/>
                <a:ext cx="14578" cy="22199"/>
              </a:xfrm>
              <a:custGeom>
                <a:avLst/>
                <a:gdLst/>
                <a:ahLst/>
                <a:cxnLst/>
                <a:rect l="l" t="t" r="r" b="b"/>
                <a:pathLst>
                  <a:path w="14578" h="22199" extrusionOk="0">
                    <a:moveTo>
                      <a:pt x="14580" y="11100"/>
                    </a:moveTo>
                    <a:cubicBezTo>
                      <a:pt x="14580" y="15126"/>
                      <a:pt x="7290" y="22200"/>
                      <a:pt x="7290" y="22200"/>
                    </a:cubicBezTo>
                    <a:cubicBezTo>
                      <a:pt x="7290" y="22200"/>
                      <a:pt x="1" y="15126"/>
                      <a:pt x="1" y="11100"/>
                    </a:cubicBezTo>
                    <a:cubicBezTo>
                      <a:pt x="1" y="7074"/>
                      <a:pt x="7290" y="0"/>
                      <a:pt x="7290" y="0"/>
                    </a:cubicBezTo>
                    <a:cubicBezTo>
                      <a:pt x="7290"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3" name="Google Shape;3243;p71"/>
              <p:cNvSpPr/>
              <p:nvPr/>
            </p:nvSpPr>
            <p:spPr>
              <a:xfrm>
                <a:off x="2629872" y="3545915"/>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4" name="Google Shape;3244;p71"/>
              <p:cNvSpPr/>
              <p:nvPr/>
            </p:nvSpPr>
            <p:spPr>
              <a:xfrm>
                <a:off x="2544838" y="3581748"/>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5" name="Google Shape;3245;p71"/>
              <p:cNvSpPr/>
              <p:nvPr/>
            </p:nvSpPr>
            <p:spPr>
              <a:xfrm>
                <a:off x="2579038" y="3581748"/>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6" name="Google Shape;3246;p71"/>
              <p:cNvSpPr/>
              <p:nvPr/>
            </p:nvSpPr>
            <p:spPr>
              <a:xfrm>
                <a:off x="2613238" y="3581748"/>
                <a:ext cx="14578" cy="22199"/>
              </a:xfrm>
              <a:custGeom>
                <a:avLst/>
                <a:gdLst/>
                <a:ahLst/>
                <a:cxnLst/>
                <a:rect l="l" t="t" r="r" b="b"/>
                <a:pathLst>
                  <a:path w="14578" h="22199" extrusionOk="0">
                    <a:moveTo>
                      <a:pt x="14580" y="11100"/>
                    </a:moveTo>
                    <a:cubicBezTo>
                      <a:pt x="14580" y="15126"/>
                      <a:pt x="7290" y="22200"/>
                      <a:pt x="7290" y="22200"/>
                    </a:cubicBezTo>
                    <a:cubicBezTo>
                      <a:pt x="7290" y="22200"/>
                      <a:pt x="1" y="15126"/>
                      <a:pt x="1" y="11100"/>
                    </a:cubicBezTo>
                    <a:cubicBezTo>
                      <a:pt x="1" y="7074"/>
                      <a:pt x="7290" y="0"/>
                      <a:pt x="7290" y="0"/>
                    </a:cubicBezTo>
                    <a:cubicBezTo>
                      <a:pt x="7290"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7" name="Google Shape;3247;p71"/>
              <p:cNvSpPr/>
              <p:nvPr/>
            </p:nvSpPr>
            <p:spPr>
              <a:xfrm>
                <a:off x="2510295" y="3581748"/>
                <a:ext cx="14579" cy="22199"/>
              </a:xfrm>
              <a:custGeom>
                <a:avLst/>
                <a:gdLst/>
                <a:ahLst/>
                <a:cxnLst/>
                <a:rect l="l" t="t" r="r" b="b"/>
                <a:pathLst>
                  <a:path w="14579" h="22199" extrusionOk="0">
                    <a:moveTo>
                      <a:pt x="14580" y="11100"/>
                    </a:moveTo>
                    <a:cubicBezTo>
                      <a:pt x="14580" y="15126"/>
                      <a:pt x="7291" y="22200"/>
                      <a:pt x="7291" y="22200"/>
                    </a:cubicBezTo>
                    <a:cubicBezTo>
                      <a:pt x="7291" y="22200"/>
                      <a:pt x="1" y="15126"/>
                      <a:pt x="1" y="11100"/>
                    </a:cubicBezTo>
                    <a:cubicBezTo>
                      <a:pt x="1" y="7074"/>
                      <a:pt x="7291" y="0"/>
                      <a:pt x="7291" y="0"/>
                    </a:cubicBezTo>
                    <a:cubicBezTo>
                      <a:pt x="7291" y="0"/>
                      <a:pt x="14580" y="7074"/>
                      <a:pt x="14580" y="111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248" name="Google Shape;3248;p71"/>
          <p:cNvGrpSpPr/>
          <p:nvPr/>
        </p:nvGrpSpPr>
        <p:grpSpPr>
          <a:xfrm>
            <a:off x="1578360" y="2145035"/>
            <a:ext cx="267411" cy="359546"/>
            <a:chOff x="1578360" y="2466727"/>
            <a:chExt cx="267411" cy="359546"/>
          </a:xfrm>
        </p:grpSpPr>
        <p:sp>
          <p:nvSpPr>
            <p:cNvPr id="3249" name="Google Shape;3249;p71"/>
            <p:cNvSpPr/>
            <p:nvPr/>
          </p:nvSpPr>
          <p:spPr>
            <a:xfrm>
              <a:off x="1578360" y="2507806"/>
              <a:ext cx="267411" cy="318466"/>
            </a:xfrm>
            <a:custGeom>
              <a:avLst/>
              <a:gdLst/>
              <a:ahLst/>
              <a:cxnLst/>
              <a:rect l="l" t="t" r="r" b="b"/>
              <a:pathLst>
                <a:path w="206097" h="245446" extrusionOk="0">
                  <a:moveTo>
                    <a:pt x="143270" y="0"/>
                  </a:moveTo>
                  <a:lnTo>
                    <a:pt x="201291" y="0"/>
                  </a:lnTo>
                  <a:cubicBezTo>
                    <a:pt x="203946" y="0"/>
                    <a:pt x="206098" y="2153"/>
                    <a:pt x="206099" y="4808"/>
                  </a:cubicBezTo>
                  <a:cubicBezTo>
                    <a:pt x="206099" y="4904"/>
                    <a:pt x="206096" y="5000"/>
                    <a:pt x="206090" y="5096"/>
                  </a:cubicBezTo>
                  <a:lnTo>
                    <a:pt x="191981" y="239847"/>
                  </a:lnTo>
                  <a:cubicBezTo>
                    <a:pt x="191792" y="242993"/>
                    <a:pt x="189186" y="245447"/>
                    <a:pt x="186035" y="245447"/>
                  </a:cubicBezTo>
                  <a:lnTo>
                    <a:pt x="20065" y="245447"/>
                  </a:lnTo>
                  <a:cubicBezTo>
                    <a:pt x="16914" y="245447"/>
                    <a:pt x="14308" y="242993"/>
                    <a:pt x="14119" y="239847"/>
                  </a:cubicBezTo>
                  <a:lnTo>
                    <a:pt x="10" y="5096"/>
                  </a:lnTo>
                  <a:cubicBezTo>
                    <a:pt x="-150" y="2446"/>
                    <a:pt x="1870" y="168"/>
                    <a:pt x="4520" y="9"/>
                  </a:cubicBezTo>
                  <a:cubicBezTo>
                    <a:pt x="4617" y="3"/>
                    <a:pt x="4713" y="0"/>
                    <a:pt x="4809" y="0"/>
                  </a:cubicBezTo>
                  <a:lnTo>
                    <a:pt x="14327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0" name="Google Shape;3250;p71"/>
            <p:cNvSpPr/>
            <p:nvPr/>
          </p:nvSpPr>
          <p:spPr>
            <a:xfrm>
              <a:off x="1604716" y="2532503"/>
              <a:ext cx="214680" cy="269056"/>
            </a:xfrm>
            <a:custGeom>
              <a:avLst/>
              <a:gdLst/>
              <a:ahLst/>
              <a:cxnLst/>
              <a:rect l="l" t="t" r="r" b="b"/>
              <a:pathLst>
                <a:path w="165457" h="207365" extrusionOk="0">
                  <a:moveTo>
                    <a:pt x="123030" y="0"/>
                  </a:moveTo>
                  <a:lnTo>
                    <a:pt x="160651" y="0"/>
                  </a:lnTo>
                  <a:cubicBezTo>
                    <a:pt x="163305" y="0"/>
                    <a:pt x="165458" y="2152"/>
                    <a:pt x="165458" y="4806"/>
                  </a:cubicBezTo>
                  <a:cubicBezTo>
                    <a:pt x="165458" y="4898"/>
                    <a:pt x="165456" y="4990"/>
                    <a:pt x="165450" y="5082"/>
                  </a:cubicBezTo>
                  <a:lnTo>
                    <a:pt x="154213" y="201748"/>
                  </a:lnTo>
                  <a:cubicBezTo>
                    <a:pt x="154032" y="204901"/>
                    <a:pt x="151424" y="207365"/>
                    <a:pt x="148266" y="207365"/>
                  </a:cubicBezTo>
                  <a:lnTo>
                    <a:pt x="17193" y="207365"/>
                  </a:lnTo>
                  <a:cubicBezTo>
                    <a:pt x="14035" y="207365"/>
                    <a:pt x="11426" y="204901"/>
                    <a:pt x="11247" y="201748"/>
                  </a:cubicBezTo>
                  <a:lnTo>
                    <a:pt x="9" y="5082"/>
                  </a:lnTo>
                  <a:cubicBezTo>
                    <a:pt x="-143" y="2431"/>
                    <a:pt x="1883" y="159"/>
                    <a:pt x="4534" y="8"/>
                  </a:cubicBezTo>
                  <a:cubicBezTo>
                    <a:pt x="4626" y="3"/>
                    <a:pt x="4717" y="0"/>
                    <a:pt x="4809" y="0"/>
                  </a:cubicBezTo>
                  <a:lnTo>
                    <a:pt x="12303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1" name="Google Shape;3251;p71"/>
            <p:cNvSpPr/>
            <p:nvPr/>
          </p:nvSpPr>
          <p:spPr>
            <a:xfrm>
              <a:off x="1644918" y="2617204"/>
              <a:ext cx="47413" cy="140544"/>
            </a:xfrm>
            <a:custGeom>
              <a:avLst/>
              <a:gdLst/>
              <a:ahLst/>
              <a:cxnLst/>
              <a:rect l="l" t="t" r="r" b="b"/>
              <a:pathLst>
                <a:path w="36542" h="108319" extrusionOk="0">
                  <a:moveTo>
                    <a:pt x="23296" y="108298"/>
                  </a:moveTo>
                  <a:cubicBezTo>
                    <a:pt x="15389" y="107844"/>
                    <a:pt x="8190" y="103353"/>
                    <a:pt x="4359" y="86099"/>
                  </a:cubicBezTo>
                  <a:cubicBezTo>
                    <a:pt x="528" y="68846"/>
                    <a:pt x="-7897" y="4060"/>
                    <a:pt x="18642" y="208"/>
                  </a:cubicBezTo>
                  <a:cubicBezTo>
                    <a:pt x="45180" y="-3643"/>
                    <a:pt x="34238" y="47081"/>
                    <a:pt x="34659" y="56339"/>
                  </a:cubicBezTo>
                  <a:cubicBezTo>
                    <a:pt x="35080" y="65598"/>
                    <a:pt x="42622" y="109408"/>
                    <a:pt x="23296" y="10829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2" name="Google Shape;3252;p71"/>
            <p:cNvSpPr/>
            <p:nvPr/>
          </p:nvSpPr>
          <p:spPr>
            <a:xfrm>
              <a:off x="1645457" y="2690277"/>
              <a:ext cx="46759" cy="67443"/>
            </a:xfrm>
            <a:custGeom>
              <a:avLst/>
              <a:gdLst/>
              <a:ahLst/>
              <a:cxnLst/>
              <a:rect l="l" t="t" r="r" b="b"/>
              <a:pathLst>
                <a:path w="36038" h="51979" extrusionOk="0">
                  <a:moveTo>
                    <a:pt x="1" y="0"/>
                  </a:moveTo>
                  <a:cubicBezTo>
                    <a:pt x="618" y="10000"/>
                    <a:pt x="1935" y="19945"/>
                    <a:pt x="3942" y="29761"/>
                  </a:cubicBezTo>
                  <a:cubicBezTo>
                    <a:pt x="7773" y="47015"/>
                    <a:pt x="14973" y="51505"/>
                    <a:pt x="22879" y="51959"/>
                  </a:cubicBezTo>
                  <a:cubicBezTo>
                    <a:pt x="42205" y="53069"/>
                    <a:pt x="34662" y="9259"/>
                    <a:pt x="34242" y="0"/>
                  </a:cubicBezTo>
                  <a:lnTo>
                    <a:pt x="1"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3" name="Google Shape;3253;p71"/>
            <p:cNvSpPr/>
            <p:nvPr/>
          </p:nvSpPr>
          <p:spPr>
            <a:xfrm>
              <a:off x="1658365" y="2466727"/>
              <a:ext cx="107340" cy="107340"/>
            </a:xfrm>
            <a:custGeom>
              <a:avLst/>
              <a:gdLst/>
              <a:ahLst/>
              <a:cxnLst/>
              <a:rect l="l" t="t" r="r" b="b"/>
              <a:pathLst>
                <a:path w="82728" h="82728" extrusionOk="0">
                  <a:moveTo>
                    <a:pt x="82729" y="41364"/>
                  </a:moveTo>
                  <a:cubicBezTo>
                    <a:pt x="82729" y="64209"/>
                    <a:pt x="64209" y="82729"/>
                    <a:pt x="41364" y="82729"/>
                  </a:cubicBezTo>
                  <a:cubicBezTo>
                    <a:pt x="18519" y="82729"/>
                    <a:pt x="0" y="64209"/>
                    <a:pt x="0" y="41364"/>
                  </a:cubicBezTo>
                  <a:cubicBezTo>
                    <a:pt x="0" y="18520"/>
                    <a:pt x="18519" y="0"/>
                    <a:pt x="41364" y="0"/>
                  </a:cubicBezTo>
                  <a:cubicBezTo>
                    <a:pt x="64209" y="0"/>
                    <a:pt x="82729" y="18520"/>
                    <a:pt x="82729" y="4136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4" name="Google Shape;3254;p71"/>
            <p:cNvSpPr/>
            <p:nvPr/>
          </p:nvSpPr>
          <p:spPr>
            <a:xfrm>
              <a:off x="1677195" y="2485556"/>
              <a:ext cx="69667" cy="69667"/>
            </a:xfrm>
            <a:custGeom>
              <a:avLst/>
              <a:gdLst/>
              <a:ahLst/>
              <a:cxnLst/>
              <a:rect l="l" t="t" r="r" b="b"/>
              <a:pathLst>
                <a:path w="53693" h="53693" extrusionOk="0">
                  <a:moveTo>
                    <a:pt x="53693" y="26846"/>
                  </a:moveTo>
                  <a:cubicBezTo>
                    <a:pt x="53693" y="41673"/>
                    <a:pt x="41673" y="53693"/>
                    <a:pt x="26846" y="53693"/>
                  </a:cubicBezTo>
                  <a:cubicBezTo>
                    <a:pt x="12020" y="53693"/>
                    <a:pt x="0" y="41673"/>
                    <a:pt x="0" y="26846"/>
                  </a:cubicBezTo>
                  <a:cubicBezTo>
                    <a:pt x="0" y="12020"/>
                    <a:pt x="12020" y="0"/>
                    <a:pt x="26846" y="0"/>
                  </a:cubicBezTo>
                  <a:cubicBezTo>
                    <a:pt x="41673" y="0"/>
                    <a:pt x="53693" y="12020"/>
                    <a:pt x="53693" y="2684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5" name="Google Shape;3255;p71"/>
            <p:cNvSpPr/>
            <p:nvPr/>
          </p:nvSpPr>
          <p:spPr>
            <a:xfrm>
              <a:off x="1728706" y="2617204"/>
              <a:ext cx="47413" cy="140544"/>
            </a:xfrm>
            <a:custGeom>
              <a:avLst/>
              <a:gdLst/>
              <a:ahLst/>
              <a:cxnLst/>
              <a:rect l="l" t="t" r="r" b="b"/>
              <a:pathLst>
                <a:path w="36542" h="108319" extrusionOk="0">
                  <a:moveTo>
                    <a:pt x="13248" y="108298"/>
                  </a:moveTo>
                  <a:cubicBezTo>
                    <a:pt x="21155" y="107844"/>
                    <a:pt x="28355" y="103353"/>
                    <a:pt x="32185" y="86099"/>
                  </a:cubicBezTo>
                  <a:cubicBezTo>
                    <a:pt x="36016" y="68846"/>
                    <a:pt x="44441" y="4060"/>
                    <a:pt x="17903" y="208"/>
                  </a:cubicBezTo>
                  <a:cubicBezTo>
                    <a:pt x="-8636" y="-3643"/>
                    <a:pt x="2306" y="47081"/>
                    <a:pt x="1885" y="56339"/>
                  </a:cubicBezTo>
                  <a:cubicBezTo>
                    <a:pt x="1464" y="65598"/>
                    <a:pt x="-6078" y="109408"/>
                    <a:pt x="13248" y="10829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6" name="Google Shape;3256;p71"/>
            <p:cNvSpPr/>
            <p:nvPr/>
          </p:nvSpPr>
          <p:spPr>
            <a:xfrm>
              <a:off x="1706499" y="2514874"/>
              <a:ext cx="11038" cy="47792"/>
            </a:xfrm>
            <a:custGeom>
              <a:avLst/>
              <a:gdLst/>
              <a:ahLst/>
              <a:cxnLst/>
              <a:rect l="l" t="t" r="r" b="b"/>
              <a:pathLst>
                <a:path w="8507" h="36834" extrusionOk="0">
                  <a:moveTo>
                    <a:pt x="4255" y="36834"/>
                  </a:moveTo>
                  <a:cubicBezTo>
                    <a:pt x="1823" y="36741"/>
                    <a:pt x="-74" y="34697"/>
                    <a:pt x="13" y="32266"/>
                  </a:cubicBezTo>
                  <a:lnTo>
                    <a:pt x="13" y="4568"/>
                  </a:lnTo>
                  <a:cubicBezTo>
                    <a:pt x="-161" y="2226"/>
                    <a:pt x="1597" y="186"/>
                    <a:pt x="3940" y="12"/>
                  </a:cubicBezTo>
                  <a:cubicBezTo>
                    <a:pt x="6283" y="-162"/>
                    <a:pt x="8323" y="1596"/>
                    <a:pt x="8496" y="3939"/>
                  </a:cubicBezTo>
                  <a:cubicBezTo>
                    <a:pt x="8512" y="4148"/>
                    <a:pt x="8512" y="4359"/>
                    <a:pt x="8496" y="4568"/>
                  </a:cubicBezTo>
                  <a:lnTo>
                    <a:pt x="8496" y="32266"/>
                  </a:lnTo>
                  <a:cubicBezTo>
                    <a:pt x="8583" y="34697"/>
                    <a:pt x="6686" y="36740"/>
                    <a:pt x="4255" y="368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7" name="Google Shape;3257;p71"/>
            <p:cNvSpPr/>
            <p:nvPr/>
          </p:nvSpPr>
          <p:spPr>
            <a:xfrm>
              <a:off x="1728835" y="2689800"/>
              <a:ext cx="46790" cy="67922"/>
            </a:xfrm>
            <a:custGeom>
              <a:avLst/>
              <a:gdLst/>
              <a:ahLst/>
              <a:cxnLst/>
              <a:rect l="l" t="t" r="r" b="b"/>
              <a:pathLst>
                <a:path w="36062" h="52348" extrusionOk="0">
                  <a:moveTo>
                    <a:pt x="1808" y="0"/>
                  </a:moveTo>
                  <a:lnTo>
                    <a:pt x="1799" y="368"/>
                  </a:lnTo>
                  <a:cubicBezTo>
                    <a:pt x="1378" y="9626"/>
                    <a:pt x="-6165" y="53437"/>
                    <a:pt x="13161" y="52328"/>
                  </a:cubicBezTo>
                  <a:cubicBezTo>
                    <a:pt x="21068" y="51874"/>
                    <a:pt x="28267" y="47382"/>
                    <a:pt x="32098" y="30129"/>
                  </a:cubicBezTo>
                  <a:cubicBezTo>
                    <a:pt x="34130" y="20192"/>
                    <a:pt x="35455" y="10124"/>
                    <a:pt x="36063" y="0"/>
                  </a:cubicBezTo>
                  <a:lnTo>
                    <a:pt x="1807" y="1"/>
                  </a:lnTo>
                  <a:lnTo>
                    <a:pt x="1807"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58" name="Google Shape;3258;p71"/>
          <p:cNvGrpSpPr/>
          <p:nvPr/>
        </p:nvGrpSpPr>
        <p:grpSpPr>
          <a:xfrm>
            <a:off x="713223" y="2166036"/>
            <a:ext cx="359562" cy="359562"/>
            <a:chOff x="713223" y="2487728"/>
            <a:chExt cx="359562" cy="359562"/>
          </a:xfrm>
        </p:grpSpPr>
        <p:sp>
          <p:nvSpPr>
            <p:cNvPr id="3259" name="Google Shape;3259;p71"/>
            <p:cNvSpPr/>
            <p:nvPr/>
          </p:nvSpPr>
          <p:spPr>
            <a:xfrm>
              <a:off x="713223" y="2487728"/>
              <a:ext cx="359562" cy="359562"/>
            </a:xfrm>
            <a:custGeom>
              <a:avLst/>
              <a:gdLst/>
              <a:ahLst/>
              <a:cxnLst/>
              <a:rect l="l" t="t" r="r" b="b"/>
              <a:pathLst>
                <a:path w="277119" h="277119" extrusionOk="0">
                  <a:moveTo>
                    <a:pt x="277119" y="138560"/>
                  </a:moveTo>
                  <a:cubicBezTo>
                    <a:pt x="277119" y="215084"/>
                    <a:pt x="215084" y="277120"/>
                    <a:pt x="138560" y="277120"/>
                  </a:cubicBezTo>
                  <a:cubicBezTo>
                    <a:pt x="62035" y="277120"/>
                    <a:pt x="0" y="215084"/>
                    <a:pt x="0" y="138560"/>
                  </a:cubicBezTo>
                  <a:cubicBezTo>
                    <a:pt x="0" y="62035"/>
                    <a:pt x="62035" y="0"/>
                    <a:pt x="138560" y="0"/>
                  </a:cubicBezTo>
                  <a:cubicBezTo>
                    <a:pt x="215084" y="0"/>
                    <a:pt x="277119" y="62035"/>
                    <a:pt x="277119" y="13856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0" name="Google Shape;3260;p71"/>
            <p:cNvSpPr/>
            <p:nvPr/>
          </p:nvSpPr>
          <p:spPr>
            <a:xfrm>
              <a:off x="802684" y="2487728"/>
              <a:ext cx="270067" cy="359562"/>
            </a:xfrm>
            <a:custGeom>
              <a:avLst/>
              <a:gdLst/>
              <a:ahLst/>
              <a:cxnLst/>
              <a:rect l="l" t="t" r="r" b="b"/>
              <a:pathLst>
                <a:path w="208144" h="277119" extrusionOk="0">
                  <a:moveTo>
                    <a:pt x="69281" y="277120"/>
                  </a:moveTo>
                  <a:cubicBezTo>
                    <a:pt x="31019" y="277120"/>
                    <a:pt x="1" y="246102"/>
                    <a:pt x="1" y="207840"/>
                  </a:cubicBezTo>
                  <a:cubicBezTo>
                    <a:pt x="1" y="169578"/>
                    <a:pt x="31019" y="138560"/>
                    <a:pt x="69281" y="138560"/>
                  </a:cubicBezTo>
                  <a:cubicBezTo>
                    <a:pt x="107543" y="138560"/>
                    <a:pt x="138561" y="107542"/>
                    <a:pt x="138561" y="69280"/>
                  </a:cubicBezTo>
                  <a:cubicBezTo>
                    <a:pt x="138561" y="31018"/>
                    <a:pt x="107543" y="0"/>
                    <a:pt x="69281" y="0"/>
                  </a:cubicBezTo>
                  <a:lnTo>
                    <a:pt x="69586" y="0"/>
                  </a:lnTo>
                  <a:cubicBezTo>
                    <a:pt x="146110" y="0"/>
                    <a:pt x="208145" y="62036"/>
                    <a:pt x="208145" y="138560"/>
                  </a:cubicBezTo>
                  <a:cubicBezTo>
                    <a:pt x="208145" y="215085"/>
                    <a:pt x="146110" y="277120"/>
                    <a:pt x="69586" y="27712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1" name="Google Shape;3261;p71"/>
            <p:cNvSpPr/>
            <p:nvPr/>
          </p:nvSpPr>
          <p:spPr>
            <a:xfrm>
              <a:off x="872949" y="2737314"/>
              <a:ext cx="39990" cy="39990"/>
            </a:xfrm>
            <a:custGeom>
              <a:avLst/>
              <a:gdLst/>
              <a:ahLst/>
              <a:cxnLst/>
              <a:rect l="l" t="t" r="r" b="b"/>
              <a:pathLst>
                <a:path w="30821" h="30821" extrusionOk="0">
                  <a:moveTo>
                    <a:pt x="30822" y="15411"/>
                  </a:moveTo>
                  <a:cubicBezTo>
                    <a:pt x="30822" y="23922"/>
                    <a:pt x="23922" y="30822"/>
                    <a:pt x="15411" y="30822"/>
                  </a:cubicBezTo>
                  <a:cubicBezTo>
                    <a:pt x="6900" y="30822"/>
                    <a:pt x="0" y="23922"/>
                    <a:pt x="0" y="15411"/>
                  </a:cubicBezTo>
                  <a:cubicBezTo>
                    <a:pt x="0" y="6900"/>
                    <a:pt x="6900" y="0"/>
                    <a:pt x="15411" y="0"/>
                  </a:cubicBezTo>
                  <a:cubicBezTo>
                    <a:pt x="23922" y="0"/>
                    <a:pt x="30822" y="6900"/>
                    <a:pt x="30822" y="1541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2" name="Google Shape;3262;p71"/>
            <p:cNvSpPr/>
            <p:nvPr/>
          </p:nvSpPr>
          <p:spPr>
            <a:xfrm>
              <a:off x="872949" y="2565600"/>
              <a:ext cx="39990" cy="39990"/>
            </a:xfrm>
            <a:custGeom>
              <a:avLst/>
              <a:gdLst/>
              <a:ahLst/>
              <a:cxnLst/>
              <a:rect l="l" t="t" r="r" b="b"/>
              <a:pathLst>
                <a:path w="30821" h="30821" extrusionOk="0">
                  <a:moveTo>
                    <a:pt x="30822" y="15411"/>
                  </a:moveTo>
                  <a:cubicBezTo>
                    <a:pt x="30822" y="23922"/>
                    <a:pt x="23922" y="30822"/>
                    <a:pt x="15411" y="30822"/>
                  </a:cubicBezTo>
                  <a:cubicBezTo>
                    <a:pt x="6900" y="30822"/>
                    <a:pt x="0" y="23922"/>
                    <a:pt x="0" y="15411"/>
                  </a:cubicBezTo>
                  <a:cubicBezTo>
                    <a:pt x="0" y="6900"/>
                    <a:pt x="6900" y="0"/>
                    <a:pt x="15411" y="0"/>
                  </a:cubicBezTo>
                  <a:cubicBezTo>
                    <a:pt x="23922" y="0"/>
                    <a:pt x="30822" y="6900"/>
                    <a:pt x="30822" y="1541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63" name="Google Shape;3263;p71"/>
          <p:cNvGrpSpPr/>
          <p:nvPr/>
        </p:nvGrpSpPr>
        <p:grpSpPr>
          <a:xfrm>
            <a:off x="1532272" y="1556976"/>
            <a:ext cx="359592" cy="359559"/>
            <a:chOff x="1532272" y="1878668"/>
            <a:chExt cx="359592" cy="359559"/>
          </a:xfrm>
        </p:grpSpPr>
        <p:sp>
          <p:nvSpPr>
            <p:cNvPr id="3264" name="Google Shape;3264;p71"/>
            <p:cNvSpPr/>
            <p:nvPr/>
          </p:nvSpPr>
          <p:spPr>
            <a:xfrm>
              <a:off x="1532301" y="1878668"/>
              <a:ext cx="359559" cy="359559"/>
            </a:xfrm>
            <a:custGeom>
              <a:avLst/>
              <a:gdLst/>
              <a:ahLst/>
              <a:cxnLst/>
              <a:rect l="l" t="t" r="r" b="b"/>
              <a:pathLst>
                <a:path w="277117" h="277117" extrusionOk="0">
                  <a:moveTo>
                    <a:pt x="277117" y="138559"/>
                  </a:moveTo>
                  <a:cubicBezTo>
                    <a:pt x="277117" y="215083"/>
                    <a:pt x="215083" y="277117"/>
                    <a:pt x="138559" y="277117"/>
                  </a:cubicBezTo>
                  <a:cubicBezTo>
                    <a:pt x="62035" y="277117"/>
                    <a:pt x="0" y="215083"/>
                    <a:pt x="0" y="138559"/>
                  </a:cubicBezTo>
                  <a:cubicBezTo>
                    <a:pt x="0" y="62035"/>
                    <a:pt x="62035" y="0"/>
                    <a:pt x="138559" y="0"/>
                  </a:cubicBezTo>
                  <a:cubicBezTo>
                    <a:pt x="215083" y="0"/>
                    <a:pt x="277117" y="62035"/>
                    <a:pt x="277117" y="1385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5" name="Google Shape;3265;p71"/>
            <p:cNvSpPr/>
            <p:nvPr/>
          </p:nvSpPr>
          <p:spPr>
            <a:xfrm>
              <a:off x="1585790" y="1878668"/>
              <a:ext cx="252543" cy="359559"/>
            </a:xfrm>
            <a:custGeom>
              <a:avLst/>
              <a:gdLst/>
              <a:ahLst/>
              <a:cxnLst/>
              <a:rect l="l" t="t" r="r" b="b"/>
              <a:pathLst>
                <a:path w="194638" h="277117" extrusionOk="0">
                  <a:moveTo>
                    <a:pt x="194639" y="138559"/>
                  </a:moveTo>
                  <a:cubicBezTo>
                    <a:pt x="194639" y="215083"/>
                    <a:pt x="151067" y="277117"/>
                    <a:pt x="97319" y="277117"/>
                  </a:cubicBezTo>
                  <a:cubicBezTo>
                    <a:pt x="43571" y="277117"/>
                    <a:pt x="0" y="215083"/>
                    <a:pt x="0" y="138559"/>
                  </a:cubicBezTo>
                  <a:cubicBezTo>
                    <a:pt x="0" y="62035"/>
                    <a:pt x="43571" y="0"/>
                    <a:pt x="97319" y="0"/>
                  </a:cubicBezTo>
                  <a:cubicBezTo>
                    <a:pt x="151067" y="0"/>
                    <a:pt x="194639" y="62035"/>
                    <a:pt x="194639" y="1385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6" name="Google Shape;3266;p71"/>
            <p:cNvSpPr/>
            <p:nvPr/>
          </p:nvSpPr>
          <p:spPr>
            <a:xfrm>
              <a:off x="1652731" y="1878668"/>
              <a:ext cx="118610" cy="359559"/>
            </a:xfrm>
            <a:custGeom>
              <a:avLst/>
              <a:gdLst/>
              <a:ahLst/>
              <a:cxnLst/>
              <a:rect l="l" t="t" r="r" b="b"/>
              <a:pathLst>
                <a:path w="91414" h="277117" extrusionOk="0">
                  <a:moveTo>
                    <a:pt x="91415" y="138559"/>
                  </a:moveTo>
                  <a:cubicBezTo>
                    <a:pt x="91415" y="215083"/>
                    <a:pt x="70951" y="277117"/>
                    <a:pt x="45707" y="277117"/>
                  </a:cubicBezTo>
                  <a:cubicBezTo>
                    <a:pt x="20464" y="277117"/>
                    <a:pt x="0" y="215083"/>
                    <a:pt x="0" y="138559"/>
                  </a:cubicBezTo>
                  <a:cubicBezTo>
                    <a:pt x="0" y="62035"/>
                    <a:pt x="20464" y="0"/>
                    <a:pt x="45707" y="0"/>
                  </a:cubicBezTo>
                  <a:cubicBezTo>
                    <a:pt x="70951" y="0"/>
                    <a:pt x="91415" y="62035"/>
                    <a:pt x="91415" y="13855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7" name="Google Shape;3267;p71"/>
            <p:cNvSpPr/>
            <p:nvPr/>
          </p:nvSpPr>
          <p:spPr>
            <a:xfrm>
              <a:off x="1532272" y="2025329"/>
              <a:ext cx="359592" cy="212764"/>
            </a:xfrm>
            <a:custGeom>
              <a:avLst/>
              <a:gdLst/>
              <a:ahLst/>
              <a:cxnLst/>
              <a:rect l="l" t="t" r="r" b="b"/>
              <a:pathLst>
                <a:path w="277142" h="163980" extrusionOk="0">
                  <a:moveTo>
                    <a:pt x="138585" y="113074"/>
                  </a:moveTo>
                  <a:cubicBezTo>
                    <a:pt x="71888" y="113067"/>
                    <a:pt x="14655" y="65556"/>
                    <a:pt x="2373" y="0"/>
                  </a:cubicBezTo>
                  <a:cubicBezTo>
                    <a:pt x="-11653" y="75227"/>
                    <a:pt x="37960" y="147582"/>
                    <a:pt x="113188" y="161608"/>
                  </a:cubicBezTo>
                  <a:cubicBezTo>
                    <a:pt x="188415" y="175635"/>
                    <a:pt x="260770" y="126021"/>
                    <a:pt x="274796" y="50794"/>
                  </a:cubicBezTo>
                  <a:cubicBezTo>
                    <a:pt x="277926" y="34007"/>
                    <a:pt x="277926" y="16787"/>
                    <a:pt x="274796" y="0"/>
                  </a:cubicBezTo>
                  <a:cubicBezTo>
                    <a:pt x="262514" y="65556"/>
                    <a:pt x="205281" y="113068"/>
                    <a:pt x="138585" y="113074"/>
                  </a:cubicBez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68" name="Google Shape;3268;p71"/>
          <p:cNvGrpSpPr/>
          <p:nvPr/>
        </p:nvGrpSpPr>
        <p:grpSpPr>
          <a:xfrm>
            <a:off x="8079406" y="3941842"/>
            <a:ext cx="342251" cy="357639"/>
            <a:chOff x="8079406" y="4263534"/>
            <a:chExt cx="342251" cy="357639"/>
          </a:xfrm>
        </p:grpSpPr>
        <p:grpSp>
          <p:nvGrpSpPr>
            <p:cNvPr id="3269" name="Google Shape;3269;p71"/>
            <p:cNvGrpSpPr/>
            <p:nvPr/>
          </p:nvGrpSpPr>
          <p:grpSpPr>
            <a:xfrm>
              <a:off x="8079406" y="4361025"/>
              <a:ext cx="342251" cy="53779"/>
              <a:chOff x="8109547" y="4431585"/>
              <a:chExt cx="263879" cy="41464"/>
            </a:xfrm>
          </p:grpSpPr>
          <p:sp>
            <p:nvSpPr>
              <p:cNvPr id="3270" name="Google Shape;3270;p71"/>
              <p:cNvSpPr/>
              <p:nvPr/>
            </p:nvSpPr>
            <p:spPr>
              <a:xfrm>
                <a:off x="8109547" y="4431585"/>
                <a:ext cx="30437" cy="41464"/>
              </a:xfrm>
              <a:custGeom>
                <a:avLst/>
                <a:gdLst/>
                <a:ahLst/>
                <a:cxnLst/>
                <a:rect l="l" t="t" r="r" b="b"/>
                <a:pathLst>
                  <a:path w="30437" h="41464" extrusionOk="0">
                    <a:moveTo>
                      <a:pt x="14051" y="41465"/>
                    </a:moveTo>
                    <a:lnTo>
                      <a:pt x="1210" y="25326"/>
                    </a:lnTo>
                    <a:cubicBezTo>
                      <a:pt x="132" y="23969"/>
                      <a:pt x="-253" y="22188"/>
                      <a:pt x="169" y="20507"/>
                    </a:cubicBezTo>
                    <a:lnTo>
                      <a:pt x="4509" y="3245"/>
                    </a:lnTo>
                    <a:cubicBezTo>
                      <a:pt x="5087" y="947"/>
                      <a:pt x="7418" y="-447"/>
                      <a:pt x="9716" y="131"/>
                    </a:cubicBezTo>
                    <a:cubicBezTo>
                      <a:pt x="10666" y="370"/>
                      <a:pt x="11506" y="926"/>
                      <a:pt x="12096" y="1709"/>
                    </a:cubicBezTo>
                    <a:lnTo>
                      <a:pt x="30439" y="26043"/>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1" name="Google Shape;3271;p71"/>
              <p:cNvSpPr/>
              <p:nvPr/>
            </p:nvSpPr>
            <p:spPr>
              <a:xfrm>
                <a:off x="8343063" y="4431586"/>
                <a:ext cx="30363" cy="41463"/>
              </a:xfrm>
              <a:custGeom>
                <a:avLst/>
                <a:gdLst/>
                <a:ahLst/>
                <a:cxnLst/>
                <a:rect l="l" t="t" r="r" b="b"/>
                <a:pathLst>
                  <a:path w="30363" h="41463" extrusionOk="0">
                    <a:moveTo>
                      <a:pt x="16388" y="41464"/>
                    </a:moveTo>
                    <a:lnTo>
                      <a:pt x="28977" y="25642"/>
                    </a:lnTo>
                    <a:cubicBezTo>
                      <a:pt x="30215" y="24086"/>
                      <a:pt x="30657" y="22041"/>
                      <a:pt x="30172" y="20113"/>
                    </a:cubicBezTo>
                    <a:lnTo>
                      <a:pt x="25930" y="3245"/>
                    </a:lnTo>
                    <a:cubicBezTo>
                      <a:pt x="25352" y="947"/>
                      <a:pt x="23021" y="-447"/>
                      <a:pt x="20723" y="131"/>
                    </a:cubicBezTo>
                    <a:cubicBezTo>
                      <a:pt x="19774" y="370"/>
                      <a:pt x="18934" y="926"/>
                      <a:pt x="18344" y="1709"/>
                    </a:cubicBezTo>
                    <a:lnTo>
                      <a:pt x="1" y="26043"/>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72" name="Google Shape;3272;p71"/>
            <p:cNvSpPr/>
            <p:nvPr/>
          </p:nvSpPr>
          <p:spPr>
            <a:xfrm>
              <a:off x="8085123" y="4380155"/>
              <a:ext cx="331042" cy="155594"/>
            </a:xfrm>
            <a:custGeom>
              <a:avLst/>
              <a:gdLst/>
              <a:ahLst/>
              <a:cxnLst/>
              <a:rect l="l" t="t" r="r" b="b"/>
              <a:pathLst>
                <a:path w="255138" h="119918" extrusionOk="0">
                  <a:moveTo>
                    <a:pt x="236585" y="1874"/>
                  </a:moveTo>
                  <a:lnTo>
                    <a:pt x="218027" y="25262"/>
                  </a:lnTo>
                  <a:lnTo>
                    <a:pt x="172661" y="1430"/>
                  </a:lnTo>
                  <a:cubicBezTo>
                    <a:pt x="170873" y="491"/>
                    <a:pt x="168884" y="0"/>
                    <a:pt x="166865" y="0"/>
                  </a:cubicBezTo>
                  <a:lnTo>
                    <a:pt x="88276" y="0"/>
                  </a:lnTo>
                  <a:cubicBezTo>
                    <a:pt x="86257" y="0"/>
                    <a:pt x="84267" y="491"/>
                    <a:pt x="82480" y="1430"/>
                  </a:cubicBezTo>
                  <a:lnTo>
                    <a:pt x="37114" y="25262"/>
                  </a:lnTo>
                  <a:lnTo>
                    <a:pt x="18556" y="1874"/>
                  </a:lnTo>
                  <a:lnTo>
                    <a:pt x="1" y="14564"/>
                  </a:lnTo>
                  <a:lnTo>
                    <a:pt x="23010" y="43561"/>
                  </a:lnTo>
                  <a:cubicBezTo>
                    <a:pt x="28435" y="50399"/>
                    <a:pt x="38179" y="51971"/>
                    <a:pt x="45481" y="47187"/>
                  </a:cubicBezTo>
                  <a:lnTo>
                    <a:pt x="83441" y="25435"/>
                  </a:lnTo>
                  <a:cubicBezTo>
                    <a:pt x="84596" y="24774"/>
                    <a:pt x="86068" y="25174"/>
                    <a:pt x="86730" y="26328"/>
                  </a:cubicBezTo>
                  <a:cubicBezTo>
                    <a:pt x="86912" y="26645"/>
                    <a:pt x="87019" y="27000"/>
                    <a:pt x="87043" y="27364"/>
                  </a:cubicBezTo>
                  <a:lnTo>
                    <a:pt x="92518" y="108713"/>
                  </a:lnTo>
                  <a:lnTo>
                    <a:pt x="127570" y="119919"/>
                  </a:lnTo>
                  <a:lnTo>
                    <a:pt x="162785" y="108713"/>
                  </a:lnTo>
                  <a:lnTo>
                    <a:pt x="168137" y="27391"/>
                  </a:lnTo>
                  <a:cubicBezTo>
                    <a:pt x="168224" y="26063"/>
                    <a:pt x="169371" y="25058"/>
                    <a:pt x="170698" y="25145"/>
                  </a:cubicBezTo>
                  <a:cubicBezTo>
                    <a:pt x="171064" y="25169"/>
                    <a:pt x="171420" y="25276"/>
                    <a:pt x="171738" y="25459"/>
                  </a:cubicBezTo>
                  <a:lnTo>
                    <a:pt x="209659" y="47188"/>
                  </a:lnTo>
                  <a:cubicBezTo>
                    <a:pt x="216961" y="51972"/>
                    <a:pt x="226705" y="50399"/>
                    <a:pt x="232131" y="43561"/>
                  </a:cubicBezTo>
                  <a:lnTo>
                    <a:pt x="255140" y="1456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3" name="Google Shape;3273;p71"/>
            <p:cNvSpPr/>
            <p:nvPr/>
          </p:nvSpPr>
          <p:spPr>
            <a:xfrm>
              <a:off x="8244412" y="4398895"/>
              <a:ext cx="11631" cy="148879"/>
            </a:xfrm>
            <a:custGeom>
              <a:avLst/>
              <a:gdLst/>
              <a:ahLst/>
              <a:cxnLst/>
              <a:rect l="l" t="t" r="r" b="b"/>
              <a:pathLst>
                <a:path w="8964" h="114743" extrusionOk="0">
                  <a:moveTo>
                    <a:pt x="4757" y="114744"/>
                  </a:moveTo>
                  <a:cubicBezTo>
                    <a:pt x="3610" y="114732"/>
                    <a:pt x="2520" y="114242"/>
                    <a:pt x="1750" y="113392"/>
                  </a:cubicBezTo>
                  <a:cubicBezTo>
                    <a:pt x="314" y="111829"/>
                    <a:pt x="129" y="111627"/>
                    <a:pt x="26" y="93172"/>
                  </a:cubicBezTo>
                  <a:cubicBezTo>
                    <a:pt x="-23" y="84328"/>
                    <a:pt x="-1" y="72103"/>
                    <a:pt x="92" y="56835"/>
                  </a:cubicBezTo>
                  <a:cubicBezTo>
                    <a:pt x="250" y="30857"/>
                    <a:pt x="563" y="4706"/>
                    <a:pt x="566" y="4444"/>
                  </a:cubicBezTo>
                  <a:cubicBezTo>
                    <a:pt x="433" y="2127"/>
                    <a:pt x="2203" y="140"/>
                    <a:pt x="4521" y="7"/>
                  </a:cubicBezTo>
                  <a:cubicBezTo>
                    <a:pt x="6838" y="-126"/>
                    <a:pt x="8825" y="1645"/>
                    <a:pt x="8958" y="3962"/>
                  </a:cubicBezTo>
                  <a:cubicBezTo>
                    <a:pt x="8970" y="4162"/>
                    <a:pt x="8967" y="4361"/>
                    <a:pt x="8950" y="4560"/>
                  </a:cubicBezTo>
                  <a:cubicBezTo>
                    <a:pt x="8503" y="41715"/>
                    <a:pt x="8061" y="101993"/>
                    <a:pt x="8730" y="108800"/>
                  </a:cubicBezTo>
                  <a:cubicBezTo>
                    <a:pt x="8877" y="109266"/>
                    <a:pt x="8951" y="109752"/>
                    <a:pt x="8950" y="110241"/>
                  </a:cubicBezTo>
                  <a:cubicBezTo>
                    <a:pt x="9033" y="112641"/>
                    <a:pt x="7158" y="114655"/>
                    <a:pt x="4758" y="11474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4" name="Google Shape;3274;p71"/>
            <p:cNvSpPr/>
            <p:nvPr/>
          </p:nvSpPr>
          <p:spPr>
            <a:xfrm rot="-4335825">
              <a:off x="8292792" y="4582309"/>
              <a:ext cx="59942" cy="15818"/>
            </a:xfrm>
            <a:custGeom>
              <a:avLst/>
              <a:gdLst/>
              <a:ahLst/>
              <a:cxnLst/>
              <a:rect l="l" t="t" r="r" b="b"/>
              <a:pathLst>
                <a:path w="46229" h="12199" extrusionOk="0">
                  <a:moveTo>
                    <a:pt x="1" y="0"/>
                  </a:moveTo>
                  <a:lnTo>
                    <a:pt x="46231" y="0"/>
                  </a:lnTo>
                  <a:lnTo>
                    <a:pt x="46231" y="12200"/>
                  </a:lnTo>
                  <a:lnTo>
                    <a:pt x="1" y="122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5" name="Google Shape;3275;p71"/>
            <p:cNvSpPr/>
            <p:nvPr/>
          </p:nvSpPr>
          <p:spPr>
            <a:xfrm>
              <a:off x="8176822" y="4505247"/>
              <a:ext cx="189079" cy="95944"/>
            </a:xfrm>
            <a:custGeom>
              <a:avLst/>
              <a:gdLst/>
              <a:ahLst/>
              <a:cxnLst/>
              <a:rect l="l" t="t" r="r" b="b"/>
              <a:pathLst>
                <a:path w="145726" h="73945" extrusionOk="0">
                  <a:moveTo>
                    <a:pt x="1" y="41625"/>
                  </a:moveTo>
                  <a:lnTo>
                    <a:pt x="10319" y="73945"/>
                  </a:lnTo>
                  <a:lnTo>
                    <a:pt x="56868" y="59085"/>
                  </a:lnTo>
                  <a:lnTo>
                    <a:pt x="112516" y="41321"/>
                  </a:lnTo>
                  <a:lnTo>
                    <a:pt x="137846" y="33234"/>
                  </a:lnTo>
                  <a:cubicBezTo>
                    <a:pt x="143802" y="31333"/>
                    <a:pt x="147089" y="24963"/>
                    <a:pt x="145188" y="19006"/>
                  </a:cubicBezTo>
                  <a:lnTo>
                    <a:pt x="141312" y="6865"/>
                  </a:lnTo>
                  <a:cubicBezTo>
                    <a:pt x="139656" y="1677"/>
                    <a:pt x="134108" y="-1187"/>
                    <a:pt x="128919" y="470"/>
                  </a:cubicBezTo>
                  <a:cubicBezTo>
                    <a:pt x="128919" y="470"/>
                    <a:pt x="128919" y="470"/>
                    <a:pt x="128918" y="470"/>
                  </a:cubicBezTo>
                  <a:lnTo>
                    <a:pt x="56867" y="23471"/>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6" name="Google Shape;3276;p71"/>
            <p:cNvSpPr/>
            <p:nvPr/>
          </p:nvSpPr>
          <p:spPr>
            <a:xfrm rot="-1064175">
              <a:off x="8170506" y="4560216"/>
              <a:ext cx="15818" cy="59942"/>
            </a:xfrm>
            <a:custGeom>
              <a:avLst/>
              <a:gdLst/>
              <a:ahLst/>
              <a:cxnLst/>
              <a:rect l="l" t="t" r="r" b="b"/>
              <a:pathLst>
                <a:path w="12199" h="46229" extrusionOk="0">
                  <a:moveTo>
                    <a:pt x="1" y="0"/>
                  </a:moveTo>
                  <a:lnTo>
                    <a:pt x="12201" y="0"/>
                  </a:lnTo>
                  <a:lnTo>
                    <a:pt x="12201" y="46230"/>
                  </a:lnTo>
                  <a:lnTo>
                    <a:pt x="1" y="4623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7" name="Google Shape;3277;p71"/>
            <p:cNvSpPr/>
            <p:nvPr/>
          </p:nvSpPr>
          <p:spPr>
            <a:xfrm>
              <a:off x="8226149" y="4380152"/>
              <a:ext cx="48381" cy="24189"/>
            </a:xfrm>
            <a:custGeom>
              <a:avLst/>
              <a:gdLst/>
              <a:ahLst/>
              <a:cxnLst/>
              <a:rect l="l" t="t" r="r" b="b"/>
              <a:pathLst>
                <a:path w="37288" h="18643" extrusionOk="0">
                  <a:moveTo>
                    <a:pt x="18645" y="18644"/>
                  </a:moveTo>
                  <a:cubicBezTo>
                    <a:pt x="28941" y="18644"/>
                    <a:pt x="37289" y="10297"/>
                    <a:pt x="37289" y="1"/>
                  </a:cubicBezTo>
                  <a:cubicBezTo>
                    <a:pt x="37289" y="0"/>
                    <a:pt x="37289" y="0"/>
                    <a:pt x="37289" y="0"/>
                  </a:cubicBezTo>
                  <a:lnTo>
                    <a:pt x="1" y="0"/>
                  </a:lnTo>
                  <a:cubicBezTo>
                    <a:pt x="1" y="10296"/>
                    <a:pt x="8347" y="18644"/>
                    <a:pt x="18644" y="18644"/>
                  </a:cubicBezTo>
                  <a:cubicBezTo>
                    <a:pt x="18645" y="18644"/>
                    <a:pt x="18645" y="18644"/>
                    <a:pt x="18645" y="18644"/>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8" name="Google Shape;3278;p71"/>
            <p:cNvSpPr/>
            <p:nvPr/>
          </p:nvSpPr>
          <p:spPr>
            <a:xfrm>
              <a:off x="8135244" y="4505175"/>
              <a:ext cx="189164" cy="96015"/>
            </a:xfrm>
            <a:custGeom>
              <a:avLst/>
              <a:gdLst/>
              <a:ahLst/>
              <a:cxnLst/>
              <a:rect l="l" t="t" r="r" b="b"/>
              <a:pathLst>
                <a:path w="145791" h="74000" extrusionOk="0">
                  <a:moveTo>
                    <a:pt x="135475" y="74001"/>
                  </a:moveTo>
                  <a:lnTo>
                    <a:pt x="145793" y="41681"/>
                  </a:lnTo>
                  <a:lnTo>
                    <a:pt x="16664" y="459"/>
                  </a:lnTo>
                  <a:cubicBezTo>
                    <a:pt x="11592" y="-1160"/>
                    <a:pt x="6168" y="1639"/>
                    <a:pt x="4549" y="6711"/>
                  </a:cubicBezTo>
                  <a:lnTo>
                    <a:pt x="528" y="19305"/>
                  </a:lnTo>
                  <a:cubicBezTo>
                    <a:pt x="-1330" y="25128"/>
                    <a:pt x="1883" y="31354"/>
                    <a:pt x="7705" y="3321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9" name="Google Shape;3279;p71"/>
            <p:cNvSpPr/>
            <p:nvPr/>
          </p:nvSpPr>
          <p:spPr>
            <a:xfrm>
              <a:off x="8203860" y="4501690"/>
              <a:ext cx="93713" cy="34014"/>
            </a:xfrm>
            <a:custGeom>
              <a:avLst/>
              <a:gdLst/>
              <a:ahLst/>
              <a:cxnLst/>
              <a:rect l="l" t="t" r="r" b="b"/>
              <a:pathLst>
                <a:path w="72226" h="26215" extrusionOk="0">
                  <a:moveTo>
                    <a:pt x="972" y="15002"/>
                  </a:moveTo>
                  <a:lnTo>
                    <a:pt x="36021" y="26216"/>
                  </a:lnTo>
                  <a:lnTo>
                    <a:pt x="71239" y="15002"/>
                  </a:lnTo>
                  <a:lnTo>
                    <a:pt x="72227" y="0"/>
                  </a:lnTo>
                  <a:lnTo>
                    <a:pt x="0" y="575"/>
                  </a:lnTo>
                  <a:lnTo>
                    <a:pt x="972" y="1500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0" name="Google Shape;3280;p71"/>
            <p:cNvSpPr/>
            <p:nvPr/>
          </p:nvSpPr>
          <p:spPr>
            <a:xfrm>
              <a:off x="8205559" y="4304858"/>
              <a:ext cx="89345" cy="18033"/>
            </a:xfrm>
            <a:custGeom>
              <a:avLst/>
              <a:gdLst/>
              <a:ahLst/>
              <a:cxnLst/>
              <a:rect l="l" t="t" r="r" b="b"/>
              <a:pathLst>
                <a:path w="68859" h="13898" extrusionOk="0">
                  <a:moveTo>
                    <a:pt x="59358" y="0"/>
                  </a:moveTo>
                  <a:lnTo>
                    <a:pt x="61888" y="0"/>
                  </a:lnTo>
                  <a:cubicBezTo>
                    <a:pt x="65726" y="-13"/>
                    <a:pt x="68848" y="3088"/>
                    <a:pt x="68861" y="6926"/>
                  </a:cubicBezTo>
                  <a:cubicBezTo>
                    <a:pt x="68874" y="10763"/>
                    <a:pt x="65773" y="13885"/>
                    <a:pt x="61936" y="13898"/>
                  </a:cubicBezTo>
                  <a:cubicBezTo>
                    <a:pt x="61920" y="13898"/>
                    <a:pt x="61904" y="13898"/>
                    <a:pt x="61888" y="13898"/>
                  </a:cubicBezTo>
                  <a:lnTo>
                    <a:pt x="6974" y="13898"/>
                  </a:lnTo>
                  <a:cubicBezTo>
                    <a:pt x="3136" y="13911"/>
                    <a:pt x="14" y="10811"/>
                    <a:pt x="1" y="6973"/>
                  </a:cubicBezTo>
                  <a:cubicBezTo>
                    <a:pt x="-12" y="3135"/>
                    <a:pt x="3089" y="13"/>
                    <a:pt x="6926" y="0"/>
                  </a:cubicBezTo>
                  <a:cubicBezTo>
                    <a:pt x="6942" y="0"/>
                    <a:pt x="6958" y="0"/>
                    <a:pt x="6974" y="0"/>
                  </a:cubicBezTo>
                  <a:lnTo>
                    <a:pt x="59358" y="0"/>
                  </a:lnTo>
                  <a:close/>
                </a:path>
              </a:pathLst>
            </a:custGeom>
            <a:solidFill>
              <a:srgbClr val="FF947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1" name="Google Shape;3281;p71"/>
            <p:cNvSpPr/>
            <p:nvPr/>
          </p:nvSpPr>
          <p:spPr>
            <a:xfrm>
              <a:off x="8235033" y="4352332"/>
              <a:ext cx="31111" cy="30415"/>
            </a:xfrm>
            <a:custGeom>
              <a:avLst/>
              <a:gdLst/>
              <a:ahLst/>
              <a:cxnLst/>
              <a:rect l="l" t="t" r="r" b="b"/>
              <a:pathLst>
                <a:path w="23978" h="23441" extrusionOk="0">
                  <a:moveTo>
                    <a:pt x="0" y="0"/>
                  </a:moveTo>
                  <a:lnTo>
                    <a:pt x="23978" y="0"/>
                  </a:lnTo>
                  <a:lnTo>
                    <a:pt x="23978" y="23441"/>
                  </a:lnTo>
                  <a:lnTo>
                    <a:pt x="0" y="23441"/>
                  </a:ln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2" name="Google Shape;3282;p71"/>
            <p:cNvSpPr/>
            <p:nvPr/>
          </p:nvSpPr>
          <p:spPr>
            <a:xfrm>
              <a:off x="8235029" y="4352334"/>
              <a:ext cx="31111" cy="12090"/>
            </a:xfrm>
            <a:custGeom>
              <a:avLst/>
              <a:gdLst/>
              <a:ahLst/>
              <a:cxnLst/>
              <a:rect l="l" t="t" r="r" b="b"/>
              <a:pathLst>
                <a:path w="23978" h="9318" extrusionOk="0">
                  <a:moveTo>
                    <a:pt x="2" y="8355"/>
                  </a:moveTo>
                  <a:cubicBezTo>
                    <a:pt x="1820" y="8994"/>
                    <a:pt x="3733" y="9319"/>
                    <a:pt x="5661" y="9319"/>
                  </a:cubicBezTo>
                  <a:lnTo>
                    <a:pt x="17973" y="9319"/>
                  </a:lnTo>
                  <a:cubicBezTo>
                    <a:pt x="20025" y="9320"/>
                    <a:pt x="22059" y="8951"/>
                    <a:pt x="23979" y="8229"/>
                  </a:cubicBezTo>
                  <a:lnTo>
                    <a:pt x="23979" y="0"/>
                  </a:lnTo>
                  <a:lnTo>
                    <a:pt x="1" y="0"/>
                  </a:lnTo>
                  <a:lnTo>
                    <a:pt x="1" y="8355"/>
                  </a:lnTo>
                  <a:close/>
                </a:path>
              </a:pathLst>
            </a:custGeom>
            <a:solidFill>
              <a:srgbClr val="00113E">
                <a:alpha val="104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3" name="Google Shape;3283;p71"/>
            <p:cNvSpPr/>
            <p:nvPr/>
          </p:nvSpPr>
          <p:spPr>
            <a:xfrm>
              <a:off x="8216374" y="4263535"/>
              <a:ext cx="67984" cy="93912"/>
            </a:xfrm>
            <a:custGeom>
              <a:avLst/>
              <a:gdLst/>
              <a:ahLst/>
              <a:cxnLst/>
              <a:rect l="l" t="t" r="r" b="b"/>
              <a:pathLst>
                <a:path w="52396" h="72379" extrusionOk="0">
                  <a:moveTo>
                    <a:pt x="30801" y="0"/>
                  </a:moveTo>
                  <a:cubicBezTo>
                    <a:pt x="42728" y="0"/>
                    <a:pt x="52397" y="9669"/>
                    <a:pt x="52397" y="21596"/>
                  </a:cubicBezTo>
                  <a:cubicBezTo>
                    <a:pt x="52397" y="22227"/>
                    <a:pt x="52369" y="22858"/>
                    <a:pt x="52314" y="23487"/>
                  </a:cubicBezTo>
                  <a:lnTo>
                    <a:pt x="49347" y="57242"/>
                  </a:lnTo>
                  <a:cubicBezTo>
                    <a:pt x="48347" y="65870"/>
                    <a:pt x="41041" y="72379"/>
                    <a:pt x="32356" y="72379"/>
                  </a:cubicBezTo>
                  <a:lnTo>
                    <a:pt x="20043" y="72379"/>
                  </a:lnTo>
                  <a:cubicBezTo>
                    <a:pt x="11358" y="72379"/>
                    <a:pt x="4052" y="65870"/>
                    <a:pt x="3052" y="57242"/>
                  </a:cubicBezTo>
                  <a:lnTo>
                    <a:pt x="85" y="23487"/>
                  </a:lnTo>
                  <a:cubicBezTo>
                    <a:pt x="-959" y="11606"/>
                    <a:pt x="7826" y="1127"/>
                    <a:pt x="19708" y="83"/>
                  </a:cubicBezTo>
                  <a:cubicBezTo>
                    <a:pt x="20336" y="28"/>
                    <a:pt x="20967" y="0"/>
                    <a:pt x="21598" y="0"/>
                  </a:cubicBezTo>
                  <a:close/>
                </a:path>
              </a:pathLst>
            </a:custGeom>
            <a:solidFill>
              <a:srgbClr val="FFBCA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4" name="Google Shape;3284;p71"/>
            <p:cNvSpPr/>
            <p:nvPr/>
          </p:nvSpPr>
          <p:spPr>
            <a:xfrm>
              <a:off x="8216603" y="4263534"/>
              <a:ext cx="67983" cy="41187"/>
            </a:xfrm>
            <a:custGeom>
              <a:avLst/>
              <a:gdLst/>
              <a:ahLst/>
              <a:cxnLst/>
              <a:rect l="l" t="t" r="r" b="b"/>
              <a:pathLst>
                <a:path w="52395" h="31743" extrusionOk="0">
                  <a:moveTo>
                    <a:pt x="20103" y="18837"/>
                  </a:moveTo>
                  <a:cubicBezTo>
                    <a:pt x="28126" y="27647"/>
                    <a:pt x="39697" y="32365"/>
                    <a:pt x="51592" y="31678"/>
                  </a:cubicBezTo>
                  <a:lnTo>
                    <a:pt x="52312" y="23487"/>
                  </a:lnTo>
                  <a:cubicBezTo>
                    <a:pt x="53357" y="11606"/>
                    <a:pt x="44573" y="1128"/>
                    <a:pt x="32692" y="83"/>
                  </a:cubicBezTo>
                  <a:cubicBezTo>
                    <a:pt x="32063" y="28"/>
                    <a:pt x="31431" y="0"/>
                    <a:pt x="30800" y="0"/>
                  </a:cubicBezTo>
                  <a:lnTo>
                    <a:pt x="21597" y="0"/>
                  </a:lnTo>
                  <a:cubicBezTo>
                    <a:pt x="9670" y="0"/>
                    <a:pt x="1" y="9669"/>
                    <a:pt x="1" y="21596"/>
                  </a:cubicBezTo>
                  <a:cubicBezTo>
                    <a:pt x="1" y="22227"/>
                    <a:pt x="29" y="22858"/>
                    <a:pt x="84" y="23487"/>
                  </a:cubicBezTo>
                  <a:lnTo>
                    <a:pt x="527" y="28522"/>
                  </a:lnTo>
                  <a:cubicBezTo>
                    <a:pt x="8109" y="28134"/>
                    <a:pt x="15194" y="24629"/>
                    <a:pt x="20103" y="188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288"/>
        <p:cNvGrpSpPr/>
        <p:nvPr/>
      </p:nvGrpSpPr>
      <p:grpSpPr>
        <a:xfrm>
          <a:off x="0" y="0"/>
          <a:ext cx="0" cy="0"/>
          <a:chOff x="0" y="0"/>
          <a:chExt cx="0" cy="0"/>
        </a:xfrm>
      </p:grpSpPr>
      <p:grpSp>
        <p:nvGrpSpPr>
          <p:cNvPr id="3289" name="Google Shape;3289;p72"/>
          <p:cNvGrpSpPr/>
          <p:nvPr/>
        </p:nvGrpSpPr>
        <p:grpSpPr>
          <a:xfrm>
            <a:off x="3344708" y="3290454"/>
            <a:ext cx="4695046" cy="1321348"/>
            <a:chOff x="3344708" y="3290454"/>
            <a:chExt cx="4695046" cy="1321348"/>
          </a:xfrm>
        </p:grpSpPr>
        <p:grpSp>
          <p:nvGrpSpPr>
            <p:cNvPr id="3290" name="Google Shape;3290;p72"/>
            <p:cNvGrpSpPr/>
            <p:nvPr/>
          </p:nvGrpSpPr>
          <p:grpSpPr>
            <a:xfrm>
              <a:off x="5419801" y="3290454"/>
              <a:ext cx="1834808" cy="1313075"/>
              <a:chOff x="839037" y="2800105"/>
              <a:chExt cx="809748" cy="579494"/>
            </a:xfrm>
          </p:grpSpPr>
          <p:sp>
            <p:nvSpPr>
              <p:cNvPr id="3291" name="Google Shape;3291;p72"/>
              <p:cNvSpPr/>
              <p:nvPr/>
            </p:nvSpPr>
            <p:spPr>
              <a:xfrm>
                <a:off x="839037" y="3029576"/>
                <a:ext cx="809748" cy="43844"/>
              </a:xfrm>
              <a:custGeom>
                <a:avLst/>
                <a:gdLst/>
                <a:ahLst/>
                <a:cxnLst/>
                <a:rect l="l" t="t" r="r" b="b"/>
                <a:pathLst>
                  <a:path w="809748" h="43844" extrusionOk="0">
                    <a:moveTo>
                      <a:pt x="0" y="0"/>
                    </a:moveTo>
                    <a:lnTo>
                      <a:pt x="809748" y="0"/>
                    </a:lnTo>
                    <a:lnTo>
                      <a:pt x="809748" y="43845"/>
                    </a:lnTo>
                    <a:lnTo>
                      <a:pt x="0" y="4384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2" name="Google Shape;3292;p72"/>
              <p:cNvSpPr/>
              <p:nvPr/>
            </p:nvSpPr>
            <p:spPr>
              <a:xfrm>
                <a:off x="839037" y="2822239"/>
                <a:ext cx="809748" cy="109291"/>
              </a:xfrm>
              <a:custGeom>
                <a:avLst/>
                <a:gdLst/>
                <a:ahLst/>
                <a:cxnLst/>
                <a:rect l="l" t="t" r="r" b="b"/>
                <a:pathLst>
                  <a:path w="809748" h="109291" extrusionOk="0">
                    <a:moveTo>
                      <a:pt x="0" y="0"/>
                    </a:moveTo>
                    <a:lnTo>
                      <a:pt x="809748" y="0"/>
                    </a:lnTo>
                    <a:lnTo>
                      <a:pt x="809748" y="109292"/>
                    </a:lnTo>
                    <a:lnTo>
                      <a:pt x="0" y="10929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3" name="Google Shape;3293;p72"/>
              <p:cNvSpPr/>
              <p:nvPr/>
            </p:nvSpPr>
            <p:spPr>
              <a:xfrm>
                <a:off x="900568" y="3073421"/>
                <a:ext cx="27552" cy="306178"/>
              </a:xfrm>
              <a:custGeom>
                <a:avLst/>
                <a:gdLst/>
                <a:ahLst/>
                <a:cxnLst/>
                <a:rect l="l" t="t" r="r" b="b"/>
                <a:pathLst>
                  <a:path w="27552" h="306178" extrusionOk="0">
                    <a:moveTo>
                      <a:pt x="0" y="0"/>
                    </a:moveTo>
                    <a:lnTo>
                      <a:pt x="27553" y="0"/>
                    </a:lnTo>
                    <a:lnTo>
                      <a:pt x="27553" y="306179"/>
                    </a:lnTo>
                    <a:lnTo>
                      <a:pt x="0" y="30617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4" name="Google Shape;3294;p72"/>
              <p:cNvSpPr/>
              <p:nvPr/>
            </p:nvSpPr>
            <p:spPr>
              <a:xfrm>
                <a:off x="900568" y="2800105"/>
                <a:ext cx="27552" cy="257145"/>
              </a:xfrm>
              <a:custGeom>
                <a:avLst/>
                <a:gdLst/>
                <a:ahLst/>
                <a:cxnLst/>
                <a:rect l="l" t="t" r="r" b="b"/>
                <a:pathLst>
                  <a:path w="27552" h="257145" extrusionOk="0">
                    <a:moveTo>
                      <a:pt x="0" y="0"/>
                    </a:moveTo>
                    <a:lnTo>
                      <a:pt x="27553" y="0"/>
                    </a:lnTo>
                    <a:lnTo>
                      <a:pt x="27553" y="257146"/>
                    </a:lnTo>
                    <a:lnTo>
                      <a:pt x="0" y="25714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5" name="Google Shape;3295;p72"/>
              <p:cNvSpPr/>
              <p:nvPr/>
            </p:nvSpPr>
            <p:spPr>
              <a:xfrm>
                <a:off x="1560135" y="2800105"/>
                <a:ext cx="27552" cy="257145"/>
              </a:xfrm>
              <a:custGeom>
                <a:avLst/>
                <a:gdLst/>
                <a:ahLst/>
                <a:cxnLst/>
                <a:rect l="l" t="t" r="r" b="b"/>
                <a:pathLst>
                  <a:path w="27552" h="257145" extrusionOk="0">
                    <a:moveTo>
                      <a:pt x="0" y="0"/>
                    </a:moveTo>
                    <a:lnTo>
                      <a:pt x="27553" y="0"/>
                    </a:lnTo>
                    <a:lnTo>
                      <a:pt x="27553" y="257146"/>
                    </a:lnTo>
                    <a:lnTo>
                      <a:pt x="0" y="257146"/>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6" name="Google Shape;3296;p72"/>
              <p:cNvSpPr/>
              <p:nvPr/>
            </p:nvSpPr>
            <p:spPr>
              <a:xfrm>
                <a:off x="1576671" y="3073421"/>
                <a:ext cx="27552" cy="306178"/>
              </a:xfrm>
              <a:custGeom>
                <a:avLst/>
                <a:gdLst/>
                <a:ahLst/>
                <a:cxnLst/>
                <a:rect l="l" t="t" r="r" b="b"/>
                <a:pathLst>
                  <a:path w="27552" h="306178" extrusionOk="0">
                    <a:moveTo>
                      <a:pt x="0" y="0"/>
                    </a:moveTo>
                    <a:lnTo>
                      <a:pt x="27553" y="0"/>
                    </a:lnTo>
                    <a:lnTo>
                      <a:pt x="27553" y="306179"/>
                    </a:lnTo>
                    <a:lnTo>
                      <a:pt x="0" y="306179"/>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97" name="Google Shape;3297;p72"/>
            <p:cNvGrpSpPr/>
            <p:nvPr/>
          </p:nvGrpSpPr>
          <p:grpSpPr>
            <a:xfrm>
              <a:off x="3344708" y="4358937"/>
              <a:ext cx="4695046" cy="252864"/>
              <a:chOff x="3344708" y="4358937"/>
              <a:chExt cx="4695046" cy="252864"/>
            </a:xfrm>
          </p:grpSpPr>
          <p:sp>
            <p:nvSpPr>
              <p:cNvPr id="3298" name="Google Shape;3298;p72"/>
              <p:cNvSpPr/>
              <p:nvPr/>
            </p:nvSpPr>
            <p:spPr>
              <a:xfrm>
                <a:off x="5159470" y="4358937"/>
                <a:ext cx="1387351" cy="247499"/>
              </a:xfrm>
              <a:custGeom>
                <a:avLst/>
                <a:gdLst/>
                <a:ahLst/>
                <a:cxnLst/>
                <a:rect l="l" t="t" r="r" b="b"/>
                <a:pathLst>
                  <a:path w="1098892" h="109271" extrusionOk="0">
                    <a:moveTo>
                      <a:pt x="1059868" y="58990"/>
                    </a:moveTo>
                    <a:cubicBezTo>
                      <a:pt x="1051188" y="58844"/>
                      <a:pt x="1042115" y="61457"/>
                      <a:pt x="1034051" y="58246"/>
                    </a:cubicBezTo>
                    <a:cubicBezTo>
                      <a:pt x="1024261" y="54348"/>
                      <a:pt x="1019628" y="43491"/>
                      <a:pt x="1013103" y="35222"/>
                    </a:cubicBezTo>
                    <a:cubicBezTo>
                      <a:pt x="995689" y="14653"/>
                      <a:pt x="965563" y="10499"/>
                      <a:pt x="943224" y="25585"/>
                    </a:cubicBezTo>
                    <a:cubicBezTo>
                      <a:pt x="936398" y="30545"/>
                      <a:pt x="930274" y="37451"/>
                      <a:pt x="921924" y="38683"/>
                    </a:cubicBezTo>
                    <a:cubicBezTo>
                      <a:pt x="906224" y="41000"/>
                      <a:pt x="896282" y="23200"/>
                      <a:pt x="884590" y="12477"/>
                    </a:cubicBezTo>
                    <a:cubicBezTo>
                      <a:pt x="867234" y="-2664"/>
                      <a:pt x="841836" y="-4184"/>
                      <a:pt x="822796" y="8779"/>
                    </a:cubicBezTo>
                    <a:cubicBezTo>
                      <a:pt x="814961" y="14403"/>
                      <a:pt x="808651" y="22408"/>
                      <a:pt x="799693" y="25984"/>
                    </a:cubicBezTo>
                    <a:cubicBezTo>
                      <a:pt x="774362" y="36096"/>
                      <a:pt x="749630" y="5816"/>
                      <a:pt x="722359" y="6381"/>
                    </a:cubicBezTo>
                    <a:cubicBezTo>
                      <a:pt x="695341" y="6941"/>
                      <a:pt x="676450" y="37125"/>
                      <a:pt x="649511" y="39253"/>
                    </a:cubicBezTo>
                    <a:cubicBezTo>
                      <a:pt x="625642" y="41138"/>
                      <a:pt x="604314" y="20193"/>
                      <a:pt x="580470" y="22379"/>
                    </a:cubicBezTo>
                    <a:cubicBezTo>
                      <a:pt x="554580" y="24752"/>
                      <a:pt x="537150" y="53179"/>
                      <a:pt x="511349" y="56384"/>
                    </a:cubicBezTo>
                    <a:cubicBezTo>
                      <a:pt x="485412" y="59606"/>
                      <a:pt x="461854" y="36075"/>
                      <a:pt x="435868" y="38874"/>
                    </a:cubicBezTo>
                    <a:cubicBezTo>
                      <a:pt x="415539" y="41063"/>
                      <a:pt x="399691" y="58862"/>
                      <a:pt x="379472" y="61904"/>
                    </a:cubicBezTo>
                    <a:cubicBezTo>
                      <a:pt x="355753" y="65471"/>
                      <a:pt x="333246" y="47940"/>
                      <a:pt x="309284" y="48994"/>
                    </a:cubicBezTo>
                    <a:cubicBezTo>
                      <a:pt x="279566" y="50302"/>
                      <a:pt x="256320" y="79489"/>
                      <a:pt x="226574" y="79818"/>
                    </a:cubicBezTo>
                    <a:cubicBezTo>
                      <a:pt x="201243" y="80097"/>
                      <a:pt x="177782" y="59036"/>
                      <a:pt x="153057" y="64547"/>
                    </a:cubicBezTo>
                    <a:cubicBezTo>
                      <a:pt x="135827" y="68388"/>
                      <a:pt x="123422" y="84311"/>
                      <a:pt x="106367" y="88867"/>
                    </a:cubicBezTo>
                    <a:cubicBezTo>
                      <a:pt x="89093" y="93482"/>
                      <a:pt x="71123" y="85563"/>
                      <a:pt x="53254" y="84943"/>
                    </a:cubicBezTo>
                    <a:cubicBezTo>
                      <a:pt x="32758" y="84399"/>
                      <a:pt x="13169" y="93385"/>
                      <a:pt x="221" y="109270"/>
                    </a:cubicBezTo>
                    <a:lnTo>
                      <a:pt x="1098425" y="106978"/>
                    </a:lnTo>
                    <a:cubicBezTo>
                      <a:pt x="1103100" y="84047"/>
                      <a:pt x="1083286" y="59385"/>
                      <a:pt x="1059868" y="589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9" name="Google Shape;3299;p72"/>
              <p:cNvSpPr/>
              <p:nvPr/>
            </p:nvSpPr>
            <p:spPr>
              <a:xfrm>
                <a:off x="3344708" y="4602589"/>
                <a:ext cx="4695046" cy="9212"/>
              </a:xfrm>
              <a:custGeom>
                <a:avLst/>
                <a:gdLst/>
                <a:ahLst/>
                <a:cxnLst/>
                <a:rect l="l" t="t" r="r" b="b"/>
                <a:pathLst>
                  <a:path w="2648827" h="3460" extrusionOk="0">
                    <a:moveTo>
                      <a:pt x="221" y="-2"/>
                    </a:moveTo>
                    <a:lnTo>
                      <a:pt x="264904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300" name="Google Shape;3300;p72"/>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Clr>
                <a:schemeClr val="dk1"/>
              </a:buClr>
              <a:buSzPts val="1100"/>
              <a:buFont typeface="Arial"/>
              <a:buNone/>
            </a:pPr>
            <a:r>
              <a:rPr lang="en"/>
              <a:t>Alternative resources</a:t>
            </a:r>
            <a:endParaRPr/>
          </a:p>
        </p:txBody>
      </p:sp>
      <p:sp>
        <p:nvSpPr>
          <p:cNvPr id="3301" name="Google Shape;3301;p72"/>
          <p:cNvSpPr txBox="1">
            <a:spLocks noGrp="1"/>
          </p:cNvSpPr>
          <p:nvPr>
            <p:ph type="body" idx="1"/>
          </p:nvPr>
        </p:nvSpPr>
        <p:spPr>
          <a:xfrm>
            <a:off x="713225" y="1006100"/>
            <a:ext cx="7717500" cy="86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365760" lvl="0" indent="-317500" algn="l" rtl="0">
              <a:spcBef>
                <a:spcPts val="0"/>
              </a:spcBef>
              <a:spcAft>
                <a:spcPts val="0"/>
              </a:spcAft>
              <a:buClr>
                <a:schemeClr val="lt2"/>
              </a:buClr>
              <a:buSzPts val="1400"/>
              <a:buChar char="●"/>
            </a:pPr>
            <a:r>
              <a:rPr lang="en" u="sng">
                <a:hlinkClick r:id="rId3"/>
              </a:rPr>
              <a:t>Hand drawn illustration of people doing outdoor activities</a:t>
            </a:r>
            <a:endParaRPr/>
          </a:p>
          <a:p>
            <a:pPr marL="365760" lvl="0" indent="-317500" algn="l" rtl="0">
              <a:spcBef>
                <a:spcPts val="0"/>
              </a:spcBef>
              <a:spcAft>
                <a:spcPts val="0"/>
              </a:spcAft>
              <a:buClr>
                <a:schemeClr val="lt2"/>
              </a:buClr>
              <a:buSzPts val="1400"/>
              <a:buChar char="●"/>
            </a:pPr>
            <a:r>
              <a:rPr lang="en" u="sng">
                <a:hlinkClick r:id="rId4"/>
              </a:rPr>
              <a:t>Hand drawn illustration of people doing outdoor activities I</a:t>
            </a:r>
            <a:endParaRPr/>
          </a:p>
          <a:p>
            <a:pPr marL="0" lvl="0" indent="0" algn="l" rtl="0">
              <a:spcBef>
                <a:spcPts val="600"/>
              </a:spcBef>
              <a:spcAft>
                <a:spcPts val="1000"/>
              </a:spcAft>
              <a:buClr>
                <a:schemeClr val="dk1"/>
              </a:buClr>
              <a:buSzPts val="1100"/>
              <a:buFont typeface="Arial"/>
              <a:buNone/>
            </a:pPr>
            <a:endParaRPr/>
          </a:p>
        </p:txBody>
      </p:sp>
      <p:grpSp>
        <p:nvGrpSpPr>
          <p:cNvPr id="3302" name="Google Shape;3302;p72"/>
          <p:cNvGrpSpPr/>
          <p:nvPr/>
        </p:nvGrpSpPr>
        <p:grpSpPr>
          <a:xfrm>
            <a:off x="6456265" y="2196010"/>
            <a:ext cx="1873054" cy="2401031"/>
            <a:chOff x="6456265" y="2196010"/>
            <a:chExt cx="1873054" cy="2401031"/>
          </a:xfrm>
        </p:grpSpPr>
        <p:grpSp>
          <p:nvGrpSpPr>
            <p:cNvPr id="3303" name="Google Shape;3303;p72"/>
            <p:cNvGrpSpPr/>
            <p:nvPr/>
          </p:nvGrpSpPr>
          <p:grpSpPr>
            <a:xfrm>
              <a:off x="6814547" y="2196010"/>
              <a:ext cx="364049" cy="571931"/>
              <a:chOff x="1212684" y="2245385"/>
              <a:chExt cx="160664" cy="252408"/>
            </a:xfrm>
          </p:grpSpPr>
          <p:sp>
            <p:nvSpPr>
              <p:cNvPr id="3304" name="Google Shape;3304;p72"/>
              <p:cNvSpPr/>
              <p:nvPr/>
            </p:nvSpPr>
            <p:spPr>
              <a:xfrm>
                <a:off x="1292971" y="2385446"/>
                <a:ext cx="80377" cy="112347"/>
              </a:xfrm>
              <a:custGeom>
                <a:avLst/>
                <a:gdLst/>
                <a:ahLst/>
                <a:cxnLst/>
                <a:rect l="l" t="t" r="r" b="b"/>
                <a:pathLst>
                  <a:path w="80377" h="112347" extrusionOk="0">
                    <a:moveTo>
                      <a:pt x="0" y="57718"/>
                    </a:moveTo>
                    <a:lnTo>
                      <a:pt x="17509" y="112348"/>
                    </a:lnTo>
                    <a:lnTo>
                      <a:pt x="80377" y="92230"/>
                    </a:lnTo>
                    <a:lnTo>
                      <a:pt x="53215" y="0"/>
                    </a:lnTo>
                    <a:lnTo>
                      <a:pt x="0" y="57718"/>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5" name="Google Shape;3305;p72"/>
              <p:cNvSpPr/>
              <p:nvPr/>
            </p:nvSpPr>
            <p:spPr>
              <a:xfrm>
                <a:off x="1226136" y="2287791"/>
                <a:ext cx="122637" cy="156244"/>
              </a:xfrm>
              <a:custGeom>
                <a:avLst/>
                <a:gdLst/>
                <a:ahLst/>
                <a:cxnLst/>
                <a:rect l="l" t="t" r="r" b="b"/>
                <a:pathLst>
                  <a:path w="122637" h="156244" extrusionOk="0">
                    <a:moveTo>
                      <a:pt x="221" y="63313"/>
                    </a:moveTo>
                    <a:cubicBezTo>
                      <a:pt x="306" y="64619"/>
                      <a:pt x="14029" y="118887"/>
                      <a:pt x="19610" y="131100"/>
                    </a:cubicBezTo>
                    <a:cubicBezTo>
                      <a:pt x="25191" y="143312"/>
                      <a:pt x="43035" y="161159"/>
                      <a:pt x="68285" y="154978"/>
                    </a:cubicBezTo>
                    <a:cubicBezTo>
                      <a:pt x="98725" y="147527"/>
                      <a:pt x="122858" y="99397"/>
                      <a:pt x="122858" y="99397"/>
                    </a:cubicBezTo>
                    <a:lnTo>
                      <a:pt x="96218" y="16267"/>
                    </a:lnTo>
                    <a:cubicBezTo>
                      <a:pt x="96218" y="16267"/>
                      <a:pt x="70702" y="-8565"/>
                      <a:pt x="35197" y="3129"/>
                    </a:cubicBezTo>
                    <a:cubicBezTo>
                      <a:pt x="-308" y="14823"/>
                      <a:pt x="221" y="63313"/>
                      <a:pt x="221" y="63313"/>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6" name="Google Shape;3306;p72"/>
              <p:cNvSpPr/>
              <p:nvPr/>
            </p:nvSpPr>
            <p:spPr>
              <a:xfrm>
                <a:off x="1230621" y="2367390"/>
                <a:ext cx="30511" cy="21038"/>
              </a:xfrm>
              <a:custGeom>
                <a:avLst/>
                <a:gdLst/>
                <a:ahLst/>
                <a:cxnLst/>
                <a:rect l="l" t="t" r="r" b="b"/>
                <a:pathLst>
                  <a:path w="30511" h="21038" extrusionOk="0">
                    <a:moveTo>
                      <a:pt x="221" y="2132"/>
                    </a:moveTo>
                    <a:cubicBezTo>
                      <a:pt x="1952" y="1091"/>
                      <a:pt x="3894" y="449"/>
                      <a:pt x="5905" y="252"/>
                    </a:cubicBezTo>
                    <a:cubicBezTo>
                      <a:pt x="24119" y="-1830"/>
                      <a:pt x="30733" y="9589"/>
                      <a:pt x="30733" y="9589"/>
                    </a:cubicBezTo>
                    <a:cubicBezTo>
                      <a:pt x="30733" y="9589"/>
                      <a:pt x="26500" y="18347"/>
                      <a:pt x="11820" y="20742"/>
                    </a:cubicBezTo>
                    <a:cubicBezTo>
                      <a:pt x="9672" y="21136"/>
                      <a:pt x="7469" y="21135"/>
                      <a:pt x="5321" y="2074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7" name="Google Shape;3307;p72"/>
              <p:cNvSpPr/>
              <p:nvPr/>
            </p:nvSpPr>
            <p:spPr>
              <a:xfrm>
                <a:off x="1277158" y="2330565"/>
                <a:ext cx="27634" cy="13120"/>
              </a:xfrm>
              <a:custGeom>
                <a:avLst/>
                <a:gdLst/>
                <a:ahLst/>
                <a:cxnLst/>
                <a:rect l="l" t="t" r="r" b="b"/>
                <a:pathLst>
                  <a:path w="27634" h="13120" extrusionOk="0">
                    <a:moveTo>
                      <a:pt x="648" y="12577"/>
                    </a:moveTo>
                    <a:cubicBezTo>
                      <a:pt x="-224" y="11733"/>
                      <a:pt x="212" y="9607"/>
                      <a:pt x="2216" y="7259"/>
                    </a:cubicBezTo>
                    <a:cubicBezTo>
                      <a:pt x="4855" y="4380"/>
                      <a:pt x="8223" y="2266"/>
                      <a:pt x="11964" y="1142"/>
                    </a:cubicBezTo>
                    <a:cubicBezTo>
                      <a:pt x="15693" y="-141"/>
                      <a:pt x="19708" y="-349"/>
                      <a:pt x="23550" y="542"/>
                    </a:cubicBezTo>
                    <a:cubicBezTo>
                      <a:pt x="26579" y="1369"/>
                      <a:pt x="28110" y="2955"/>
                      <a:pt x="27821" y="4127"/>
                    </a:cubicBezTo>
                    <a:cubicBezTo>
                      <a:pt x="27529" y="5366"/>
                      <a:pt x="25838" y="6096"/>
                      <a:pt x="23541" y="6914"/>
                    </a:cubicBezTo>
                    <a:cubicBezTo>
                      <a:pt x="21222" y="7701"/>
                      <a:pt x="18153" y="8635"/>
                      <a:pt x="14718" y="9723"/>
                    </a:cubicBezTo>
                    <a:cubicBezTo>
                      <a:pt x="7817" y="11813"/>
                      <a:pt x="2508" y="14215"/>
                      <a:pt x="648" y="125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8" name="Google Shape;3308;p72"/>
              <p:cNvSpPr/>
              <p:nvPr/>
            </p:nvSpPr>
            <p:spPr>
              <a:xfrm>
                <a:off x="1264102" y="2377954"/>
                <a:ext cx="10846" cy="17382"/>
              </a:xfrm>
              <a:custGeom>
                <a:avLst/>
                <a:gdLst/>
                <a:ahLst/>
                <a:cxnLst/>
                <a:rect l="l" t="t" r="r" b="b"/>
                <a:pathLst>
                  <a:path w="10846" h="17382" extrusionOk="0">
                    <a:moveTo>
                      <a:pt x="11067" y="16608"/>
                    </a:moveTo>
                    <a:cubicBezTo>
                      <a:pt x="11093" y="16841"/>
                      <a:pt x="9679" y="17262"/>
                      <a:pt x="7311" y="17361"/>
                    </a:cubicBezTo>
                    <a:cubicBezTo>
                      <a:pt x="5903" y="17423"/>
                      <a:pt x="4493" y="17341"/>
                      <a:pt x="3103" y="17117"/>
                    </a:cubicBezTo>
                    <a:cubicBezTo>
                      <a:pt x="2042" y="16961"/>
                      <a:pt x="1116" y="16318"/>
                      <a:pt x="598" y="15381"/>
                    </a:cubicBezTo>
                    <a:cubicBezTo>
                      <a:pt x="199" y="14411"/>
                      <a:pt x="114" y="13340"/>
                      <a:pt x="355" y="12320"/>
                    </a:cubicBezTo>
                    <a:cubicBezTo>
                      <a:pt x="971" y="8062"/>
                      <a:pt x="2190" y="3913"/>
                      <a:pt x="3977" y="-2"/>
                    </a:cubicBezTo>
                    <a:cubicBezTo>
                      <a:pt x="3944" y="4268"/>
                      <a:pt x="3324" y="8514"/>
                      <a:pt x="2135" y="12615"/>
                    </a:cubicBezTo>
                    <a:cubicBezTo>
                      <a:pt x="1830" y="14361"/>
                      <a:pt x="2129" y="15185"/>
                      <a:pt x="3488" y="15501"/>
                    </a:cubicBezTo>
                    <a:cubicBezTo>
                      <a:pt x="4763" y="15772"/>
                      <a:pt x="6052" y="15968"/>
                      <a:pt x="7349" y="16087"/>
                    </a:cubicBezTo>
                    <a:cubicBezTo>
                      <a:pt x="9606" y="16313"/>
                      <a:pt x="11043" y="16347"/>
                      <a:pt x="11067" y="1660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9" name="Google Shape;3309;p72"/>
              <p:cNvSpPr/>
              <p:nvPr/>
            </p:nvSpPr>
            <p:spPr>
              <a:xfrm>
                <a:off x="1331666" y="2342357"/>
                <a:ext cx="38051" cy="49648"/>
              </a:xfrm>
              <a:custGeom>
                <a:avLst/>
                <a:gdLst/>
                <a:ahLst/>
                <a:cxnLst/>
                <a:rect l="l" t="t" r="r" b="b"/>
                <a:pathLst>
                  <a:path w="38051" h="49648" extrusionOk="0">
                    <a:moveTo>
                      <a:pt x="457" y="17728"/>
                    </a:moveTo>
                    <a:cubicBezTo>
                      <a:pt x="-1340" y="11033"/>
                      <a:pt x="7531" y="3562"/>
                      <a:pt x="13979" y="1005"/>
                    </a:cubicBezTo>
                    <a:cubicBezTo>
                      <a:pt x="20690" y="-1361"/>
                      <a:pt x="28168" y="527"/>
                      <a:pt x="32949" y="5795"/>
                    </a:cubicBezTo>
                    <a:cubicBezTo>
                      <a:pt x="37551" y="11142"/>
                      <a:pt x="39308" y="18369"/>
                      <a:pt x="37675" y="25230"/>
                    </a:cubicBezTo>
                    <a:cubicBezTo>
                      <a:pt x="35967" y="32020"/>
                      <a:pt x="31888" y="37977"/>
                      <a:pt x="26172" y="42027"/>
                    </a:cubicBezTo>
                    <a:cubicBezTo>
                      <a:pt x="20470" y="46027"/>
                      <a:pt x="13908" y="48637"/>
                      <a:pt x="7014" y="49647"/>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0" name="Google Shape;3310;p72"/>
              <p:cNvSpPr/>
              <p:nvPr/>
            </p:nvSpPr>
            <p:spPr>
              <a:xfrm>
                <a:off x="1292939" y="2411895"/>
                <a:ext cx="39272" cy="44446"/>
              </a:xfrm>
              <a:custGeom>
                <a:avLst/>
                <a:gdLst/>
                <a:ahLst/>
                <a:cxnLst/>
                <a:rect l="l" t="t" r="r" b="b"/>
                <a:pathLst>
                  <a:path w="39272" h="44446" extrusionOk="0">
                    <a:moveTo>
                      <a:pt x="39359" y="-2"/>
                    </a:moveTo>
                    <a:cubicBezTo>
                      <a:pt x="39359" y="-2"/>
                      <a:pt x="43589" y="29633"/>
                      <a:pt x="4476" y="44445"/>
                    </a:cubicBezTo>
                    <a:lnTo>
                      <a:pt x="221" y="31167"/>
                    </a:lnTo>
                    <a:cubicBezTo>
                      <a:pt x="16296" y="25277"/>
                      <a:pt x="30028" y="14342"/>
                      <a:pt x="39359"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1" name="Google Shape;3311;p72"/>
              <p:cNvSpPr/>
              <p:nvPr/>
            </p:nvSpPr>
            <p:spPr>
              <a:xfrm>
                <a:off x="1228893" y="2348874"/>
                <a:ext cx="21304" cy="9744"/>
              </a:xfrm>
              <a:custGeom>
                <a:avLst/>
                <a:gdLst/>
                <a:ahLst/>
                <a:cxnLst/>
                <a:rect l="l" t="t" r="r" b="b"/>
                <a:pathLst>
                  <a:path w="21304" h="9744" extrusionOk="0">
                    <a:moveTo>
                      <a:pt x="431" y="8070"/>
                    </a:moveTo>
                    <a:cubicBezTo>
                      <a:pt x="-136" y="6979"/>
                      <a:pt x="452" y="5368"/>
                      <a:pt x="2140" y="3805"/>
                    </a:cubicBezTo>
                    <a:cubicBezTo>
                      <a:pt x="6705" y="46"/>
                      <a:pt x="12920" y="-1017"/>
                      <a:pt x="18477" y="1011"/>
                    </a:cubicBezTo>
                    <a:cubicBezTo>
                      <a:pt x="20589" y="1924"/>
                      <a:pt x="21680" y="3247"/>
                      <a:pt x="21508" y="4464"/>
                    </a:cubicBezTo>
                    <a:cubicBezTo>
                      <a:pt x="21061" y="6946"/>
                      <a:pt x="16536" y="8204"/>
                      <a:pt x="11458" y="9120"/>
                    </a:cubicBezTo>
                    <a:cubicBezTo>
                      <a:pt x="6365" y="9944"/>
                      <a:pt x="1679" y="10262"/>
                      <a:pt x="431" y="807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2" name="Google Shape;3312;p72"/>
              <p:cNvSpPr/>
              <p:nvPr/>
            </p:nvSpPr>
            <p:spPr>
              <a:xfrm>
                <a:off x="1230631" y="2367429"/>
                <a:ext cx="16286" cy="21031"/>
              </a:xfrm>
              <a:custGeom>
                <a:avLst/>
                <a:gdLst/>
                <a:ahLst/>
                <a:cxnLst/>
                <a:rect l="l" t="t" r="r" b="b"/>
                <a:pathLst>
                  <a:path w="16286" h="21031" extrusionOk="0">
                    <a:moveTo>
                      <a:pt x="11820" y="20735"/>
                    </a:moveTo>
                    <a:cubicBezTo>
                      <a:pt x="9672" y="21129"/>
                      <a:pt x="7469" y="21128"/>
                      <a:pt x="5321" y="20733"/>
                    </a:cubicBezTo>
                    <a:lnTo>
                      <a:pt x="3054" y="13659"/>
                    </a:lnTo>
                    <a:cubicBezTo>
                      <a:pt x="2647" y="12388"/>
                      <a:pt x="2293" y="11101"/>
                      <a:pt x="1992" y="9800"/>
                    </a:cubicBezTo>
                    <a:lnTo>
                      <a:pt x="221" y="2125"/>
                    </a:lnTo>
                    <a:cubicBezTo>
                      <a:pt x="1952" y="1085"/>
                      <a:pt x="3894" y="443"/>
                      <a:pt x="5905" y="245"/>
                    </a:cubicBezTo>
                    <a:cubicBezTo>
                      <a:pt x="7505" y="32"/>
                      <a:pt x="9120" y="-43"/>
                      <a:pt x="10733" y="20"/>
                    </a:cubicBezTo>
                    <a:cubicBezTo>
                      <a:pt x="10846" y="275"/>
                      <a:pt x="18383" y="14214"/>
                      <a:pt x="16065" y="19750"/>
                    </a:cubicBezTo>
                    <a:cubicBezTo>
                      <a:pt x="14920" y="20053"/>
                      <a:pt x="13127" y="20522"/>
                      <a:pt x="11820" y="2073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3" name="Google Shape;3313;p72"/>
              <p:cNvSpPr/>
              <p:nvPr/>
            </p:nvSpPr>
            <p:spPr>
              <a:xfrm>
                <a:off x="1224169" y="2284116"/>
                <a:ext cx="120696" cy="73864"/>
              </a:xfrm>
              <a:custGeom>
                <a:avLst/>
                <a:gdLst/>
                <a:ahLst/>
                <a:cxnLst/>
                <a:rect l="l" t="t" r="r" b="b"/>
                <a:pathLst>
                  <a:path w="120696" h="73864" extrusionOk="0">
                    <a:moveTo>
                      <a:pt x="30601" y="7229"/>
                    </a:moveTo>
                    <a:cubicBezTo>
                      <a:pt x="47990" y="-795"/>
                      <a:pt x="67713" y="-2193"/>
                      <a:pt x="86061" y="3296"/>
                    </a:cubicBezTo>
                    <a:lnTo>
                      <a:pt x="106331" y="17085"/>
                    </a:lnTo>
                    <a:cubicBezTo>
                      <a:pt x="108670" y="17508"/>
                      <a:pt x="111035" y="34194"/>
                      <a:pt x="113331" y="34809"/>
                    </a:cubicBezTo>
                    <a:cubicBezTo>
                      <a:pt x="114712" y="35059"/>
                      <a:pt x="115997" y="35685"/>
                      <a:pt x="117045" y="36618"/>
                    </a:cubicBezTo>
                    <a:cubicBezTo>
                      <a:pt x="118286" y="37935"/>
                      <a:pt x="117967" y="39997"/>
                      <a:pt x="118567" y="41703"/>
                    </a:cubicBezTo>
                    <a:cubicBezTo>
                      <a:pt x="122178" y="51968"/>
                      <a:pt x="122373" y="65257"/>
                      <a:pt x="113790" y="73863"/>
                    </a:cubicBezTo>
                    <a:cubicBezTo>
                      <a:pt x="103213" y="63830"/>
                      <a:pt x="96721" y="50245"/>
                      <a:pt x="95561" y="35719"/>
                    </a:cubicBezTo>
                    <a:cubicBezTo>
                      <a:pt x="86128" y="34845"/>
                      <a:pt x="77175" y="31161"/>
                      <a:pt x="69860" y="25146"/>
                    </a:cubicBezTo>
                    <a:cubicBezTo>
                      <a:pt x="56579" y="50950"/>
                      <a:pt x="29191" y="66368"/>
                      <a:pt x="221" y="64349"/>
                    </a:cubicBezTo>
                    <a:cubicBezTo>
                      <a:pt x="221" y="64349"/>
                      <a:pt x="582" y="20644"/>
                      <a:pt x="30601" y="722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4" name="Google Shape;3314;p72"/>
              <p:cNvSpPr/>
              <p:nvPr/>
            </p:nvSpPr>
            <p:spPr>
              <a:xfrm>
                <a:off x="1338721" y="2351357"/>
                <a:ext cx="22729" cy="26322"/>
              </a:xfrm>
              <a:custGeom>
                <a:avLst/>
                <a:gdLst/>
                <a:ahLst/>
                <a:cxnLst/>
                <a:rect l="l" t="t" r="r" b="b"/>
                <a:pathLst>
                  <a:path w="22729" h="26322" extrusionOk="0">
                    <a:moveTo>
                      <a:pt x="5127" y="26104"/>
                    </a:moveTo>
                    <a:cubicBezTo>
                      <a:pt x="7801" y="25589"/>
                      <a:pt x="10420" y="24816"/>
                      <a:pt x="12946" y="23795"/>
                    </a:cubicBezTo>
                    <a:cubicBezTo>
                      <a:pt x="15553" y="22565"/>
                      <a:pt x="17750" y="20609"/>
                      <a:pt x="19274" y="18163"/>
                    </a:cubicBezTo>
                    <a:cubicBezTo>
                      <a:pt x="21154" y="15240"/>
                      <a:pt x="21659" y="11640"/>
                      <a:pt x="20655" y="8313"/>
                    </a:cubicBezTo>
                    <a:cubicBezTo>
                      <a:pt x="19564" y="5043"/>
                      <a:pt x="16856" y="2570"/>
                      <a:pt x="13498" y="1779"/>
                    </a:cubicBezTo>
                    <a:cubicBezTo>
                      <a:pt x="10695" y="1343"/>
                      <a:pt x="7835" y="2069"/>
                      <a:pt x="5579" y="3788"/>
                    </a:cubicBezTo>
                    <a:cubicBezTo>
                      <a:pt x="3541" y="5573"/>
                      <a:pt x="1749" y="7620"/>
                      <a:pt x="249" y="9875"/>
                    </a:cubicBezTo>
                    <a:cubicBezTo>
                      <a:pt x="144" y="9829"/>
                      <a:pt x="326" y="9037"/>
                      <a:pt x="961" y="7713"/>
                    </a:cubicBezTo>
                    <a:cubicBezTo>
                      <a:pt x="1878" y="5818"/>
                      <a:pt x="3185" y="4137"/>
                      <a:pt x="4797" y="2782"/>
                    </a:cubicBezTo>
                    <a:cubicBezTo>
                      <a:pt x="9208" y="-1207"/>
                      <a:pt x="16020" y="-868"/>
                      <a:pt x="20013" y="3539"/>
                    </a:cubicBezTo>
                    <a:cubicBezTo>
                      <a:pt x="21101" y="4741"/>
                      <a:pt x="21904" y="6173"/>
                      <a:pt x="22361" y="7728"/>
                    </a:cubicBezTo>
                    <a:cubicBezTo>
                      <a:pt x="23545" y="11560"/>
                      <a:pt x="22927" y="15721"/>
                      <a:pt x="20682" y="19044"/>
                    </a:cubicBezTo>
                    <a:cubicBezTo>
                      <a:pt x="18939" y="21705"/>
                      <a:pt x="16422" y="23768"/>
                      <a:pt x="13471" y="24957"/>
                    </a:cubicBezTo>
                    <a:cubicBezTo>
                      <a:pt x="11540" y="25758"/>
                      <a:pt x="9483" y="26216"/>
                      <a:pt x="7394" y="26310"/>
                    </a:cubicBezTo>
                    <a:cubicBezTo>
                      <a:pt x="5928" y="26362"/>
                      <a:pt x="5126" y="26217"/>
                      <a:pt x="5127" y="261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5" name="Google Shape;3315;p72"/>
              <p:cNvSpPr/>
              <p:nvPr/>
            </p:nvSpPr>
            <p:spPr>
              <a:xfrm>
                <a:off x="1278001" y="2346401"/>
                <a:ext cx="40237" cy="25798"/>
              </a:xfrm>
              <a:custGeom>
                <a:avLst/>
                <a:gdLst/>
                <a:ahLst/>
                <a:cxnLst/>
                <a:rect l="l" t="t" r="r" b="b"/>
                <a:pathLst>
                  <a:path w="40237" h="25798" extrusionOk="0">
                    <a:moveTo>
                      <a:pt x="40459" y="4204"/>
                    </a:moveTo>
                    <a:cubicBezTo>
                      <a:pt x="40459" y="4204"/>
                      <a:pt x="30705" y="-4854"/>
                      <a:pt x="14446" y="3616"/>
                    </a:cubicBezTo>
                    <a:cubicBezTo>
                      <a:pt x="-1813" y="12085"/>
                      <a:pt x="312" y="24476"/>
                      <a:pt x="312" y="24476"/>
                    </a:cubicBezTo>
                    <a:cubicBezTo>
                      <a:pt x="312" y="24476"/>
                      <a:pt x="14853" y="28734"/>
                      <a:pt x="26421" y="21960"/>
                    </a:cubicBezTo>
                    <a:cubicBezTo>
                      <a:pt x="39298" y="14419"/>
                      <a:pt x="40459" y="4204"/>
                      <a:pt x="40459" y="420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6" name="Google Shape;3316;p72"/>
              <p:cNvSpPr/>
              <p:nvPr/>
            </p:nvSpPr>
            <p:spPr>
              <a:xfrm>
                <a:off x="1276644" y="2349855"/>
                <a:ext cx="22379" cy="22526"/>
              </a:xfrm>
              <a:custGeom>
                <a:avLst/>
                <a:gdLst/>
                <a:ahLst/>
                <a:cxnLst/>
                <a:rect l="l" t="t" r="r" b="b"/>
                <a:pathLst>
                  <a:path w="22379" h="22526" extrusionOk="0">
                    <a:moveTo>
                      <a:pt x="14446" y="382"/>
                    </a:moveTo>
                    <a:cubicBezTo>
                      <a:pt x="14726" y="236"/>
                      <a:pt x="14990" y="134"/>
                      <a:pt x="15266" y="-2"/>
                    </a:cubicBezTo>
                    <a:cubicBezTo>
                      <a:pt x="15436" y="162"/>
                      <a:pt x="24699" y="9186"/>
                      <a:pt x="22160" y="20705"/>
                    </a:cubicBezTo>
                    <a:cubicBezTo>
                      <a:pt x="15073" y="22933"/>
                      <a:pt x="7500" y="23119"/>
                      <a:pt x="312" y="21241"/>
                    </a:cubicBezTo>
                    <a:cubicBezTo>
                      <a:pt x="312" y="21241"/>
                      <a:pt x="-1813" y="8851"/>
                      <a:pt x="14446" y="38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7" name="Google Shape;3317;p72"/>
              <p:cNvSpPr/>
              <p:nvPr/>
            </p:nvSpPr>
            <p:spPr>
              <a:xfrm>
                <a:off x="1212684" y="2245385"/>
                <a:ext cx="149173" cy="113975"/>
              </a:xfrm>
              <a:custGeom>
                <a:avLst/>
                <a:gdLst/>
                <a:ahLst/>
                <a:cxnLst/>
                <a:rect l="l" t="t" r="r" b="b"/>
                <a:pathLst>
                  <a:path w="149173" h="113975" extrusionOk="0">
                    <a:moveTo>
                      <a:pt x="15197" y="113974"/>
                    </a:moveTo>
                    <a:cubicBezTo>
                      <a:pt x="15197" y="113974"/>
                      <a:pt x="-850" y="92259"/>
                      <a:pt x="278" y="75770"/>
                    </a:cubicBezTo>
                    <a:cubicBezTo>
                      <a:pt x="527" y="68815"/>
                      <a:pt x="2939" y="62112"/>
                      <a:pt x="7177" y="56590"/>
                    </a:cubicBezTo>
                    <a:cubicBezTo>
                      <a:pt x="10415" y="52169"/>
                      <a:pt x="15156" y="49079"/>
                      <a:pt x="20511" y="47899"/>
                    </a:cubicBezTo>
                    <a:lnTo>
                      <a:pt x="20511" y="47899"/>
                    </a:lnTo>
                    <a:cubicBezTo>
                      <a:pt x="26099" y="40106"/>
                      <a:pt x="32557" y="32975"/>
                      <a:pt x="39760" y="26644"/>
                    </a:cubicBezTo>
                    <a:cubicBezTo>
                      <a:pt x="48831" y="19591"/>
                      <a:pt x="71794" y="1676"/>
                      <a:pt x="86032" y="140"/>
                    </a:cubicBezTo>
                    <a:cubicBezTo>
                      <a:pt x="100269" y="-1397"/>
                      <a:pt x="117086" y="9828"/>
                      <a:pt x="122405" y="21713"/>
                    </a:cubicBezTo>
                    <a:cubicBezTo>
                      <a:pt x="127724" y="33597"/>
                      <a:pt x="136899" y="71707"/>
                      <a:pt x="136899" y="71707"/>
                    </a:cubicBezTo>
                    <a:cubicBezTo>
                      <a:pt x="136899" y="71707"/>
                      <a:pt x="147791" y="75515"/>
                      <a:pt x="148737" y="82006"/>
                    </a:cubicBezTo>
                    <a:cubicBezTo>
                      <a:pt x="149684" y="88496"/>
                      <a:pt x="149061" y="99475"/>
                      <a:pt x="149390" y="100501"/>
                    </a:cubicBezTo>
                    <a:cubicBezTo>
                      <a:pt x="149719" y="101528"/>
                      <a:pt x="130445" y="98035"/>
                      <a:pt x="81828" y="86021"/>
                    </a:cubicBezTo>
                    <a:cubicBezTo>
                      <a:pt x="29859" y="73178"/>
                      <a:pt x="6168" y="87314"/>
                      <a:pt x="15197" y="11397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8" name="Google Shape;3318;p72"/>
              <p:cNvSpPr/>
              <p:nvPr/>
            </p:nvSpPr>
            <p:spPr>
              <a:xfrm>
                <a:off x="1276204" y="2392297"/>
                <a:ext cx="20570" cy="17057"/>
              </a:xfrm>
              <a:custGeom>
                <a:avLst/>
                <a:gdLst/>
                <a:ahLst/>
                <a:cxnLst/>
                <a:rect l="l" t="t" r="r" b="b"/>
                <a:pathLst>
                  <a:path w="20570" h="17057" extrusionOk="0">
                    <a:moveTo>
                      <a:pt x="221" y="13396"/>
                    </a:moveTo>
                    <a:cubicBezTo>
                      <a:pt x="2567" y="9064"/>
                      <a:pt x="5804" y="5278"/>
                      <a:pt x="9720" y="2286"/>
                    </a:cubicBezTo>
                    <a:cubicBezTo>
                      <a:pt x="11523" y="579"/>
                      <a:pt x="13992" y="-237"/>
                      <a:pt x="16458" y="57"/>
                    </a:cubicBezTo>
                    <a:cubicBezTo>
                      <a:pt x="18053" y="523"/>
                      <a:pt x="19373" y="1649"/>
                      <a:pt x="20083" y="3151"/>
                    </a:cubicBezTo>
                    <a:cubicBezTo>
                      <a:pt x="21719" y="7083"/>
                      <a:pt x="20451" y="11624"/>
                      <a:pt x="17013" y="14141"/>
                    </a:cubicBezTo>
                    <a:cubicBezTo>
                      <a:pt x="13586" y="16612"/>
                      <a:pt x="9294" y="17570"/>
                      <a:pt x="5140" y="16792"/>
                    </a:cubicBezTo>
                    <a:cubicBezTo>
                      <a:pt x="3105" y="16378"/>
                      <a:pt x="1328" y="15151"/>
                      <a:pt x="221" y="13396"/>
                    </a:cubicBezTo>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9" name="Google Shape;3319;p72"/>
              <p:cNvSpPr/>
              <p:nvPr/>
            </p:nvSpPr>
            <p:spPr>
              <a:xfrm>
                <a:off x="1224426" y="2291240"/>
                <a:ext cx="126748" cy="26691"/>
              </a:xfrm>
              <a:custGeom>
                <a:avLst/>
                <a:gdLst/>
                <a:ahLst/>
                <a:cxnLst/>
                <a:rect l="l" t="t" r="r" b="b"/>
                <a:pathLst>
                  <a:path w="126748" h="26691" extrusionOk="0">
                    <a:moveTo>
                      <a:pt x="221" y="5201"/>
                    </a:moveTo>
                    <a:cubicBezTo>
                      <a:pt x="20528" y="-3489"/>
                      <a:pt x="43994" y="-70"/>
                      <a:pt x="65072" y="6542"/>
                    </a:cubicBezTo>
                    <a:cubicBezTo>
                      <a:pt x="86149" y="13154"/>
                      <a:pt x="107142" y="19734"/>
                      <a:pt x="126970" y="2669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0" name="Google Shape;3320;p72"/>
              <p:cNvSpPr/>
              <p:nvPr/>
            </p:nvSpPr>
            <p:spPr>
              <a:xfrm>
                <a:off x="1266889" y="2293258"/>
                <a:ext cx="2975" cy="32824"/>
              </a:xfrm>
              <a:custGeom>
                <a:avLst/>
                <a:gdLst/>
                <a:ahLst/>
                <a:cxnLst/>
                <a:rect l="l" t="t" r="r" b="b"/>
                <a:pathLst>
                  <a:path w="2975" h="32824" extrusionOk="0">
                    <a:moveTo>
                      <a:pt x="3117" y="-2"/>
                    </a:moveTo>
                    <a:cubicBezTo>
                      <a:pt x="3495" y="11017"/>
                      <a:pt x="2523" y="22040"/>
                      <a:pt x="221" y="32823"/>
                    </a:cubicBezTo>
                  </a:path>
                </a:pathLst>
              </a:custGeom>
              <a:noFill/>
              <a:ln w="9525" cap="rnd" cmpd="sng">
                <a:solidFill>
                  <a:srgbClr val="00113E"/>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1" name="Google Shape;3321;p72"/>
              <p:cNvSpPr/>
              <p:nvPr/>
            </p:nvSpPr>
            <p:spPr>
              <a:xfrm>
                <a:off x="1296971" y="2301445"/>
                <a:ext cx="4333" cy="30286"/>
              </a:xfrm>
              <a:custGeom>
                <a:avLst/>
                <a:gdLst/>
                <a:ahLst/>
                <a:cxnLst/>
                <a:rect l="l" t="t" r="r" b="b"/>
                <a:pathLst>
                  <a:path w="4333" h="30286" extrusionOk="0">
                    <a:moveTo>
                      <a:pt x="3990" y="-2"/>
                    </a:moveTo>
                    <a:cubicBezTo>
                      <a:pt x="5420" y="10249"/>
                      <a:pt x="4120" y="20696"/>
                      <a:pt x="221" y="3028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2" name="Google Shape;3322;p72"/>
              <p:cNvSpPr/>
              <p:nvPr/>
            </p:nvSpPr>
            <p:spPr>
              <a:xfrm>
                <a:off x="1322930" y="2310684"/>
                <a:ext cx="6022" cy="27527"/>
              </a:xfrm>
              <a:custGeom>
                <a:avLst/>
                <a:gdLst/>
                <a:ahLst/>
                <a:cxnLst/>
                <a:rect l="l" t="t" r="r" b="b"/>
                <a:pathLst>
                  <a:path w="6022" h="27527" extrusionOk="0">
                    <a:moveTo>
                      <a:pt x="221" y="27526"/>
                    </a:moveTo>
                    <a:cubicBezTo>
                      <a:pt x="5397" y="19346"/>
                      <a:pt x="7334" y="9530"/>
                      <a:pt x="5652"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3" name="Google Shape;3323;p72"/>
              <p:cNvSpPr/>
              <p:nvPr/>
            </p:nvSpPr>
            <p:spPr>
              <a:xfrm>
                <a:off x="1346963" y="2316665"/>
                <a:ext cx="3303" cy="27200"/>
              </a:xfrm>
              <a:custGeom>
                <a:avLst/>
                <a:gdLst/>
                <a:ahLst/>
                <a:cxnLst/>
                <a:rect l="l" t="t" r="r" b="b"/>
                <a:pathLst>
                  <a:path w="3303" h="27200" extrusionOk="0">
                    <a:moveTo>
                      <a:pt x="221" y="-2"/>
                    </a:moveTo>
                    <a:cubicBezTo>
                      <a:pt x="3795" y="8616"/>
                      <a:pt x="4490" y="18155"/>
                      <a:pt x="2202" y="2719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4" name="Google Shape;3324;p72"/>
              <p:cNvSpPr/>
              <p:nvPr/>
            </p:nvSpPr>
            <p:spPr>
              <a:xfrm>
                <a:off x="1230196" y="2294120"/>
                <a:ext cx="6870" cy="37285"/>
              </a:xfrm>
              <a:custGeom>
                <a:avLst/>
                <a:gdLst/>
                <a:ahLst/>
                <a:cxnLst/>
                <a:rect l="l" t="t" r="r" b="b"/>
                <a:pathLst>
                  <a:path w="6870" h="37285" extrusionOk="0">
                    <a:moveTo>
                      <a:pt x="5567" y="-2"/>
                    </a:moveTo>
                    <a:cubicBezTo>
                      <a:pt x="-2088" y="11437"/>
                      <a:pt x="-1472" y="26507"/>
                      <a:pt x="7091" y="3728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5" name="Google Shape;3325;p72"/>
              <p:cNvSpPr/>
              <p:nvPr/>
            </p:nvSpPr>
            <p:spPr>
              <a:xfrm>
                <a:off x="1219907" y="2291826"/>
                <a:ext cx="67428" cy="57196"/>
              </a:xfrm>
              <a:custGeom>
                <a:avLst/>
                <a:gdLst/>
                <a:ahLst/>
                <a:cxnLst/>
                <a:rect l="l" t="t" r="r" b="b"/>
                <a:pathLst>
                  <a:path w="67428" h="57196" extrusionOk="0">
                    <a:moveTo>
                      <a:pt x="63046" y="3517"/>
                    </a:moveTo>
                    <a:cubicBezTo>
                      <a:pt x="59770" y="-1085"/>
                      <a:pt x="52397" y="-788"/>
                      <a:pt x="47597" y="2195"/>
                    </a:cubicBezTo>
                    <a:cubicBezTo>
                      <a:pt x="43036" y="5572"/>
                      <a:pt x="39387" y="10029"/>
                      <a:pt x="36978" y="15165"/>
                    </a:cubicBezTo>
                    <a:cubicBezTo>
                      <a:pt x="33045" y="12113"/>
                      <a:pt x="27520" y="12190"/>
                      <a:pt x="23673" y="15349"/>
                    </a:cubicBezTo>
                    <a:cubicBezTo>
                      <a:pt x="19478" y="18987"/>
                      <a:pt x="18664" y="25529"/>
                      <a:pt x="14294" y="28954"/>
                    </a:cubicBezTo>
                    <a:cubicBezTo>
                      <a:pt x="12243" y="30230"/>
                      <a:pt x="10130" y="31403"/>
                      <a:pt x="7962" y="32469"/>
                    </a:cubicBezTo>
                    <a:cubicBezTo>
                      <a:pt x="3510" y="35186"/>
                      <a:pt x="631" y="39871"/>
                      <a:pt x="221" y="45068"/>
                    </a:cubicBezTo>
                    <a:cubicBezTo>
                      <a:pt x="475" y="49760"/>
                      <a:pt x="2034" y="55123"/>
                      <a:pt x="6254" y="57195"/>
                    </a:cubicBezTo>
                    <a:lnTo>
                      <a:pt x="21809" y="50676"/>
                    </a:lnTo>
                    <a:cubicBezTo>
                      <a:pt x="30415" y="51618"/>
                      <a:pt x="39010" y="48805"/>
                      <a:pt x="45390" y="42959"/>
                    </a:cubicBezTo>
                    <a:cubicBezTo>
                      <a:pt x="51892" y="37431"/>
                      <a:pt x="50912" y="42294"/>
                      <a:pt x="57167" y="36489"/>
                    </a:cubicBezTo>
                    <a:cubicBezTo>
                      <a:pt x="63260" y="30462"/>
                      <a:pt x="66980" y="22447"/>
                      <a:pt x="67650" y="13907"/>
                    </a:cubicBezTo>
                    <a:cubicBezTo>
                      <a:pt x="67270" y="10040"/>
                      <a:pt x="65656" y="6397"/>
                      <a:pt x="63046" y="35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26" name="Google Shape;3326;p72"/>
            <p:cNvGrpSpPr/>
            <p:nvPr/>
          </p:nvGrpSpPr>
          <p:grpSpPr>
            <a:xfrm>
              <a:off x="7948519" y="3804604"/>
              <a:ext cx="380800" cy="432717"/>
              <a:chOff x="1713135" y="2955299"/>
              <a:chExt cx="168057" cy="190969"/>
            </a:xfrm>
          </p:grpSpPr>
          <p:sp>
            <p:nvSpPr>
              <p:cNvPr id="3327" name="Google Shape;3327;p72"/>
              <p:cNvSpPr/>
              <p:nvPr/>
            </p:nvSpPr>
            <p:spPr>
              <a:xfrm>
                <a:off x="1713135" y="2969869"/>
                <a:ext cx="133727" cy="77524"/>
              </a:xfrm>
              <a:custGeom>
                <a:avLst/>
                <a:gdLst/>
                <a:ahLst/>
                <a:cxnLst/>
                <a:rect l="l" t="t" r="r" b="b"/>
                <a:pathLst>
                  <a:path w="133727" h="77524" extrusionOk="0">
                    <a:moveTo>
                      <a:pt x="0" y="4582"/>
                    </a:moveTo>
                    <a:lnTo>
                      <a:pt x="109513" y="0"/>
                    </a:lnTo>
                    <a:lnTo>
                      <a:pt x="133728" y="32951"/>
                    </a:lnTo>
                    <a:lnTo>
                      <a:pt x="125397" y="58354"/>
                    </a:lnTo>
                    <a:lnTo>
                      <a:pt x="89667" y="77033"/>
                    </a:lnTo>
                    <a:lnTo>
                      <a:pt x="5729" y="77524"/>
                    </a:lnTo>
                    <a:lnTo>
                      <a:pt x="0" y="458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28" name="Google Shape;3328;p72"/>
              <p:cNvGrpSpPr/>
              <p:nvPr/>
            </p:nvGrpSpPr>
            <p:grpSpPr>
              <a:xfrm>
                <a:off x="1773938" y="2955299"/>
                <a:ext cx="107254" cy="190969"/>
                <a:chOff x="1773938" y="2955299"/>
                <a:chExt cx="107254" cy="190969"/>
              </a:xfrm>
            </p:grpSpPr>
            <p:grpSp>
              <p:nvGrpSpPr>
                <p:cNvPr id="3329" name="Google Shape;3329;p72"/>
                <p:cNvGrpSpPr/>
                <p:nvPr/>
              </p:nvGrpSpPr>
              <p:grpSpPr>
                <a:xfrm>
                  <a:off x="1773938" y="2957712"/>
                  <a:ext cx="82168" cy="188556"/>
                  <a:chOff x="1773938" y="2957712"/>
                  <a:chExt cx="82168" cy="188556"/>
                </a:xfrm>
              </p:grpSpPr>
              <p:sp>
                <p:nvSpPr>
                  <p:cNvPr id="3330" name="Google Shape;3330;p72"/>
                  <p:cNvSpPr/>
                  <p:nvPr/>
                </p:nvSpPr>
                <p:spPr>
                  <a:xfrm>
                    <a:off x="1773938" y="2957712"/>
                    <a:ext cx="82168" cy="188556"/>
                  </a:xfrm>
                  <a:custGeom>
                    <a:avLst/>
                    <a:gdLst/>
                    <a:ahLst/>
                    <a:cxnLst/>
                    <a:rect l="l" t="t" r="r" b="b"/>
                    <a:pathLst>
                      <a:path w="82168" h="188556" extrusionOk="0">
                        <a:moveTo>
                          <a:pt x="11992" y="40207"/>
                        </a:moveTo>
                        <a:cubicBezTo>
                          <a:pt x="2912" y="32979"/>
                          <a:pt x="-1406" y="21315"/>
                          <a:pt x="781" y="9923"/>
                        </a:cubicBezTo>
                        <a:lnTo>
                          <a:pt x="63444" y="-2"/>
                        </a:lnTo>
                        <a:lnTo>
                          <a:pt x="82389" y="188236"/>
                        </a:lnTo>
                        <a:cubicBezTo>
                          <a:pt x="82389" y="188236"/>
                          <a:pt x="63992" y="192868"/>
                          <a:pt x="50339" y="166831"/>
                        </a:cubicBezTo>
                        <a:cubicBezTo>
                          <a:pt x="36636" y="140700"/>
                          <a:pt x="4247" y="94474"/>
                          <a:pt x="4100" y="88692"/>
                        </a:cubicBezTo>
                        <a:cubicBezTo>
                          <a:pt x="3953" y="82911"/>
                          <a:pt x="8507" y="78894"/>
                          <a:pt x="12540" y="73146"/>
                        </a:cubicBezTo>
                        <a:cubicBezTo>
                          <a:pt x="14413" y="70542"/>
                          <a:pt x="16133" y="67831"/>
                          <a:pt x="17691" y="65027"/>
                        </a:cubicBezTo>
                        <a:cubicBezTo>
                          <a:pt x="22195" y="56484"/>
                          <a:pt x="19773" y="45934"/>
                          <a:pt x="11992" y="4020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1" name="Google Shape;3331;p72"/>
                  <p:cNvSpPr/>
                  <p:nvPr/>
                </p:nvSpPr>
                <p:spPr>
                  <a:xfrm>
                    <a:off x="1797842" y="3056931"/>
                    <a:ext cx="15369" cy="18007"/>
                  </a:xfrm>
                  <a:custGeom>
                    <a:avLst/>
                    <a:gdLst/>
                    <a:ahLst/>
                    <a:cxnLst/>
                    <a:rect l="l" t="t" r="r" b="b"/>
                    <a:pathLst>
                      <a:path w="15369" h="18007" extrusionOk="0">
                        <a:moveTo>
                          <a:pt x="221" y="18005"/>
                        </a:moveTo>
                        <a:cubicBezTo>
                          <a:pt x="2201" y="9910"/>
                          <a:pt x="7902" y="3229"/>
                          <a:pt x="1559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2" name="Google Shape;3332;p72"/>
                  <p:cNvSpPr/>
                  <p:nvPr/>
                </p:nvSpPr>
                <p:spPr>
                  <a:xfrm>
                    <a:off x="1807160" y="3070072"/>
                    <a:ext cx="17321" cy="18339"/>
                  </a:xfrm>
                  <a:custGeom>
                    <a:avLst/>
                    <a:gdLst/>
                    <a:ahLst/>
                    <a:cxnLst/>
                    <a:rect l="l" t="t" r="r" b="b"/>
                    <a:pathLst>
                      <a:path w="17321" h="18339" extrusionOk="0">
                        <a:moveTo>
                          <a:pt x="221" y="18338"/>
                        </a:moveTo>
                        <a:cubicBezTo>
                          <a:pt x="2229" y="9533"/>
                          <a:pt x="8862" y="2511"/>
                          <a:pt x="17543"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33" name="Google Shape;3333;p72"/>
                <p:cNvSpPr/>
                <p:nvPr/>
              </p:nvSpPr>
              <p:spPr>
                <a:xfrm>
                  <a:off x="1837160" y="2955299"/>
                  <a:ext cx="44032" cy="190903"/>
                </a:xfrm>
                <a:custGeom>
                  <a:avLst/>
                  <a:gdLst/>
                  <a:ahLst/>
                  <a:cxnLst/>
                  <a:rect l="l" t="t" r="r" b="b"/>
                  <a:pathLst>
                    <a:path w="44032" h="190903" extrusionOk="0">
                      <a:moveTo>
                        <a:pt x="44253" y="188149"/>
                      </a:moveTo>
                      <a:cubicBezTo>
                        <a:pt x="44098" y="176050"/>
                        <a:pt x="37138" y="173595"/>
                        <a:pt x="35961" y="167031"/>
                      </a:cubicBezTo>
                      <a:cubicBezTo>
                        <a:pt x="34735" y="160190"/>
                        <a:pt x="39976" y="151546"/>
                        <a:pt x="39390" y="144904"/>
                      </a:cubicBezTo>
                      <a:cubicBezTo>
                        <a:pt x="38363" y="133276"/>
                        <a:pt x="32491" y="127047"/>
                        <a:pt x="31498" y="118318"/>
                      </a:cubicBezTo>
                      <a:cubicBezTo>
                        <a:pt x="30040" y="105489"/>
                        <a:pt x="36311" y="99436"/>
                        <a:pt x="34031" y="86170"/>
                      </a:cubicBezTo>
                      <a:cubicBezTo>
                        <a:pt x="32336" y="76310"/>
                        <a:pt x="27274" y="73656"/>
                        <a:pt x="26282" y="63700"/>
                      </a:cubicBezTo>
                      <a:cubicBezTo>
                        <a:pt x="25568" y="56545"/>
                        <a:pt x="30866" y="47958"/>
                        <a:pt x="30027" y="39631"/>
                      </a:cubicBezTo>
                      <a:cubicBezTo>
                        <a:pt x="28732" y="26764"/>
                        <a:pt x="24338" y="28879"/>
                        <a:pt x="23184" y="21869"/>
                      </a:cubicBezTo>
                      <a:cubicBezTo>
                        <a:pt x="21832" y="13648"/>
                        <a:pt x="29197" y="11427"/>
                        <a:pt x="26715" y="-2"/>
                      </a:cubicBezTo>
                      <a:lnTo>
                        <a:pt x="221" y="2411"/>
                      </a:lnTo>
                      <a:lnTo>
                        <a:pt x="17419" y="19090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4" name="Google Shape;3334;p72"/>
                <p:cNvSpPr/>
                <p:nvPr/>
              </p:nvSpPr>
              <p:spPr>
                <a:xfrm>
                  <a:off x="1837160" y="2957712"/>
                  <a:ext cx="17000" cy="184249"/>
                </a:xfrm>
                <a:custGeom>
                  <a:avLst/>
                  <a:gdLst/>
                  <a:ahLst/>
                  <a:cxnLst/>
                  <a:rect l="l" t="t" r="r" b="b"/>
                  <a:pathLst>
                    <a:path w="17000" h="184249" extrusionOk="0">
                      <a:moveTo>
                        <a:pt x="221" y="-2"/>
                      </a:moveTo>
                      <a:cubicBezTo>
                        <a:pt x="5795" y="61088"/>
                        <a:pt x="11647" y="123158"/>
                        <a:pt x="17221" y="18424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5" name="Google Shape;3335;p72"/>
                <p:cNvSpPr/>
                <p:nvPr/>
              </p:nvSpPr>
              <p:spPr>
                <a:xfrm>
                  <a:off x="1809360" y="2963487"/>
                  <a:ext cx="30809" cy="37822"/>
                </a:xfrm>
                <a:custGeom>
                  <a:avLst/>
                  <a:gdLst/>
                  <a:ahLst/>
                  <a:cxnLst/>
                  <a:rect l="l" t="t" r="r" b="b"/>
                  <a:pathLst>
                    <a:path w="30809" h="37822" extrusionOk="0">
                      <a:moveTo>
                        <a:pt x="31031" y="37821"/>
                      </a:moveTo>
                      <a:cubicBezTo>
                        <a:pt x="14250" y="32307"/>
                        <a:pt x="2218" y="17536"/>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36" name="Google Shape;3336;p72"/>
            <p:cNvGrpSpPr/>
            <p:nvPr/>
          </p:nvGrpSpPr>
          <p:grpSpPr>
            <a:xfrm>
              <a:off x="6647924" y="4197758"/>
              <a:ext cx="429209" cy="399283"/>
              <a:chOff x="1139149" y="3128808"/>
              <a:chExt cx="189421" cy="176214"/>
            </a:xfrm>
          </p:grpSpPr>
          <p:sp>
            <p:nvSpPr>
              <p:cNvPr id="3337" name="Google Shape;3337;p72"/>
              <p:cNvSpPr/>
              <p:nvPr/>
            </p:nvSpPr>
            <p:spPr>
              <a:xfrm>
                <a:off x="1225531" y="3128808"/>
                <a:ext cx="96857" cy="116331"/>
              </a:xfrm>
              <a:custGeom>
                <a:avLst/>
                <a:gdLst/>
                <a:ahLst/>
                <a:cxnLst/>
                <a:rect l="l" t="t" r="r" b="b"/>
                <a:pathLst>
                  <a:path w="96857" h="116331" extrusionOk="0">
                    <a:moveTo>
                      <a:pt x="79470" y="0"/>
                    </a:moveTo>
                    <a:lnTo>
                      <a:pt x="96857" y="86007"/>
                    </a:lnTo>
                    <a:lnTo>
                      <a:pt x="69418" y="116331"/>
                    </a:lnTo>
                    <a:lnTo>
                      <a:pt x="42842" y="113282"/>
                    </a:lnTo>
                    <a:lnTo>
                      <a:pt x="17349" y="82065"/>
                    </a:lnTo>
                    <a:lnTo>
                      <a:pt x="0" y="0"/>
                    </a:lnTo>
                    <a:lnTo>
                      <a:pt x="7947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38" name="Google Shape;3338;p72"/>
              <p:cNvGrpSpPr/>
              <p:nvPr/>
            </p:nvGrpSpPr>
            <p:grpSpPr>
              <a:xfrm>
                <a:off x="1139149" y="3210870"/>
                <a:ext cx="189421" cy="94152"/>
                <a:chOff x="1139149" y="3210870"/>
                <a:chExt cx="189421" cy="94152"/>
              </a:xfrm>
            </p:grpSpPr>
            <p:grpSp>
              <p:nvGrpSpPr>
                <p:cNvPr id="3339" name="Google Shape;3339;p72"/>
                <p:cNvGrpSpPr/>
                <p:nvPr/>
              </p:nvGrpSpPr>
              <p:grpSpPr>
                <a:xfrm>
                  <a:off x="1139149" y="3210870"/>
                  <a:ext cx="189421" cy="68870"/>
                  <a:chOff x="1139149" y="3210870"/>
                  <a:chExt cx="189421" cy="68870"/>
                </a:xfrm>
              </p:grpSpPr>
              <p:sp>
                <p:nvSpPr>
                  <p:cNvPr id="3340" name="Google Shape;3340;p72"/>
                  <p:cNvSpPr/>
                  <p:nvPr/>
                </p:nvSpPr>
                <p:spPr>
                  <a:xfrm>
                    <a:off x="1139149" y="3210870"/>
                    <a:ext cx="189421" cy="68870"/>
                  </a:xfrm>
                  <a:custGeom>
                    <a:avLst/>
                    <a:gdLst/>
                    <a:ahLst/>
                    <a:cxnLst/>
                    <a:rect l="l" t="t" r="r" b="b"/>
                    <a:pathLst>
                      <a:path w="189421" h="68870" extrusionOk="0">
                        <a:moveTo>
                          <a:pt x="154240" y="12257"/>
                        </a:moveTo>
                        <a:cubicBezTo>
                          <a:pt x="162268" y="3878"/>
                          <a:pt x="174285" y="640"/>
                          <a:pt x="185440" y="3850"/>
                        </a:cubicBezTo>
                        <a:lnTo>
                          <a:pt x="189642" y="67107"/>
                        </a:lnTo>
                        <a:lnTo>
                          <a:pt x="315" y="68869"/>
                        </a:lnTo>
                        <a:cubicBezTo>
                          <a:pt x="315" y="68869"/>
                          <a:pt x="-2632" y="50141"/>
                          <a:pt x="24557" y="38919"/>
                        </a:cubicBezTo>
                        <a:cubicBezTo>
                          <a:pt x="51845" y="27656"/>
                          <a:pt x="100858" y="-377"/>
                          <a:pt x="106633" y="2"/>
                        </a:cubicBezTo>
                        <a:cubicBezTo>
                          <a:pt x="112408" y="381"/>
                          <a:pt x="115998" y="5277"/>
                          <a:pt x="121361" y="9811"/>
                        </a:cubicBezTo>
                        <a:cubicBezTo>
                          <a:pt x="123786" y="11912"/>
                          <a:pt x="126332" y="13870"/>
                          <a:pt x="128986" y="15674"/>
                        </a:cubicBezTo>
                        <a:cubicBezTo>
                          <a:pt x="137091" y="20932"/>
                          <a:pt x="147826" y="19480"/>
                          <a:pt x="154240" y="12257"/>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1" name="Google Shape;3341;p72"/>
                  <p:cNvSpPr/>
                  <p:nvPr/>
                </p:nvSpPr>
                <p:spPr>
                  <a:xfrm>
                    <a:off x="1215306" y="3228211"/>
                    <a:ext cx="16551" cy="16928"/>
                  </a:xfrm>
                  <a:custGeom>
                    <a:avLst/>
                    <a:gdLst/>
                    <a:ahLst/>
                    <a:cxnLst/>
                    <a:rect l="l" t="t" r="r" b="b"/>
                    <a:pathLst>
                      <a:path w="16551" h="16928" extrusionOk="0">
                        <a:moveTo>
                          <a:pt x="221" y="-2"/>
                        </a:moveTo>
                        <a:cubicBezTo>
                          <a:pt x="8110" y="2703"/>
                          <a:pt x="14250" y="8983"/>
                          <a:pt x="16773" y="1692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2" name="Google Shape;3342;p72"/>
                  <p:cNvSpPr/>
                  <p:nvPr/>
                </p:nvSpPr>
                <p:spPr>
                  <a:xfrm>
                    <a:off x="1201032" y="3236260"/>
                    <a:ext cx="16705" cy="18901"/>
                  </a:xfrm>
                  <a:custGeom>
                    <a:avLst/>
                    <a:gdLst/>
                    <a:ahLst/>
                    <a:cxnLst/>
                    <a:rect l="l" t="t" r="r" b="b"/>
                    <a:pathLst>
                      <a:path w="16705" h="18901" extrusionOk="0">
                        <a:moveTo>
                          <a:pt x="221" y="-2"/>
                        </a:moveTo>
                        <a:cubicBezTo>
                          <a:pt x="8814" y="2796"/>
                          <a:pt x="15210" y="10034"/>
                          <a:pt x="16926" y="1890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43" name="Google Shape;3343;p72"/>
                <p:cNvSpPr/>
                <p:nvPr/>
              </p:nvSpPr>
              <p:spPr>
                <a:xfrm>
                  <a:off x="1139149" y="3277979"/>
                  <a:ext cx="189421" cy="27043"/>
                </a:xfrm>
                <a:custGeom>
                  <a:avLst/>
                  <a:gdLst/>
                  <a:ahLst/>
                  <a:cxnLst/>
                  <a:rect l="l" t="t" r="r" b="b"/>
                  <a:pathLst>
                    <a:path w="189421" h="27043" extrusionOk="0">
                      <a:moveTo>
                        <a:pt x="528" y="26951"/>
                      </a:moveTo>
                      <a:cubicBezTo>
                        <a:pt x="12600" y="27895"/>
                        <a:pt x="15680" y="21192"/>
                        <a:pt x="22328" y="20617"/>
                      </a:cubicBezTo>
                      <a:cubicBezTo>
                        <a:pt x="29258" y="20017"/>
                        <a:pt x="37397" y="26018"/>
                        <a:pt x="44070" y="26037"/>
                      </a:cubicBezTo>
                      <a:cubicBezTo>
                        <a:pt x="55752" y="26071"/>
                        <a:pt x="62494" y="20794"/>
                        <a:pt x="71284" y="20599"/>
                      </a:cubicBezTo>
                      <a:cubicBezTo>
                        <a:pt x="84203" y="20312"/>
                        <a:pt x="89666" y="27102"/>
                        <a:pt x="103094" y="26037"/>
                      </a:cubicBezTo>
                      <a:cubicBezTo>
                        <a:pt x="113076" y="25246"/>
                        <a:pt x="116179" y="20450"/>
                        <a:pt x="126193" y="20366"/>
                      </a:cubicBezTo>
                      <a:cubicBezTo>
                        <a:pt x="133389" y="20306"/>
                        <a:pt x="141466" y="26357"/>
                        <a:pt x="149842" y="26279"/>
                      </a:cubicBezTo>
                      <a:cubicBezTo>
                        <a:pt x="162783" y="26158"/>
                        <a:pt x="161073" y="21593"/>
                        <a:pt x="168165" y="21082"/>
                      </a:cubicBezTo>
                      <a:cubicBezTo>
                        <a:pt x="176482" y="20483"/>
                        <a:pt x="178026" y="28013"/>
                        <a:pt x="189642" y="26581"/>
                      </a:cubicBezTo>
                      <a:lnTo>
                        <a:pt x="189642" y="-2"/>
                      </a:lnTo>
                      <a:lnTo>
                        <a:pt x="221" y="-2"/>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4" name="Google Shape;3344;p72"/>
                <p:cNvSpPr/>
                <p:nvPr/>
              </p:nvSpPr>
              <p:spPr>
                <a:xfrm>
                  <a:off x="1143394" y="3277979"/>
                  <a:ext cx="185176" cy="188"/>
                </a:xfrm>
                <a:custGeom>
                  <a:avLst/>
                  <a:gdLst/>
                  <a:ahLst/>
                  <a:cxnLst/>
                  <a:rect l="l" t="t" r="r" b="b"/>
                  <a:pathLst>
                    <a:path w="185176" h="188" extrusionOk="0">
                      <a:moveTo>
                        <a:pt x="185398" y="-2"/>
                      </a:moveTo>
                      <a:cubicBezTo>
                        <a:pt x="124006" y="-2"/>
                        <a:pt x="61613" y="187"/>
                        <a:pt x="221" y="18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5" name="Google Shape;3345;p72"/>
                <p:cNvSpPr/>
                <p:nvPr/>
              </p:nvSpPr>
              <p:spPr>
                <a:xfrm>
                  <a:off x="1284845" y="3249791"/>
                  <a:ext cx="40493" cy="27224"/>
                </a:xfrm>
                <a:custGeom>
                  <a:avLst/>
                  <a:gdLst/>
                  <a:ahLst/>
                  <a:cxnLst/>
                  <a:rect l="l" t="t" r="r" b="b"/>
                  <a:pathLst>
                    <a:path w="40493" h="27224" extrusionOk="0">
                      <a:moveTo>
                        <a:pt x="221" y="27223"/>
                      </a:moveTo>
                      <a:cubicBezTo>
                        <a:pt x="7240" y="11025"/>
                        <a:pt x="23054" y="393"/>
                        <a:pt x="40715"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346" name="Google Shape;3346;p72"/>
            <p:cNvSpPr/>
            <p:nvPr/>
          </p:nvSpPr>
          <p:spPr>
            <a:xfrm>
              <a:off x="7161637" y="3030993"/>
              <a:ext cx="469043" cy="446878"/>
            </a:xfrm>
            <a:custGeom>
              <a:avLst/>
              <a:gdLst/>
              <a:ahLst/>
              <a:cxnLst/>
              <a:rect l="l" t="t" r="r" b="b"/>
              <a:pathLst>
                <a:path w="207083" h="197297" extrusionOk="0">
                  <a:moveTo>
                    <a:pt x="207304" y="188080"/>
                  </a:moveTo>
                  <a:lnTo>
                    <a:pt x="133626" y="197296"/>
                  </a:lnTo>
                  <a:cubicBezTo>
                    <a:pt x="133626" y="197296"/>
                    <a:pt x="-1865" y="46422"/>
                    <a:pt x="245" y="48982"/>
                  </a:cubicBezTo>
                  <a:cubicBezTo>
                    <a:pt x="2356" y="51542"/>
                    <a:pt x="112765" y="-2523"/>
                    <a:pt x="111006" y="90"/>
                  </a:cubicBezTo>
                  <a:cubicBezTo>
                    <a:pt x="109247" y="2703"/>
                    <a:pt x="195935" y="151107"/>
                    <a:pt x="195935" y="1511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47" name="Google Shape;3347;p72"/>
            <p:cNvGrpSpPr/>
            <p:nvPr/>
          </p:nvGrpSpPr>
          <p:grpSpPr>
            <a:xfrm>
              <a:off x="6674485" y="3232283"/>
              <a:ext cx="1309987" cy="992573"/>
              <a:chOff x="1150871" y="2702719"/>
              <a:chExt cx="578131" cy="438048"/>
            </a:xfrm>
          </p:grpSpPr>
          <p:sp>
            <p:nvSpPr>
              <p:cNvPr id="3348" name="Google Shape;3348;p72"/>
              <p:cNvSpPr/>
              <p:nvPr/>
            </p:nvSpPr>
            <p:spPr>
              <a:xfrm>
                <a:off x="1150871" y="2731915"/>
                <a:ext cx="286796" cy="408852"/>
              </a:xfrm>
              <a:custGeom>
                <a:avLst/>
                <a:gdLst/>
                <a:ahLst/>
                <a:cxnLst/>
                <a:rect l="l" t="t" r="r" b="b"/>
                <a:pathLst>
                  <a:path w="286796" h="408852" extrusionOk="0">
                    <a:moveTo>
                      <a:pt x="44582" y="408850"/>
                    </a:moveTo>
                    <a:cubicBezTo>
                      <a:pt x="44582" y="408850"/>
                      <a:pt x="-1031" y="218953"/>
                      <a:pt x="247" y="170413"/>
                    </a:cubicBezTo>
                    <a:cubicBezTo>
                      <a:pt x="1526" y="121872"/>
                      <a:pt x="18156" y="108002"/>
                      <a:pt x="37332" y="93951"/>
                    </a:cubicBezTo>
                    <a:cubicBezTo>
                      <a:pt x="56508" y="79899"/>
                      <a:pt x="211452" y="-2"/>
                      <a:pt x="211452" y="-2"/>
                    </a:cubicBezTo>
                    <a:lnTo>
                      <a:pt x="287018" y="81272"/>
                    </a:lnTo>
                    <a:lnTo>
                      <a:pt x="106264" y="183563"/>
                    </a:lnTo>
                    <a:cubicBezTo>
                      <a:pt x="106264" y="198253"/>
                      <a:pt x="164593" y="408850"/>
                      <a:pt x="164593" y="40885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9" name="Google Shape;3349;p72"/>
              <p:cNvSpPr/>
              <p:nvPr/>
            </p:nvSpPr>
            <p:spPr>
              <a:xfrm>
                <a:off x="1369157" y="2702719"/>
                <a:ext cx="359845" cy="364727"/>
              </a:xfrm>
              <a:custGeom>
                <a:avLst/>
                <a:gdLst/>
                <a:ahLst/>
                <a:cxnLst/>
                <a:rect l="l" t="t" r="r" b="b"/>
                <a:pathLst>
                  <a:path w="359845" h="364727" extrusionOk="0">
                    <a:moveTo>
                      <a:pt x="12418" y="115178"/>
                    </a:moveTo>
                    <a:cubicBezTo>
                      <a:pt x="12418" y="115178"/>
                      <a:pt x="32786" y="255695"/>
                      <a:pt x="61688" y="326305"/>
                    </a:cubicBezTo>
                    <a:cubicBezTo>
                      <a:pt x="71214" y="349715"/>
                      <a:pt x="94076" y="364944"/>
                      <a:pt x="119366" y="364724"/>
                    </a:cubicBezTo>
                    <a:lnTo>
                      <a:pt x="360066" y="363678"/>
                    </a:lnTo>
                    <a:lnTo>
                      <a:pt x="353467" y="277951"/>
                    </a:lnTo>
                    <a:lnTo>
                      <a:pt x="162101" y="272303"/>
                    </a:lnTo>
                    <a:lnTo>
                      <a:pt x="142239" y="158067"/>
                    </a:lnTo>
                    <a:lnTo>
                      <a:pt x="148247" y="133100"/>
                    </a:lnTo>
                    <a:cubicBezTo>
                      <a:pt x="155412" y="103326"/>
                      <a:pt x="152792" y="72038"/>
                      <a:pt x="140775" y="43868"/>
                    </a:cubicBezTo>
                    <a:lnTo>
                      <a:pt x="114001" y="-2"/>
                    </a:lnTo>
                    <a:lnTo>
                      <a:pt x="221" y="3418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0" name="Google Shape;3350;p72"/>
              <p:cNvSpPr/>
              <p:nvPr/>
            </p:nvSpPr>
            <p:spPr>
              <a:xfrm>
                <a:off x="1243911" y="2915480"/>
                <a:ext cx="91086" cy="225286"/>
              </a:xfrm>
              <a:custGeom>
                <a:avLst/>
                <a:gdLst/>
                <a:ahLst/>
                <a:cxnLst/>
                <a:rect l="l" t="t" r="r" b="b"/>
                <a:pathLst>
                  <a:path w="91086" h="225286" extrusionOk="0">
                    <a:moveTo>
                      <a:pt x="75393" y="166115"/>
                    </a:moveTo>
                    <a:cubicBezTo>
                      <a:pt x="70205" y="159824"/>
                      <a:pt x="63382" y="154403"/>
                      <a:pt x="60992" y="146609"/>
                    </a:cubicBezTo>
                    <a:cubicBezTo>
                      <a:pt x="57490" y="135191"/>
                      <a:pt x="64364" y="122963"/>
                      <a:pt x="62816" y="111121"/>
                    </a:cubicBezTo>
                    <a:cubicBezTo>
                      <a:pt x="60936" y="96744"/>
                      <a:pt x="49161" y="87882"/>
                      <a:pt x="42561" y="74969"/>
                    </a:cubicBezTo>
                    <a:cubicBezTo>
                      <a:pt x="37425" y="64920"/>
                      <a:pt x="31775" y="56109"/>
                      <a:pt x="34217" y="35911"/>
                    </a:cubicBezTo>
                    <a:cubicBezTo>
                      <a:pt x="36575" y="16403"/>
                      <a:pt x="20409" y="13059"/>
                      <a:pt x="13224" y="-2"/>
                    </a:cubicBezTo>
                    <a:lnTo>
                      <a:pt x="221" y="225285"/>
                    </a:lnTo>
                    <a:lnTo>
                      <a:pt x="221" y="225285"/>
                    </a:lnTo>
                    <a:lnTo>
                      <a:pt x="223" y="225285"/>
                    </a:lnTo>
                    <a:lnTo>
                      <a:pt x="65762" y="225285"/>
                    </a:lnTo>
                    <a:lnTo>
                      <a:pt x="65725" y="225082"/>
                    </a:lnTo>
                    <a:cubicBezTo>
                      <a:pt x="77069" y="225110"/>
                      <a:pt x="86039" y="225024"/>
                      <a:pt x="88519" y="224627"/>
                    </a:cubicBezTo>
                    <a:cubicBezTo>
                      <a:pt x="92004" y="217257"/>
                      <a:pt x="95882" y="190955"/>
                      <a:pt x="75393" y="16611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1" name="Google Shape;3351;p72"/>
              <p:cNvSpPr/>
              <p:nvPr/>
            </p:nvSpPr>
            <p:spPr>
              <a:xfrm>
                <a:off x="1517439" y="2947711"/>
                <a:ext cx="208253" cy="79580"/>
              </a:xfrm>
              <a:custGeom>
                <a:avLst/>
                <a:gdLst/>
                <a:ahLst/>
                <a:cxnLst/>
                <a:rect l="l" t="t" r="r" b="b"/>
                <a:pathLst>
                  <a:path w="208253" h="79580" extrusionOk="0">
                    <a:moveTo>
                      <a:pt x="204767" y="2885"/>
                    </a:moveTo>
                    <a:cubicBezTo>
                      <a:pt x="197764" y="-1296"/>
                      <a:pt x="178375" y="-891"/>
                      <a:pt x="171711" y="3811"/>
                    </a:cubicBezTo>
                    <a:cubicBezTo>
                      <a:pt x="165046" y="8512"/>
                      <a:pt x="158881" y="14621"/>
                      <a:pt x="150886" y="16243"/>
                    </a:cubicBezTo>
                    <a:cubicBezTo>
                      <a:pt x="139174" y="18620"/>
                      <a:pt x="127659" y="10598"/>
                      <a:pt x="115714" y="10991"/>
                    </a:cubicBezTo>
                    <a:cubicBezTo>
                      <a:pt x="101212" y="11467"/>
                      <a:pt x="91667" y="17637"/>
                      <a:pt x="78166" y="22949"/>
                    </a:cubicBezTo>
                    <a:cubicBezTo>
                      <a:pt x="67658" y="27083"/>
                      <a:pt x="57910" y="36530"/>
                      <a:pt x="38027" y="32144"/>
                    </a:cubicBezTo>
                    <a:cubicBezTo>
                      <a:pt x="18824" y="27909"/>
                      <a:pt x="13927" y="43662"/>
                      <a:pt x="221" y="49542"/>
                    </a:cubicBezTo>
                    <a:lnTo>
                      <a:pt x="208475" y="7957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2" name="Google Shape;3352;p72"/>
              <p:cNvSpPr/>
              <p:nvPr/>
            </p:nvSpPr>
            <p:spPr>
              <a:xfrm>
                <a:off x="1376836" y="2794063"/>
                <a:ext cx="30339" cy="161006"/>
              </a:xfrm>
              <a:custGeom>
                <a:avLst/>
                <a:gdLst/>
                <a:ahLst/>
                <a:cxnLst/>
                <a:rect l="l" t="t" r="r" b="b"/>
                <a:pathLst>
                  <a:path w="30339" h="161006" extrusionOk="0">
                    <a:moveTo>
                      <a:pt x="221" y="-2"/>
                    </a:moveTo>
                    <a:cubicBezTo>
                      <a:pt x="10334" y="53667"/>
                      <a:pt x="20447" y="107336"/>
                      <a:pt x="30560" y="16100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3" name="Google Shape;3353;p72"/>
            <p:cNvGrpSpPr/>
            <p:nvPr/>
          </p:nvGrpSpPr>
          <p:grpSpPr>
            <a:xfrm>
              <a:off x="6456265" y="2478318"/>
              <a:ext cx="1425668" cy="979653"/>
              <a:chOff x="1054565" y="2369975"/>
              <a:chExt cx="629184" cy="432346"/>
            </a:xfrm>
          </p:grpSpPr>
          <p:sp>
            <p:nvSpPr>
              <p:cNvPr id="3354" name="Google Shape;3354;p72"/>
              <p:cNvSpPr/>
              <p:nvPr/>
            </p:nvSpPr>
            <p:spPr>
              <a:xfrm>
                <a:off x="1615209" y="2622175"/>
                <a:ext cx="68540" cy="103214"/>
              </a:xfrm>
              <a:custGeom>
                <a:avLst/>
                <a:gdLst/>
                <a:ahLst/>
                <a:cxnLst/>
                <a:rect l="l" t="t" r="r" b="b"/>
                <a:pathLst>
                  <a:path w="68540" h="103214" extrusionOk="0">
                    <a:moveTo>
                      <a:pt x="5708" y="4410"/>
                    </a:moveTo>
                    <a:cubicBezTo>
                      <a:pt x="5846" y="6511"/>
                      <a:pt x="-5926" y="39363"/>
                      <a:pt x="4602" y="58085"/>
                    </a:cubicBezTo>
                    <a:cubicBezTo>
                      <a:pt x="10915" y="69329"/>
                      <a:pt x="18564" y="79770"/>
                      <a:pt x="27381" y="89182"/>
                    </a:cubicBezTo>
                    <a:lnTo>
                      <a:pt x="30835" y="87835"/>
                    </a:lnTo>
                    <a:cubicBezTo>
                      <a:pt x="32447" y="82143"/>
                      <a:pt x="32107" y="76076"/>
                      <a:pt x="29869" y="70599"/>
                    </a:cubicBezTo>
                    <a:lnTo>
                      <a:pt x="23389" y="54737"/>
                    </a:lnTo>
                    <a:lnTo>
                      <a:pt x="34831" y="70756"/>
                    </a:lnTo>
                    <a:lnTo>
                      <a:pt x="37538" y="90226"/>
                    </a:lnTo>
                    <a:cubicBezTo>
                      <a:pt x="37538" y="90226"/>
                      <a:pt x="37736" y="91128"/>
                      <a:pt x="38143" y="92502"/>
                    </a:cubicBezTo>
                    <a:cubicBezTo>
                      <a:pt x="40253" y="99589"/>
                      <a:pt x="47222" y="104079"/>
                      <a:pt x="54554" y="103073"/>
                    </a:cubicBezTo>
                    <a:lnTo>
                      <a:pt x="63848" y="101800"/>
                    </a:lnTo>
                    <a:cubicBezTo>
                      <a:pt x="63848" y="101800"/>
                      <a:pt x="67937" y="99696"/>
                      <a:pt x="68748" y="85101"/>
                    </a:cubicBezTo>
                    <a:cubicBezTo>
                      <a:pt x="69100" y="78771"/>
                      <a:pt x="62310" y="44900"/>
                      <a:pt x="61907" y="43912"/>
                    </a:cubicBezTo>
                    <a:cubicBezTo>
                      <a:pt x="61503" y="42924"/>
                      <a:pt x="43052" y="813"/>
                      <a:pt x="42749" y="72"/>
                    </a:cubicBezTo>
                    <a:cubicBezTo>
                      <a:pt x="42446" y="-668"/>
                      <a:pt x="5708" y="4410"/>
                      <a:pt x="5708" y="4410"/>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55" name="Google Shape;3355;p72"/>
              <p:cNvGrpSpPr/>
              <p:nvPr/>
            </p:nvGrpSpPr>
            <p:grpSpPr>
              <a:xfrm>
                <a:off x="1054565" y="2664521"/>
                <a:ext cx="96507" cy="86721"/>
                <a:chOff x="1054565" y="2664521"/>
                <a:chExt cx="96507" cy="86721"/>
              </a:xfrm>
            </p:grpSpPr>
            <p:sp>
              <p:nvSpPr>
                <p:cNvPr id="3356" name="Google Shape;3356;p72"/>
                <p:cNvSpPr/>
                <p:nvPr/>
              </p:nvSpPr>
              <p:spPr>
                <a:xfrm>
                  <a:off x="1054565" y="2664521"/>
                  <a:ext cx="96507" cy="86721"/>
                </a:xfrm>
                <a:custGeom>
                  <a:avLst/>
                  <a:gdLst/>
                  <a:ahLst/>
                  <a:cxnLst/>
                  <a:rect l="l" t="t" r="r" b="b"/>
                  <a:pathLst>
                    <a:path w="96507" h="86721" extrusionOk="0">
                      <a:moveTo>
                        <a:pt x="89053" y="-2"/>
                      </a:moveTo>
                      <a:cubicBezTo>
                        <a:pt x="86129" y="333"/>
                        <a:pt x="50725" y="7921"/>
                        <a:pt x="40354" y="17049"/>
                      </a:cubicBezTo>
                      <a:cubicBezTo>
                        <a:pt x="29983" y="26178"/>
                        <a:pt x="221" y="68499"/>
                        <a:pt x="221" y="68499"/>
                      </a:cubicBezTo>
                      <a:cubicBezTo>
                        <a:pt x="221" y="68499"/>
                        <a:pt x="6306" y="76963"/>
                        <a:pt x="12579" y="70407"/>
                      </a:cubicBezTo>
                      <a:lnTo>
                        <a:pt x="8991" y="78707"/>
                      </a:lnTo>
                      <a:cubicBezTo>
                        <a:pt x="13166" y="86241"/>
                        <a:pt x="23004" y="77517"/>
                        <a:pt x="23004" y="77517"/>
                      </a:cubicBezTo>
                      <a:lnTo>
                        <a:pt x="21028" y="84790"/>
                      </a:lnTo>
                      <a:cubicBezTo>
                        <a:pt x="21028" y="84790"/>
                        <a:pt x="26161" y="90688"/>
                        <a:pt x="32693" y="81862"/>
                      </a:cubicBezTo>
                      <a:lnTo>
                        <a:pt x="35977" y="77120"/>
                      </a:lnTo>
                      <a:lnTo>
                        <a:pt x="45637" y="72527"/>
                      </a:lnTo>
                      <a:cubicBezTo>
                        <a:pt x="45637" y="72527"/>
                        <a:pt x="65065" y="62943"/>
                        <a:pt x="78039" y="54456"/>
                      </a:cubicBezTo>
                      <a:cubicBezTo>
                        <a:pt x="84860" y="50235"/>
                        <a:pt x="91137" y="45193"/>
                        <a:pt x="96728" y="39443"/>
                      </a:cubicBezTo>
                      <a:lnTo>
                        <a:pt x="90684" y="1617"/>
                      </a:lnTo>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7" name="Google Shape;3357;p72"/>
                <p:cNvSpPr/>
                <p:nvPr/>
              </p:nvSpPr>
              <p:spPr>
                <a:xfrm>
                  <a:off x="1063348" y="2702893"/>
                  <a:ext cx="41848" cy="34317"/>
                </a:xfrm>
                <a:custGeom>
                  <a:avLst/>
                  <a:gdLst/>
                  <a:ahLst/>
                  <a:cxnLst/>
                  <a:rect l="l" t="t" r="r" b="b"/>
                  <a:pathLst>
                    <a:path w="41848" h="34317" extrusionOk="0">
                      <a:moveTo>
                        <a:pt x="221" y="34316"/>
                      </a:moveTo>
                      <a:cubicBezTo>
                        <a:pt x="2779" y="33893"/>
                        <a:pt x="12340" y="26121"/>
                        <a:pt x="16901" y="18968"/>
                      </a:cubicBezTo>
                      <a:cubicBezTo>
                        <a:pt x="18287" y="16795"/>
                        <a:pt x="24072" y="10920"/>
                        <a:pt x="25758" y="8970"/>
                      </a:cubicBezTo>
                      <a:cubicBezTo>
                        <a:pt x="30306" y="4592"/>
                        <a:pt x="35934" y="1496"/>
                        <a:pt x="42069"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58" name="Google Shape;3358;p72"/>
                <p:cNvGrpSpPr/>
                <p:nvPr/>
              </p:nvGrpSpPr>
              <p:grpSpPr>
                <a:xfrm>
                  <a:off x="1077119" y="2682825"/>
                  <a:ext cx="67675" cy="57474"/>
                  <a:chOff x="1077119" y="2682825"/>
                  <a:chExt cx="67675" cy="57474"/>
                </a:xfrm>
              </p:grpSpPr>
              <p:sp>
                <p:nvSpPr>
                  <p:cNvPr id="3359" name="Google Shape;3359;p72"/>
                  <p:cNvSpPr/>
                  <p:nvPr/>
                </p:nvSpPr>
                <p:spPr>
                  <a:xfrm>
                    <a:off x="1077977" y="2682825"/>
                    <a:ext cx="66812" cy="56593"/>
                  </a:xfrm>
                  <a:custGeom>
                    <a:avLst/>
                    <a:gdLst/>
                    <a:ahLst/>
                    <a:cxnLst/>
                    <a:rect l="l" t="t" r="r" b="b"/>
                    <a:pathLst>
                      <a:path w="66812" h="56593" extrusionOk="0">
                        <a:moveTo>
                          <a:pt x="36713" y="-2"/>
                        </a:moveTo>
                        <a:cubicBezTo>
                          <a:pt x="28408" y="12054"/>
                          <a:pt x="11168" y="33417"/>
                          <a:pt x="2863" y="45473"/>
                        </a:cubicBezTo>
                        <a:cubicBezTo>
                          <a:pt x="1157" y="47950"/>
                          <a:pt x="-617" y="51053"/>
                          <a:pt x="652" y="53779"/>
                        </a:cubicBezTo>
                        <a:cubicBezTo>
                          <a:pt x="2324" y="57370"/>
                          <a:pt x="7577" y="57019"/>
                          <a:pt x="11239" y="55505"/>
                        </a:cubicBezTo>
                        <a:cubicBezTo>
                          <a:pt x="16613" y="53276"/>
                          <a:pt x="21393" y="49826"/>
                          <a:pt x="25198" y="45428"/>
                        </a:cubicBezTo>
                        <a:cubicBezTo>
                          <a:pt x="27681" y="42551"/>
                          <a:pt x="30025" y="39085"/>
                          <a:pt x="33709" y="38144"/>
                        </a:cubicBezTo>
                        <a:cubicBezTo>
                          <a:pt x="35970" y="37794"/>
                          <a:pt x="38275" y="37834"/>
                          <a:pt x="40522" y="38264"/>
                        </a:cubicBezTo>
                        <a:cubicBezTo>
                          <a:pt x="50655" y="39128"/>
                          <a:pt x="60566" y="34961"/>
                          <a:pt x="67034" y="27119"/>
                        </a:cubicBezTo>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0" name="Google Shape;3360;p72"/>
                  <p:cNvSpPr/>
                  <p:nvPr/>
                </p:nvSpPr>
                <p:spPr>
                  <a:xfrm>
                    <a:off x="1077119" y="2682825"/>
                    <a:ext cx="67675" cy="57474"/>
                  </a:xfrm>
                  <a:custGeom>
                    <a:avLst/>
                    <a:gdLst/>
                    <a:ahLst/>
                    <a:cxnLst/>
                    <a:rect l="l" t="t" r="r" b="b"/>
                    <a:pathLst>
                      <a:path w="67675" h="57474" extrusionOk="0">
                        <a:moveTo>
                          <a:pt x="67892" y="27119"/>
                        </a:moveTo>
                        <a:cubicBezTo>
                          <a:pt x="67940" y="27157"/>
                          <a:pt x="67660" y="27574"/>
                          <a:pt x="67077" y="28339"/>
                        </a:cubicBezTo>
                        <a:cubicBezTo>
                          <a:pt x="66194" y="29430"/>
                          <a:pt x="65226" y="30449"/>
                          <a:pt x="64182" y="31387"/>
                        </a:cubicBezTo>
                        <a:cubicBezTo>
                          <a:pt x="57469" y="37275"/>
                          <a:pt x="48543" y="39987"/>
                          <a:pt x="39686" y="38829"/>
                        </a:cubicBezTo>
                        <a:cubicBezTo>
                          <a:pt x="37860" y="38498"/>
                          <a:pt x="35982" y="38585"/>
                          <a:pt x="34194" y="39085"/>
                        </a:cubicBezTo>
                        <a:cubicBezTo>
                          <a:pt x="32389" y="39845"/>
                          <a:pt x="30802" y="41042"/>
                          <a:pt x="29574" y="42567"/>
                        </a:cubicBezTo>
                        <a:cubicBezTo>
                          <a:pt x="28191" y="44111"/>
                          <a:pt x="26871" y="45908"/>
                          <a:pt x="25269" y="47563"/>
                        </a:cubicBezTo>
                        <a:cubicBezTo>
                          <a:pt x="21960" y="51004"/>
                          <a:pt x="18034" y="53793"/>
                          <a:pt x="13694" y="55785"/>
                        </a:cubicBezTo>
                        <a:cubicBezTo>
                          <a:pt x="11381" y="56970"/>
                          <a:pt x="8805" y="57548"/>
                          <a:pt x="6207" y="57466"/>
                        </a:cubicBezTo>
                        <a:cubicBezTo>
                          <a:pt x="4794" y="57417"/>
                          <a:pt x="3427" y="56954"/>
                          <a:pt x="2275" y="56135"/>
                        </a:cubicBezTo>
                        <a:cubicBezTo>
                          <a:pt x="1120" y="55225"/>
                          <a:pt x="380" y="53889"/>
                          <a:pt x="221" y="52428"/>
                        </a:cubicBezTo>
                        <a:cubicBezTo>
                          <a:pt x="234" y="49832"/>
                          <a:pt x="1133" y="47319"/>
                          <a:pt x="2769" y="45303"/>
                        </a:cubicBezTo>
                        <a:cubicBezTo>
                          <a:pt x="5437" y="41441"/>
                          <a:pt x="8132" y="37854"/>
                          <a:pt x="10715" y="34434"/>
                        </a:cubicBezTo>
                        <a:cubicBezTo>
                          <a:pt x="15905" y="27732"/>
                          <a:pt x="20609" y="21658"/>
                          <a:pt x="24634" y="16461"/>
                        </a:cubicBezTo>
                        <a:lnTo>
                          <a:pt x="34034" y="4372"/>
                        </a:lnTo>
                        <a:cubicBezTo>
                          <a:pt x="35104" y="2829"/>
                          <a:pt x="36286" y="1367"/>
                          <a:pt x="37571" y="-2"/>
                        </a:cubicBezTo>
                        <a:cubicBezTo>
                          <a:pt x="36734" y="1683"/>
                          <a:pt x="35740" y="3285"/>
                          <a:pt x="34603" y="4784"/>
                        </a:cubicBezTo>
                        <a:cubicBezTo>
                          <a:pt x="32563" y="7778"/>
                          <a:pt x="29506" y="12036"/>
                          <a:pt x="25649" y="17232"/>
                        </a:cubicBezTo>
                        <a:cubicBezTo>
                          <a:pt x="21715" y="22494"/>
                          <a:pt x="17118" y="28644"/>
                          <a:pt x="12045" y="35430"/>
                        </a:cubicBezTo>
                        <a:cubicBezTo>
                          <a:pt x="9509" y="38863"/>
                          <a:pt x="6838" y="42479"/>
                          <a:pt x="4235" y="46290"/>
                        </a:cubicBezTo>
                        <a:cubicBezTo>
                          <a:pt x="2860" y="47973"/>
                          <a:pt x="2077" y="50062"/>
                          <a:pt x="2005" y="52233"/>
                        </a:cubicBezTo>
                        <a:cubicBezTo>
                          <a:pt x="2113" y="53207"/>
                          <a:pt x="2605" y="54098"/>
                          <a:pt x="3373" y="54708"/>
                        </a:cubicBezTo>
                        <a:cubicBezTo>
                          <a:pt x="4243" y="55306"/>
                          <a:pt x="5268" y="55640"/>
                          <a:pt x="6325" y="55667"/>
                        </a:cubicBezTo>
                        <a:cubicBezTo>
                          <a:pt x="8625" y="55729"/>
                          <a:pt x="10903" y="55208"/>
                          <a:pt x="12948" y="54154"/>
                        </a:cubicBezTo>
                        <a:cubicBezTo>
                          <a:pt x="17092" y="52264"/>
                          <a:pt x="20849" y="49624"/>
                          <a:pt x="24030" y="46367"/>
                        </a:cubicBezTo>
                        <a:cubicBezTo>
                          <a:pt x="25560" y="44815"/>
                          <a:pt x="26858" y="43080"/>
                          <a:pt x="28343" y="41452"/>
                        </a:cubicBezTo>
                        <a:cubicBezTo>
                          <a:pt x="29767" y="39738"/>
                          <a:pt x="31600" y="38409"/>
                          <a:pt x="33673" y="37588"/>
                        </a:cubicBezTo>
                        <a:cubicBezTo>
                          <a:pt x="35688" y="37032"/>
                          <a:pt x="37804" y="36949"/>
                          <a:pt x="39857" y="37344"/>
                        </a:cubicBezTo>
                        <a:cubicBezTo>
                          <a:pt x="43282" y="37854"/>
                          <a:pt x="46769" y="37775"/>
                          <a:pt x="50167" y="37108"/>
                        </a:cubicBezTo>
                        <a:cubicBezTo>
                          <a:pt x="55116" y="36113"/>
                          <a:pt x="59762" y="33969"/>
                          <a:pt x="63730" y="30850"/>
                        </a:cubicBezTo>
                        <a:cubicBezTo>
                          <a:pt x="66513" y="28595"/>
                          <a:pt x="67764" y="27009"/>
                          <a:pt x="67892" y="271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61" name="Google Shape;3361;p72"/>
              <p:cNvGrpSpPr/>
              <p:nvPr/>
            </p:nvGrpSpPr>
            <p:grpSpPr>
              <a:xfrm>
                <a:off x="1139927" y="2442077"/>
                <a:ext cx="355056" cy="343426"/>
                <a:chOff x="1139927" y="2442077"/>
                <a:chExt cx="355056" cy="343426"/>
              </a:xfrm>
            </p:grpSpPr>
            <p:sp>
              <p:nvSpPr>
                <p:cNvPr id="3362" name="Google Shape;3362;p72"/>
                <p:cNvSpPr/>
                <p:nvPr/>
              </p:nvSpPr>
              <p:spPr>
                <a:xfrm>
                  <a:off x="1139927" y="2486767"/>
                  <a:ext cx="242675" cy="224828"/>
                </a:xfrm>
                <a:custGeom>
                  <a:avLst/>
                  <a:gdLst/>
                  <a:ahLst/>
                  <a:cxnLst/>
                  <a:rect l="l" t="t" r="r" b="b"/>
                  <a:pathLst>
                    <a:path w="242675" h="224828" extrusionOk="0">
                      <a:moveTo>
                        <a:pt x="5558" y="221042"/>
                      </a:moveTo>
                      <a:cubicBezTo>
                        <a:pt x="5558" y="221042"/>
                        <a:pt x="168730" y="232887"/>
                        <a:pt x="181725" y="214670"/>
                      </a:cubicBezTo>
                      <a:cubicBezTo>
                        <a:pt x="194720" y="196453"/>
                        <a:pt x="242897" y="-2"/>
                        <a:pt x="242897" y="-2"/>
                      </a:cubicBezTo>
                      <a:lnTo>
                        <a:pt x="164837" y="11429"/>
                      </a:lnTo>
                      <a:lnTo>
                        <a:pt x="130792" y="154849"/>
                      </a:lnTo>
                      <a:lnTo>
                        <a:pt x="221" y="17751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3" name="Google Shape;3363;p72"/>
                <p:cNvSpPr/>
                <p:nvPr/>
              </p:nvSpPr>
              <p:spPr>
                <a:xfrm>
                  <a:off x="1269761" y="2643285"/>
                  <a:ext cx="23255" cy="28731"/>
                </a:xfrm>
                <a:custGeom>
                  <a:avLst/>
                  <a:gdLst/>
                  <a:ahLst/>
                  <a:cxnLst/>
                  <a:rect l="l" t="t" r="r" b="b"/>
                  <a:pathLst>
                    <a:path w="23255" h="28731" extrusionOk="0">
                      <a:moveTo>
                        <a:pt x="221" y="-2"/>
                      </a:moveTo>
                      <a:cubicBezTo>
                        <a:pt x="7973" y="9575"/>
                        <a:pt x="15724" y="19152"/>
                        <a:pt x="23476" y="2873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4" name="Google Shape;3364;p72"/>
                <p:cNvSpPr/>
                <p:nvPr/>
              </p:nvSpPr>
              <p:spPr>
                <a:xfrm>
                  <a:off x="1139927" y="2507397"/>
                  <a:ext cx="162387" cy="200412"/>
                </a:xfrm>
                <a:custGeom>
                  <a:avLst/>
                  <a:gdLst/>
                  <a:ahLst/>
                  <a:cxnLst/>
                  <a:rect l="l" t="t" r="r" b="b"/>
                  <a:pathLst>
                    <a:path w="162387" h="200412" extrusionOk="0">
                      <a:moveTo>
                        <a:pt x="162609" y="-2"/>
                      </a:moveTo>
                      <a:cubicBezTo>
                        <a:pt x="145388" y="71086"/>
                        <a:pt x="147355" y="62967"/>
                        <a:pt x="130135" y="134055"/>
                      </a:cubicBezTo>
                      <a:lnTo>
                        <a:pt x="221" y="156887"/>
                      </a:lnTo>
                      <a:lnTo>
                        <a:pt x="5558" y="200411"/>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5" name="Google Shape;3365;p72"/>
                <p:cNvSpPr/>
                <p:nvPr/>
              </p:nvSpPr>
              <p:spPr>
                <a:xfrm>
                  <a:off x="1156949" y="2662449"/>
                  <a:ext cx="5316" cy="45963"/>
                </a:xfrm>
                <a:custGeom>
                  <a:avLst/>
                  <a:gdLst/>
                  <a:ahLst/>
                  <a:cxnLst/>
                  <a:rect l="l" t="t" r="r" b="b"/>
                  <a:pathLst>
                    <a:path w="5316" h="45963" extrusionOk="0">
                      <a:moveTo>
                        <a:pt x="5538" y="45961"/>
                      </a:moveTo>
                      <a:cubicBezTo>
                        <a:pt x="3765" y="30641"/>
                        <a:pt x="1993" y="15320"/>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6" name="Google Shape;3366;p72"/>
                <p:cNvSpPr/>
                <p:nvPr/>
              </p:nvSpPr>
              <p:spPr>
                <a:xfrm>
                  <a:off x="1144975" y="2698474"/>
                  <a:ext cx="15905" cy="1201"/>
                </a:xfrm>
                <a:custGeom>
                  <a:avLst/>
                  <a:gdLst/>
                  <a:ahLst/>
                  <a:cxnLst/>
                  <a:rect l="l" t="t" r="r" b="b"/>
                  <a:pathLst>
                    <a:path w="15905" h="1201" extrusionOk="0">
                      <a:moveTo>
                        <a:pt x="221" y="1200"/>
                      </a:moveTo>
                      <a:cubicBezTo>
                        <a:pt x="5497" y="515"/>
                        <a:pt x="10807" y="114"/>
                        <a:pt x="16126"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7" name="Google Shape;3367;p72"/>
                <p:cNvSpPr/>
                <p:nvPr/>
              </p:nvSpPr>
              <p:spPr>
                <a:xfrm>
                  <a:off x="1142959" y="2684873"/>
                  <a:ext cx="16580" cy="1536"/>
                </a:xfrm>
                <a:custGeom>
                  <a:avLst/>
                  <a:gdLst/>
                  <a:ahLst/>
                  <a:cxnLst/>
                  <a:rect l="l" t="t" r="r" b="b"/>
                  <a:pathLst>
                    <a:path w="16580" h="1536" extrusionOk="0">
                      <a:moveTo>
                        <a:pt x="221" y="1535"/>
                      </a:moveTo>
                      <a:cubicBezTo>
                        <a:pt x="5748" y="1022"/>
                        <a:pt x="11275" y="510"/>
                        <a:pt x="16802"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8" name="Google Shape;3368;p72"/>
                <p:cNvSpPr/>
                <p:nvPr/>
              </p:nvSpPr>
              <p:spPr>
                <a:xfrm>
                  <a:off x="1142284" y="2671252"/>
                  <a:ext cx="15657" cy="2507"/>
                </a:xfrm>
                <a:custGeom>
                  <a:avLst/>
                  <a:gdLst/>
                  <a:ahLst/>
                  <a:cxnLst/>
                  <a:rect l="l" t="t" r="r" b="b"/>
                  <a:pathLst>
                    <a:path w="15657" h="2507" extrusionOk="0">
                      <a:moveTo>
                        <a:pt x="221" y="2505"/>
                      </a:moveTo>
                      <a:cubicBezTo>
                        <a:pt x="5440" y="1670"/>
                        <a:pt x="10659" y="834"/>
                        <a:pt x="15878"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9" name="Google Shape;3369;p72"/>
                <p:cNvSpPr/>
                <p:nvPr/>
              </p:nvSpPr>
              <p:spPr>
                <a:xfrm>
                  <a:off x="1293855" y="2442077"/>
                  <a:ext cx="201128" cy="343426"/>
                </a:xfrm>
                <a:custGeom>
                  <a:avLst/>
                  <a:gdLst/>
                  <a:ahLst/>
                  <a:cxnLst/>
                  <a:rect l="l" t="t" r="r" b="b"/>
                  <a:pathLst>
                    <a:path w="201128" h="327853" extrusionOk="0">
                      <a:moveTo>
                        <a:pt x="198071" y="246437"/>
                      </a:moveTo>
                      <a:lnTo>
                        <a:pt x="157507" y="87656"/>
                      </a:lnTo>
                      <a:cubicBezTo>
                        <a:pt x="157507" y="87656"/>
                        <a:pt x="120546" y="-19719"/>
                        <a:pt x="68046" y="3209"/>
                      </a:cubicBezTo>
                      <a:cubicBezTo>
                        <a:pt x="47290" y="12752"/>
                        <a:pt x="29188" y="27227"/>
                        <a:pt x="15319" y="45369"/>
                      </a:cubicBezTo>
                      <a:lnTo>
                        <a:pt x="15319" y="45369"/>
                      </a:lnTo>
                      <a:cubicBezTo>
                        <a:pt x="3938" y="59212"/>
                        <a:pt x="-1359" y="77063"/>
                        <a:pt x="632" y="94867"/>
                      </a:cubicBezTo>
                      <a:lnTo>
                        <a:pt x="6749" y="149572"/>
                      </a:lnTo>
                      <a:cubicBezTo>
                        <a:pt x="7184" y="152674"/>
                        <a:pt x="22485" y="225781"/>
                        <a:pt x="33141" y="276567"/>
                      </a:cubicBezTo>
                      <a:lnTo>
                        <a:pt x="33141" y="276568"/>
                      </a:lnTo>
                      <a:lnTo>
                        <a:pt x="42200" y="324969"/>
                      </a:lnTo>
                      <a:cubicBezTo>
                        <a:pt x="58882" y="331396"/>
                        <a:pt x="77803" y="326854"/>
                        <a:pt x="89743" y="313557"/>
                      </a:cubicBezTo>
                      <a:cubicBezTo>
                        <a:pt x="95749" y="306607"/>
                        <a:pt x="99861" y="297362"/>
                        <a:pt x="108187" y="293476"/>
                      </a:cubicBezTo>
                      <a:cubicBezTo>
                        <a:pt x="117187" y="289276"/>
                        <a:pt x="127923" y="292873"/>
                        <a:pt x="137645" y="290830"/>
                      </a:cubicBezTo>
                      <a:cubicBezTo>
                        <a:pt x="150287" y="288174"/>
                        <a:pt x="158796" y="276807"/>
                        <a:pt x="167578" y="267341"/>
                      </a:cubicBezTo>
                      <a:cubicBezTo>
                        <a:pt x="176360" y="257875"/>
                        <a:pt x="189234" y="249089"/>
                        <a:pt x="201349" y="25356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70" name="Google Shape;3370;p72"/>
              <p:cNvSpPr/>
              <p:nvPr/>
            </p:nvSpPr>
            <p:spPr>
              <a:xfrm>
                <a:off x="1330825" y="2426428"/>
                <a:ext cx="304652" cy="375893"/>
              </a:xfrm>
              <a:custGeom>
                <a:avLst/>
                <a:gdLst/>
                <a:ahLst/>
                <a:cxnLst/>
                <a:rect l="l" t="t" r="r" b="b"/>
                <a:pathLst>
                  <a:path w="304652" h="375893" extrusionOk="0">
                    <a:moveTo>
                      <a:pt x="296616" y="281851"/>
                    </a:moveTo>
                    <a:cubicBezTo>
                      <a:pt x="284236" y="260094"/>
                      <a:pt x="175736" y="125561"/>
                      <a:pt x="175736" y="125561"/>
                    </a:cubicBezTo>
                    <a:lnTo>
                      <a:pt x="95885" y="23355"/>
                    </a:lnTo>
                    <a:cubicBezTo>
                      <a:pt x="95885" y="23355"/>
                      <a:pt x="72889" y="-8809"/>
                      <a:pt x="42189" y="2351"/>
                    </a:cubicBezTo>
                    <a:lnTo>
                      <a:pt x="17300" y="17750"/>
                    </a:lnTo>
                    <a:lnTo>
                      <a:pt x="221" y="32154"/>
                    </a:lnTo>
                    <a:lnTo>
                      <a:pt x="16036" y="67490"/>
                    </a:lnTo>
                    <a:lnTo>
                      <a:pt x="27014" y="88962"/>
                    </a:lnTo>
                    <a:cubicBezTo>
                      <a:pt x="31448" y="96693"/>
                      <a:pt x="36310" y="104171"/>
                      <a:pt x="41579" y="111359"/>
                    </a:cubicBezTo>
                    <a:cubicBezTo>
                      <a:pt x="46156" y="117587"/>
                      <a:pt x="51631" y="125034"/>
                      <a:pt x="57777" y="133388"/>
                    </a:cubicBezTo>
                    <a:cubicBezTo>
                      <a:pt x="68000" y="143715"/>
                      <a:pt x="79690" y="152483"/>
                      <a:pt x="92469" y="159409"/>
                    </a:cubicBezTo>
                    <a:cubicBezTo>
                      <a:pt x="104641" y="165958"/>
                      <a:pt x="118221" y="171211"/>
                      <a:pt x="126811" y="182033"/>
                    </a:cubicBezTo>
                    <a:cubicBezTo>
                      <a:pt x="137658" y="195700"/>
                      <a:pt x="137877" y="214757"/>
                      <a:pt x="144289" y="230980"/>
                    </a:cubicBezTo>
                    <a:cubicBezTo>
                      <a:pt x="152691" y="252240"/>
                      <a:pt x="171173" y="267503"/>
                      <a:pt x="186720" y="284272"/>
                    </a:cubicBezTo>
                    <a:cubicBezTo>
                      <a:pt x="197266" y="295647"/>
                      <a:pt x="206996" y="309424"/>
                      <a:pt x="210725" y="324099"/>
                    </a:cubicBezTo>
                    <a:cubicBezTo>
                      <a:pt x="214726" y="339795"/>
                      <a:pt x="222102" y="354432"/>
                      <a:pt x="232342" y="366989"/>
                    </a:cubicBezTo>
                    <a:cubicBezTo>
                      <a:pt x="234572" y="369747"/>
                      <a:pt x="236982" y="372356"/>
                      <a:pt x="239554" y="374799"/>
                    </a:cubicBezTo>
                    <a:cubicBezTo>
                      <a:pt x="248715" y="381510"/>
                      <a:pt x="304873" y="355118"/>
                      <a:pt x="304873" y="355118"/>
                    </a:cubicBezTo>
                    <a:lnTo>
                      <a:pt x="294558" y="334144"/>
                    </a:lnTo>
                    <a:cubicBezTo>
                      <a:pt x="294558" y="334144"/>
                      <a:pt x="308997" y="303607"/>
                      <a:pt x="296616" y="28185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1" name="Google Shape;3371;p72"/>
              <p:cNvSpPr/>
              <p:nvPr/>
            </p:nvSpPr>
            <p:spPr>
              <a:xfrm>
                <a:off x="1353419" y="2369975"/>
                <a:ext cx="111259" cy="111035"/>
              </a:xfrm>
              <a:custGeom>
                <a:avLst/>
                <a:gdLst/>
                <a:ahLst/>
                <a:cxnLst/>
                <a:rect l="l" t="t" r="r" b="b"/>
                <a:pathLst>
                  <a:path w="111259" h="111035" extrusionOk="0">
                    <a:moveTo>
                      <a:pt x="100826" y="6009"/>
                    </a:moveTo>
                    <a:cubicBezTo>
                      <a:pt x="94675" y="-46"/>
                      <a:pt x="85021" y="-540"/>
                      <a:pt x="76430" y="332"/>
                    </a:cubicBezTo>
                    <a:cubicBezTo>
                      <a:pt x="46816" y="3339"/>
                      <a:pt x="18814" y="21430"/>
                      <a:pt x="221" y="44658"/>
                    </a:cubicBezTo>
                    <a:lnTo>
                      <a:pt x="15178" y="99064"/>
                    </a:lnTo>
                    <a:cubicBezTo>
                      <a:pt x="26485" y="104360"/>
                      <a:pt x="58743" y="109849"/>
                      <a:pt x="71188" y="110877"/>
                    </a:cubicBezTo>
                    <a:cubicBezTo>
                      <a:pt x="83633" y="111905"/>
                      <a:pt x="97209" y="107929"/>
                      <a:pt x="104576" y="97855"/>
                    </a:cubicBezTo>
                    <a:cubicBezTo>
                      <a:pt x="111203" y="88792"/>
                      <a:pt x="111699" y="76749"/>
                      <a:pt x="111424" y="65528"/>
                    </a:cubicBezTo>
                    <a:cubicBezTo>
                      <a:pt x="111097" y="52172"/>
                      <a:pt x="110040" y="38844"/>
                      <a:pt x="108259" y="25603"/>
                    </a:cubicBezTo>
                    <a:cubicBezTo>
                      <a:pt x="107311" y="18546"/>
                      <a:pt x="105903" y="11005"/>
                      <a:pt x="100826" y="60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72" name="Google Shape;3372;p72"/>
              <p:cNvGrpSpPr/>
              <p:nvPr/>
            </p:nvGrpSpPr>
            <p:grpSpPr>
              <a:xfrm>
                <a:off x="1366248" y="2432791"/>
                <a:ext cx="291489" cy="203401"/>
                <a:chOff x="1366248" y="2432791"/>
                <a:chExt cx="291489" cy="203401"/>
              </a:xfrm>
            </p:grpSpPr>
            <p:sp>
              <p:nvSpPr>
                <p:cNvPr id="3373" name="Google Shape;3373;p72"/>
                <p:cNvSpPr/>
                <p:nvPr/>
              </p:nvSpPr>
              <p:spPr>
                <a:xfrm>
                  <a:off x="1387181" y="2434180"/>
                  <a:ext cx="270556" cy="202011"/>
                </a:xfrm>
                <a:custGeom>
                  <a:avLst/>
                  <a:gdLst/>
                  <a:ahLst/>
                  <a:cxnLst/>
                  <a:rect l="l" t="t" r="r" b="b"/>
                  <a:pathLst>
                    <a:path w="270556" h="202011" extrusionOk="0">
                      <a:moveTo>
                        <a:pt x="270777" y="188067"/>
                      </a:moveTo>
                      <a:cubicBezTo>
                        <a:pt x="270777" y="188067"/>
                        <a:pt x="229648" y="47293"/>
                        <a:pt x="209183" y="38220"/>
                      </a:cubicBezTo>
                      <a:cubicBezTo>
                        <a:pt x="188718" y="29148"/>
                        <a:pt x="6502" y="-2"/>
                        <a:pt x="6502" y="-2"/>
                      </a:cubicBezTo>
                      <a:lnTo>
                        <a:pt x="221" y="69194"/>
                      </a:lnTo>
                      <a:lnTo>
                        <a:pt x="161745" y="100886"/>
                      </a:lnTo>
                      <a:lnTo>
                        <a:pt x="229170" y="20201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4" name="Google Shape;3374;p72"/>
                <p:cNvSpPr/>
                <p:nvPr/>
              </p:nvSpPr>
              <p:spPr>
                <a:xfrm>
                  <a:off x="1366248" y="2432791"/>
                  <a:ext cx="154668" cy="23144"/>
                </a:xfrm>
                <a:custGeom>
                  <a:avLst/>
                  <a:gdLst/>
                  <a:ahLst/>
                  <a:cxnLst/>
                  <a:rect l="l" t="t" r="r" b="b"/>
                  <a:pathLst>
                    <a:path w="154668" h="23144" extrusionOk="0">
                      <a:moveTo>
                        <a:pt x="154889" y="23143"/>
                      </a:moveTo>
                      <a:cubicBezTo>
                        <a:pt x="97155" y="12957"/>
                        <a:pt x="74259" y="5904"/>
                        <a:pt x="40583" y="1949"/>
                      </a:cubicBezTo>
                      <a:cubicBezTo>
                        <a:pt x="40583" y="1949"/>
                        <a:pt x="10107" y="-3281"/>
                        <a:pt x="221" y="338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5" name="Google Shape;3375;p72"/>
                <p:cNvSpPr/>
                <p:nvPr/>
              </p:nvSpPr>
              <p:spPr>
                <a:xfrm>
                  <a:off x="1548336" y="2507064"/>
                  <a:ext cx="23512" cy="28521"/>
                </a:xfrm>
                <a:custGeom>
                  <a:avLst/>
                  <a:gdLst/>
                  <a:ahLst/>
                  <a:cxnLst/>
                  <a:rect l="l" t="t" r="r" b="b"/>
                  <a:pathLst>
                    <a:path w="23512" h="28521" extrusionOk="0">
                      <a:moveTo>
                        <a:pt x="221" y="28519"/>
                      </a:moveTo>
                      <a:cubicBezTo>
                        <a:pt x="8059" y="19013"/>
                        <a:pt x="15896" y="9505"/>
                        <a:pt x="23734"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6" name="Google Shape;3376;p72"/>
                <p:cNvSpPr/>
                <p:nvPr/>
              </p:nvSpPr>
              <p:spPr>
                <a:xfrm>
                  <a:off x="1419061" y="2510399"/>
                  <a:ext cx="238675" cy="125793"/>
                </a:xfrm>
                <a:custGeom>
                  <a:avLst/>
                  <a:gdLst/>
                  <a:ahLst/>
                  <a:cxnLst/>
                  <a:rect l="l" t="t" r="r" b="b"/>
                  <a:pathLst>
                    <a:path w="238675" h="125793" extrusionOk="0">
                      <a:moveTo>
                        <a:pt x="0" y="0"/>
                      </a:moveTo>
                      <a:lnTo>
                        <a:pt x="129644" y="24669"/>
                      </a:lnTo>
                      <a:lnTo>
                        <a:pt x="197067" y="125794"/>
                      </a:lnTo>
                      <a:lnTo>
                        <a:pt x="238676" y="111850"/>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7" name="Google Shape;3377;p72"/>
                <p:cNvSpPr/>
                <p:nvPr/>
              </p:nvSpPr>
              <p:spPr>
                <a:xfrm>
                  <a:off x="1606278" y="2606156"/>
                  <a:ext cx="46591" cy="15259"/>
                </a:xfrm>
                <a:custGeom>
                  <a:avLst/>
                  <a:gdLst/>
                  <a:ahLst/>
                  <a:cxnLst/>
                  <a:rect l="l" t="t" r="r" b="b"/>
                  <a:pathLst>
                    <a:path w="46591" h="15259" extrusionOk="0">
                      <a:moveTo>
                        <a:pt x="46813" y="-2"/>
                      </a:moveTo>
                      <a:cubicBezTo>
                        <a:pt x="32145" y="4802"/>
                        <a:pt x="14888" y="10454"/>
                        <a:pt x="221" y="1525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8" name="Google Shape;3378;p72"/>
                <p:cNvSpPr/>
                <p:nvPr/>
              </p:nvSpPr>
              <p:spPr>
                <a:xfrm>
                  <a:off x="1645455" y="2608831"/>
                  <a:ext cx="4363" cy="15329"/>
                </a:xfrm>
                <a:custGeom>
                  <a:avLst/>
                  <a:gdLst/>
                  <a:ahLst/>
                  <a:cxnLst/>
                  <a:rect l="l" t="t" r="r" b="b"/>
                  <a:pathLst>
                    <a:path w="4363" h="15329" extrusionOk="0">
                      <a:moveTo>
                        <a:pt x="4585" y="15328"/>
                      </a:moveTo>
                      <a:cubicBezTo>
                        <a:pt x="2857" y="10300"/>
                        <a:pt x="1400" y="5182"/>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9" name="Google Shape;3379;p72"/>
                <p:cNvSpPr/>
                <p:nvPr/>
              </p:nvSpPr>
              <p:spPr>
                <a:xfrm>
                  <a:off x="1632387" y="2612867"/>
                  <a:ext cx="4827" cy="15924"/>
                </a:xfrm>
                <a:custGeom>
                  <a:avLst/>
                  <a:gdLst/>
                  <a:ahLst/>
                  <a:cxnLst/>
                  <a:rect l="l" t="t" r="r" b="b"/>
                  <a:pathLst>
                    <a:path w="4827" h="15924" extrusionOk="0">
                      <a:moveTo>
                        <a:pt x="5048" y="15923"/>
                      </a:moveTo>
                      <a:cubicBezTo>
                        <a:pt x="3439" y="10614"/>
                        <a:pt x="1830" y="5306"/>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0" name="Google Shape;3380;p72"/>
                <p:cNvSpPr/>
                <p:nvPr/>
              </p:nvSpPr>
              <p:spPr>
                <a:xfrm>
                  <a:off x="1619351" y="2617161"/>
                  <a:ext cx="5594" cy="14825"/>
                </a:xfrm>
                <a:custGeom>
                  <a:avLst/>
                  <a:gdLst/>
                  <a:ahLst/>
                  <a:cxnLst/>
                  <a:rect l="l" t="t" r="r" b="b"/>
                  <a:pathLst>
                    <a:path w="5594" h="14825" extrusionOk="0">
                      <a:moveTo>
                        <a:pt x="5816" y="14824"/>
                      </a:moveTo>
                      <a:cubicBezTo>
                        <a:pt x="3951" y="9882"/>
                        <a:pt x="2086" y="4940"/>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81" name="Google Shape;3381;p72"/>
              <p:cNvSpPr/>
              <p:nvPr/>
            </p:nvSpPr>
            <p:spPr>
              <a:xfrm>
                <a:off x="1362278" y="2376322"/>
                <a:ext cx="78266" cy="56219"/>
              </a:xfrm>
              <a:custGeom>
                <a:avLst/>
                <a:gdLst/>
                <a:ahLst/>
                <a:cxnLst/>
                <a:rect l="l" t="t" r="r" b="b"/>
                <a:pathLst>
                  <a:path w="78266" h="56219" extrusionOk="0">
                    <a:moveTo>
                      <a:pt x="221" y="56218"/>
                    </a:moveTo>
                    <a:cubicBezTo>
                      <a:pt x="28978" y="48697"/>
                      <a:pt x="54965" y="33074"/>
                      <a:pt x="75087" y="11211"/>
                    </a:cubicBezTo>
                    <a:cubicBezTo>
                      <a:pt x="77301" y="8796"/>
                      <a:pt x="79563" y="5352"/>
                      <a:pt x="77930" y="2510"/>
                    </a:cubicBezTo>
                    <a:cubicBezTo>
                      <a:pt x="76456" y="-57"/>
                      <a:pt x="72850" y="-192"/>
                      <a:pt x="69904" y="117"/>
                    </a:cubicBezTo>
                    <a:cubicBezTo>
                      <a:pt x="53962" y="1806"/>
                      <a:pt x="38611" y="7089"/>
                      <a:pt x="25010" y="1556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2" name="Google Shape;3382;p72"/>
              <p:cNvSpPr/>
              <p:nvPr/>
            </p:nvSpPr>
            <p:spPr>
              <a:xfrm>
                <a:off x="1554520" y="2760574"/>
                <a:ext cx="70642" cy="20874"/>
              </a:xfrm>
              <a:custGeom>
                <a:avLst/>
                <a:gdLst/>
                <a:ahLst/>
                <a:cxnLst/>
                <a:rect l="l" t="t" r="r" b="b"/>
                <a:pathLst>
                  <a:path w="70642" h="20874" extrusionOk="0">
                    <a:moveTo>
                      <a:pt x="221" y="20873"/>
                    </a:moveTo>
                    <a:cubicBezTo>
                      <a:pt x="27125" y="19559"/>
                      <a:pt x="46847" y="12186"/>
                      <a:pt x="70863"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3" name="Google Shape;3383;p72"/>
              <p:cNvSpPr/>
              <p:nvPr/>
            </p:nvSpPr>
            <p:spPr>
              <a:xfrm>
                <a:off x="1570158" y="2780111"/>
                <a:ext cx="11823" cy="20586"/>
              </a:xfrm>
              <a:custGeom>
                <a:avLst/>
                <a:gdLst/>
                <a:ahLst/>
                <a:cxnLst/>
                <a:rect l="l" t="t" r="r" b="b"/>
                <a:pathLst>
                  <a:path w="11823" h="20586" extrusionOk="0">
                    <a:moveTo>
                      <a:pt x="221" y="-2"/>
                    </a:moveTo>
                    <a:cubicBezTo>
                      <a:pt x="4280" y="6792"/>
                      <a:pt x="8222" y="13654"/>
                      <a:pt x="12045" y="2058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4" name="Google Shape;3384;p72"/>
              <p:cNvSpPr/>
              <p:nvPr/>
            </p:nvSpPr>
            <p:spPr>
              <a:xfrm>
                <a:off x="1592250" y="2775128"/>
                <a:ext cx="11138" cy="19847"/>
              </a:xfrm>
              <a:custGeom>
                <a:avLst/>
                <a:gdLst/>
                <a:ahLst/>
                <a:cxnLst/>
                <a:rect l="l" t="t" r="r" b="b"/>
                <a:pathLst>
                  <a:path w="11138" h="19847" extrusionOk="0">
                    <a:moveTo>
                      <a:pt x="221" y="-2"/>
                    </a:moveTo>
                    <a:cubicBezTo>
                      <a:pt x="3305" y="6209"/>
                      <a:pt x="7665" y="13977"/>
                      <a:pt x="11360" y="1984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5" name="Google Shape;3385;p72"/>
              <p:cNvSpPr/>
              <p:nvPr/>
            </p:nvSpPr>
            <p:spPr>
              <a:xfrm>
                <a:off x="1611410" y="2767360"/>
                <a:ext cx="11630" cy="19732"/>
              </a:xfrm>
              <a:custGeom>
                <a:avLst/>
                <a:gdLst/>
                <a:ahLst/>
                <a:cxnLst/>
                <a:rect l="l" t="t" r="r" b="b"/>
                <a:pathLst>
                  <a:path w="11630" h="19732" extrusionOk="0">
                    <a:moveTo>
                      <a:pt x="221" y="-2"/>
                    </a:moveTo>
                    <a:cubicBezTo>
                      <a:pt x="4638" y="6243"/>
                      <a:pt x="8528" y="12843"/>
                      <a:pt x="11852" y="1973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6" name="Google Shape;3386;p72"/>
              <p:cNvSpPr/>
              <p:nvPr/>
            </p:nvSpPr>
            <p:spPr>
              <a:xfrm>
                <a:off x="1524342" y="2671762"/>
                <a:ext cx="67504" cy="23745"/>
              </a:xfrm>
              <a:custGeom>
                <a:avLst/>
                <a:gdLst/>
                <a:ahLst/>
                <a:cxnLst/>
                <a:rect l="l" t="t" r="r" b="b"/>
                <a:pathLst>
                  <a:path w="67504" h="23745" extrusionOk="0">
                    <a:moveTo>
                      <a:pt x="221" y="-2"/>
                    </a:moveTo>
                    <a:cubicBezTo>
                      <a:pt x="14963" y="22116"/>
                      <a:pt x="43766" y="29993"/>
                      <a:pt x="67726" y="18459"/>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7" name="Google Shape;3387;p72"/>
              <p:cNvSpPr/>
              <p:nvPr/>
            </p:nvSpPr>
            <p:spPr>
              <a:xfrm>
                <a:off x="1657830" y="2670350"/>
                <a:ext cx="9858" cy="55233"/>
              </a:xfrm>
              <a:custGeom>
                <a:avLst/>
                <a:gdLst/>
                <a:ahLst/>
                <a:cxnLst/>
                <a:rect l="l" t="t" r="r" b="b"/>
                <a:pathLst>
                  <a:path w="9858" h="55233" extrusionOk="0">
                    <a:moveTo>
                      <a:pt x="10080" y="55232"/>
                    </a:moveTo>
                    <a:cubicBezTo>
                      <a:pt x="7301" y="47595"/>
                      <a:pt x="8562" y="39180"/>
                      <a:pt x="8478" y="31055"/>
                    </a:cubicBezTo>
                    <a:cubicBezTo>
                      <a:pt x="8470" y="20162"/>
                      <a:pt x="5625" y="9459"/>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8" name="Google Shape;3388;p72"/>
              <p:cNvSpPr/>
              <p:nvPr/>
            </p:nvSpPr>
            <p:spPr>
              <a:xfrm>
                <a:off x="1668774" y="2669505"/>
                <a:ext cx="8169" cy="54785"/>
              </a:xfrm>
              <a:custGeom>
                <a:avLst/>
                <a:gdLst/>
                <a:ahLst/>
                <a:cxnLst/>
                <a:rect l="l" t="t" r="r" b="b"/>
                <a:pathLst>
                  <a:path w="8169" h="54785" extrusionOk="0">
                    <a:moveTo>
                      <a:pt x="8277" y="54784"/>
                    </a:moveTo>
                    <a:cubicBezTo>
                      <a:pt x="8566" y="45465"/>
                      <a:pt x="8304" y="36137"/>
                      <a:pt x="7492" y="26849"/>
                    </a:cubicBezTo>
                    <a:cubicBezTo>
                      <a:pt x="6674" y="17540"/>
                      <a:pt x="4212" y="8449"/>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9" name="Google Shape;3389;p72"/>
              <p:cNvSpPr/>
              <p:nvPr/>
            </p:nvSpPr>
            <p:spPr>
              <a:xfrm>
                <a:off x="1626573" y="2656679"/>
                <a:ext cx="13327" cy="23480"/>
              </a:xfrm>
              <a:custGeom>
                <a:avLst/>
                <a:gdLst/>
                <a:ahLst/>
                <a:cxnLst/>
                <a:rect l="l" t="t" r="r" b="b"/>
                <a:pathLst>
                  <a:path w="13327" h="23480" extrusionOk="0">
                    <a:moveTo>
                      <a:pt x="13548" y="23479"/>
                    </a:moveTo>
                    <a:cubicBezTo>
                      <a:pt x="9586" y="15389"/>
                      <a:pt x="5136" y="7548"/>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90" name="Google Shape;3390;p72"/>
          <p:cNvGrpSpPr/>
          <p:nvPr/>
        </p:nvGrpSpPr>
        <p:grpSpPr>
          <a:xfrm>
            <a:off x="3666633" y="3513022"/>
            <a:ext cx="1314457" cy="1085198"/>
            <a:chOff x="3666633" y="3513022"/>
            <a:chExt cx="1314457" cy="1085198"/>
          </a:xfrm>
        </p:grpSpPr>
        <p:sp>
          <p:nvSpPr>
            <p:cNvPr id="3391" name="Google Shape;3391;p72"/>
            <p:cNvSpPr/>
            <p:nvPr/>
          </p:nvSpPr>
          <p:spPr>
            <a:xfrm>
              <a:off x="3666633" y="4427902"/>
              <a:ext cx="1314457" cy="47619"/>
            </a:xfrm>
            <a:custGeom>
              <a:avLst/>
              <a:gdLst/>
              <a:ahLst/>
              <a:cxnLst/>
              <a:rect l="l" t="t" r="r" b="b"/>
              <a:pathLst>
                <a:path w="580334" h="21024" extrusionOk="0">
                  <a:moveTo>
                    <a:pt x="559514" y="21023"/>
                  </a:moveTo>
                  <a:lnTo>
                    <a:pt x="21262" y="21023"/>
                  </a:lnTo>
                  <a:cubicBezTo>
                    <a:pt x="9641" y="21023"/>
                    <a:pt x="221" y="11610"/>
                    <a:pt x="221" y="-2"/>
                  </a:cubicBezTo>
                  <a:lnTo>
                    <a:pt x="580555" y="-2"/>
                  </a:lnTo>
                  <a:cubicBezTo>
                    <a:pt x="580555" y="11610"/>
                    <a:pt x="571135" y="21023"/>
                    <a:pt x="559514" y="2102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2" name="Google Shape;3392;p72"/>
            <p:cNvSpPr/>
            <p:nvPr/>
          </p:nvSpPr>
          <p:spPr>
            <a:xfrm>
              <a:off x="3838372" y="4475545"/>
              <a:ext cx="122772" cy="122675"/>
            </a:xfrm>
            <a:custGeom>
              <a:avLst/>
              <a:gdLst/>
              <a:ahLst/>
              <a:cxnLst/>
              <a:rect l="l" t="t" r="r" b="b"/>
              <a:pathLst>
                <a:path w="54204" h="54161" extrusionOk="0">
                  <a:moveTo>
                    <a:pt x="54205" y="27081"/>
                  </a:moveTo>
                  <a:cubicBezTo>
                    <a:pt x="54205" y="42037"/>
                    <a:pt x="42070" y="54162"/>
                    <a:pt x="27102" y="54162"/>
                  </a:cubicBezTo>
                  <a:cubicBezTo>
                    <a:pt x="12134" y="54162"/>
                    <a:pt x="0" y="42037"/>
                    <a:pt x="0" y="27081"/>
                  </a:cubicBezTo>
                  <a:cubicBezTo>
                    <a:pt x="0" y="12124"/>
                    <a:pt x="12134" y="0"/>
                    <a:pt x="27102" y="0"/>
                  </a:cubicBezTo>
                  <a:cubicBezTo>
                    <a:pt x="42070" y="0"/>
                    <a:pt x="54205" y="12124"/>
                    <a:pt x="54205" y="2708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3" name="Google Shape;3393;p72"/>
            <p:cNvSpPr/>
            <p:nvPr/>
          </p:nvSpPr>
          <p:spPr>
            <a:xfrm>
              <a:off x="4650215" y="4475545"/>
              <a:ext cx="122772" cy="122675"/>
            </a:xfrm>
            <a:custGeom>
              <a:avLst/>
              <a:gdLst/>
              <a:ahLst/>
              <a:cxnLst/>
              <a:rect l="l" t="t" r="r" b="b"/>
              <a:pathLst>
                <a:path w="54204" h="54161" extrusionOk="0">
                  <a:moveTo>
                    <a:pt x="54205" y="27081"/>
                  </a:moveTo>
                  <a:cubicBezTo>
                    <a:pt x="54205" y="42037"/>
                    <a:pt x="42070" y="54162"/>
                    <a:pt x="27102" y="54162"/>
                  </a:cubicBezTo>
                  <a:cubicBezTo>
                    <a:pt x="12134" y="54162"/>
                    <a:pt x="0" y="42037"/>
                    <a:pt x="0" y="27081"/>
                  </a:cubicBezTo>
                  <a:cubicBezTo>
                    <a:pt x="0" y="12124"/>
                    <a:pt x="12134" y="0"/>
                    <a:pt x="27102" y="0"/>
                  </a:cubicBezTo>
                  <a:cubicBezTo>
                    <a:pt x="42070" y="0"/>
                    <a:pt x="54205" y="12124"/>
                    <a:pt x="54205" y="2708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94" name="Google Shape;3394;p72"/>
            <p:cNvGrpSpPr/>
            <p:nvPr/>
          </p:nvGrpSpPr>
          <p:grpSpPr>
            <a:xfrm>
              <a:off x="3753938" y="3513022"/>
              <a:ext cx="975842" cy="917388"/>
              <a:chOff x="887448" y="2895679"/>
              <a:chExt cx="430664" cy="404867"/>
            </a:xfrm>
          </p:grpSpPr>
          <p:grpSp>
            <p:nvGrpSpPr>
              <p:cNvPr id="3395" name="Google Shape;3395;p72"/>
              <p:cNvGrpSpPr/>
              <p:nvPr/>
            </p:nvGrpSpPr>
            <p:grpSpPr>
              <a:xfrm>
                <a:off x="887448" y="2895679"/>
                <a:ext cx="430664" cy="404867"/>
                <a:chOff x="887448" y="2895679"/>
                <a:chExt cx="430664" cy="404867"/>
              </a:xfrm>
            </p:grpSpPr>
            <p:grpSp>
              <p:nvGrpSpPr>
                <p:cNvPr id="3396" name="Google Shape;3396;p72"/>
                <p:cNvGrpSpPr/>
                <p:nvPr/>
              </p:nvGrpSpPr>
              <p:grpSpPr>
                <a:xfrm>
                  <a:off x="887448" y="2895679"/>
                  <a:ext cx="430664" cy="403961"/>
                  <a:chOff x="887448" y="2895679"/>
                  <a:chExt cx="430664" cy="403961"/>
                </a:xfrm>
              </p:grpSpPr>
              <p:sp>
                <p:nvSpPr>
                  <p:cNvPr id="3397" name="Google Shape;3397;p72"/>
                  <p:cNvSpPr/>
                  <p:nvPr/>
                </p:nvSpPr>
                <p:spPr>
                  <a:xfrm>
                    <a:off x="985862" y="3117522"/>
                    <a:ext cx="96100" cy="180716"/>
                  </a:xfrm>
                  <a:custGeom>
                    <a:avLst/>
                    <a:gdLst/>
                    <a:ahLst/>
                    <a:cxnLst/>
                    <a:rect l="l" t="t" r="r" b="b"/>
                    <a:pathLst>
                      <a:path w="96100" h="180716" extrusionOk="0">
                        <a:moveTo>
                          <a:pt x="44382" y="-2"/>
                        </a:moveTo>
                        <a:cubicBezTo>
                          <a:pt x="44382" y="3705"/>
                          <a:pt x="22783" y="155692"/>
                          <a:pt x="22783" y="155692"/>
                        </a:cubicBezTo>
                        <a:cubicBezTo>
                          <a:pt x="22783" y="155692"/>
                          <a:pt x="-1907" y="158473"/>
                          <a:pt x="369" y="180715"/>
                        </a:cubicBezTo>
                        <a:lnTo>
                          <a:pt x="63236" y="180715"/>
                        </a:lnTo>
                        <a:lnTo>
                          <a:pt x="96321" y="39849"/>
                        </a:lnTo>
                      </a:path>
                    </a:pathLst>
                  </a:custGeom>
                  <a:solidFill>
                    <a:srgbClr val="FFA63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8" name="Google Shape;3398;p72"/>
                  <p:cNvSpPr/>
                  <p:nvPr/>
                </p:nvSpPr>
                <p:spPr>
                  <a:xfrm>
                    <a:off x="1214364" y="3044044"/>
                    <a:ext cx="103748" cy="233119"/>
                  </a:xfrm>
                  <a:custGeom>
                    <a:avLst/>
                    <a:gdLst/>
                    <a:ahLst/>
                    <a:cxnLst/>
                    <a:rect l="l" t="t" r="r" b="b"/>
                    <a:pathLst>
                      <a:path w="103748" h="233119" extrusionOk="0">
                        <a:moveTo>
                          <a:pt x="97333" y="28056"/>
                        </a:moveTo>
                        <a:cubicBezTo>
                          <a:pt x="95571" y="19974"/>
                          <a:pt x="91735" y="12488"/>
                          <a:pt x="86201" y="6335"/>
                        </a:cubicBezTo>
                        <a:cubicBezTo>
                          <a:pt x="80299" y="593"/>
                          <a:pt x="70746" y="-2140"/>
                          <a:pt x="63607" y="1967"/>
                        </a:cubicBezTo>
                        <a:cubicBezTo>
                          <a:pt x="55947" y="6375"/>
                          <a:pt x="53884" y="16318"/>
                          <a:pt x="52873" y="25093"/>
                        </a:cubicBezTo>
                        <a:cubicBezTo>
                          <a:pt x="50672" y="44288"/>
                          <a:pt x="49812" y="63614"/>
                          <a:pt x="50299" y="82928"/>
                        </a:cubicBezTo>
                        <a:cubicBezTo>
                          <a:pt x="49604" y="76154"/>
                          <a:pt x="40892" y="71485"/>
                          <a:pt x="34128" y="73760"/>
                        </a:cubicBezTo>
                        <a:cubicBezTo>
                          <a:pt x="26798" y="76226"/>
                          <a:pt x="22450" y="84036"/>
                          <a:pt x="21306" y="91680"/>
                        </a:cubicBezTo>
                        <a:cubicBezTo>
                          <a:pt x="20741" y="99390"/>
                          <a:pt x="20941" y="107137"/>
                          <a:pt x="21901" y="114808"/>
                        </a:cubicBezTo>
                        <a:cubicBezTo>
                          <a:pt x="22961" y="138126"/>
                          <a:pt x="15224" y="160992"/>
                          <a:pt x="221" y="178884"/>
                        </a:cubicBezTo>
                        <a:lnTo>
                          <a:pt x="4956" y="233118"/>
                        </a:lnTo>
                        <a:cubicBezTo>
                          <a:pt x="26341" y="229427"/>
                          <a:pt x="44551" y="215241"/>
                          <a:pt x="58859" y="198937"/>
                        </a:cubicBezTo>
                        <a:cubicBezTo>
                          <a:pt x="99311" y="151907"/>
                          <a:pt x="113730" y="87866"/>
                          <a:pt x="97333" y="2805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9" name="Google Shape;3399;p72"/>
                  <p:cNvSpPr/>
                  <p:nvPr/>
                </p:nvSpPr>
                <p:spPr>
                  <a:xfrm>
                    <a:off x="989033" y="3188428"/>
                    <a:ext cx="150794" cy="111212"/>
                  </a:xfrm>
                  <a:custGeom>
                    <a:avLst/>
                    <a:gdLst/>
                    <a:ahLst/>
                    <a:cxnLst/>
                    <a:rect l="l" t="t" r="r" b="b"/>
                    <a:pathLst>
                      <a:path w="150794" h="111212" extrusionOk="0">
                        <a:moveTo>
                          <a:pt x="85102" y="9288"/>
                        </a:moveTo>
                        <a:cubicBezTo>
                          <a:pt x="65475" y="24193"/>
                          <a:pt x="58584" y="50570"/>
                          <a:pt x="68415" y="73158"/>
                        </a:cubicBezTo>
                        <a:cubicBezTo>
                          <a:pt x="50825" y="72130"/>
                          <a:pt x="33227" y="75049"/>
                          <a:pt x="16913" y="81699"/>
                        </a:cubicBezTo>
                        <a:cubicBezTo>
                          <a:pt x="12038" y="83387"/>
                          <a:pt x="7623" y="86186"/>
                          <a:pt x="4019" y="89875"/>
                        </a:cubicBezTo>
                        <a:cubicBezTo>
                          <a:pt x="406" y="93690"/>
                          <a:pt x="-740" y="99218"/>
                          <a:pt x="1060" y="104153"/>
                        </a:cubicBezTo>
                        <a:cubicBezTo>
                          <a:pt x="4528" y="111874"/>
                          <a:pt x="15186" y="110875"/>
                          <a:pt x="23655" y="110875"/>
                        </a:cubicBezTo>
                        <a:cubicBezTo>
                          <a:pt x="54021" y="110875"/>
                          <a:pt x="83897" y="112029"/>
                          <a:pt x="114093" y="110060"/>
                        </a:cubicBezTo>
                        <a:lnTo>
                          <a:pt x="151015" y="13714"/>
                        </a:lnTo>
                        <a:cubicBezTo>
                          <a:pt x="132690" y="-2761"/>
                          <a:pt x="105469" y="-4589"/>
                          <a:pt x="85102" y="928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400" name="Google Shape;3400;p72"/>
                  <p:cNvGrpSpPr/>
                  <p:nvPr/>
                </p:nvGrpSpPr>
                <p:grpSpPr>
                  <a:xfrm>
                    <a:off x="887448" y="2895679"/>
                    <a:ext cx="332197" cy="403625"/>
                    <a:chOff x="887448" y="2895679"/>
                    <a:chExt cx="332197" cy="403625"/>
                  </a:xfrm>
                </p:grpSpPr>
                <p:sp>
                  <p:nvSpPr>
                    <p:cNvPr id="3401" name="Google Shape;3401;p72"/>
                    <p:cNvSpPr/>
                    <p:nvPr/>
                  </p:nvSpPr>
                  <p:spPr>
                    <a:xfrm>
                      <a:off x="888169" y="2895679"/>
                      <a:ext cx="331476" cy="403625"/>
                    </a:xfrm>
                    <a:custGeom>
                      <a:avLst/>
                      <a:gdLst/>
                      <a:ahLst/>
                      <a:cxnLst/>
                      <a:rect l="l" t="t" r="r" b="b"/>
                      <a:pathLst>
                        <a:path w="331476" h="403625" extrusionOk="0">
                          <a:moveTo>
                            <a:pt x="304719" y="270474"/>
                          </a:moveTo>
                          <a:cubicBezTo>
                            <a:pt x="304218" y="266879"/>
                            <a:pt x="303641" y="263294"/>
                            <a:pt x="302899" y="259742"/>
                          </a:cubicBezTo>
                          <a:cubicBezTo>
                            <a:pt x="302011" y="255482"/>
                            <a:pt x="300627" y="250806"/>
                            <a:pt x="296866" y="248613"/>
                          </a:cubicBezTo>
                          <a:cubicBezTo>
                            <a:pt x="294921" y="247478"/>
                            <a:pt x="292583" y="247127"/>
                            <a:pt x="290583" y="246145"/>
                          </a:cubicBezTo>
                          <a:cubicBezTo>
                            <a:pt x="288840" y="243096"/>
                            <a:pt x="287092" y="240024"/>
                            <a:pt x="285342" y="236928"/>
                          </a:cubicBezTo>
                          <a:cubicBezTo>
                            <a:pt x="285074" y="235376"/>
                            <a:pt x="284718" y="233842"/>
                            <a:pt x="284274" y="232331"/>
                          </a:cubicBezTo>
                          <a:cubicBezTo>
                            <a:pt x="282746" y="228597"/>
                            <a:pt x="280695" y="225099"/>
                            <a:pt x="278184" y="221940"/>
                          </a:cubicBezTo>
                          <a:cubicBezTo>
                            <a:pt x="275664" y="218755"/>
                            <a:pt x="274232" y="214847"/>
                            <a:pt x="274097" y="210790"/>
                          </a:cubicBezTo>
                          <a:cubicBezTo>
                            <a:pt x="274120" y="206607"/>
                            <a:pt x="277360" y="203146"/>
                            <a:pt x="281535" y="202845"/>
                          </a:cubicBezTo>
                          <a:cubicBezTo>
                            <a:pt x="277570" y="201754"/>
                            <a:pt x="273605" y="200662"/>
                            <a:pt x="269640" y="199571"/>
                          </a:cubicBezTo>
                          <a:cubicBezTo>
                            <a:pt x="270906" y="196366"/>
                            <a:pt x="272171" y="193161"/>
                            <a:pt x="273436" y="189955"/>
                          </a:cubicBezTo>
                          <a:cubicBezTo>
                            <a:pt x="269496" y="191793"/>
                            <a:pt x="264804" y="190571"/>
                            <a:pt x="262263" y="187045"/>
                          </a:cubicBezTo>
                          <a:cubicBezTo>
                            <a:pt x="259898" y="183551"/>
                            <a:pt x="258332" y="179579"/>
                            <a:pt x="257679" y="175412"/>
                          </a:cubicBezTo>
                          <a:cubicBezTo>
                            <a:pt x="257021" y="171235"/>
                            <a:pt x="255211" y="167325"/>
                            <a:pt x="252451" y="164120"/>
                          </a:cubicBezTo>
                          <a:cubicBezTo>
                            <a:pt x="249935" y="162319"/>
                            <a:pt x="247541" y="160353"/>
                            <a:pt x="245285" y="158234"/>
                          </a:cubicBezTo>
                          <a:cubicBezTo>
                            <a:pt x="241950" y="153968"/>
                            <a:pt x="243130" y="147790"/>
                            <a:pt x="241498" y="142627"/>
                          </a:cubicBezTo>
                          <a:cubicBezTo>
                            <a:pt x="239365" y="135875"/>
                            <a:pt x="232822" y="131723"/>
                            <a:pt x="227182" y="127436"/>
                          </a:cubicBezTo>
                          <a:cubicBezTo>
                            <a:pt x="226662" y="127041"/>
                            <a:pt x="226146" y="126613"/>
                            <a:pt x="225631" y="126185"/>
                          </a:cubicBezTo>
                          <a:lnTo>
                            <a:pt x="191217" y="50090"/>
                          </a:lnTo>
                          <a:cubicBezTo>
                            <a:pt x="183738" y="33198"/>
                            <a:pt x="171186" y="19050"/>
                            <a:pt x="155300" y="9607"/>
                          </a:cubicBezTo>
                          <a:cubicBezTo>
                            <a:pt x="145413" y="3553"/>
                            <a:pt x="134092" y="237"/>
                            <a:pt x="122500" y="-2"/>
                          </a:cubicBezTo>
                          <a:cubicBezTo>
                            <a:pt x="86772" y="-1"/>
                            <a:pt x="77298" y="5703"/>
                            <a:pt x="69603" y="17072"/>
                          </a:cubicBezTo>
                          <a:cubicBezTo>
                            <a:pt x="64599" y="24370"/>
                            <a:pt x="59227" y="31408"/>
                            <a:pt x="53508" y="38161"/>
                          </a:cubicBezTo>
                          <a:cubicBezTo>
                            <a:pt x="53508" y="38160"/>
                            <a:pt x="3612" y="48624"/>
                            <a:pt x="532" y="52933"/>
                          </a:cubicBezTo>
                          <a:cubicBezTo>
                            <a:pt x="-2548" y="57241"/>
                            <a:pt x="17780" y="99096"/>
                            <a:pt x="38724" y="107714"/>
                          </a:cubicBezTo>
                          <a:cubicBezTo>
                            <a:pt x="57365" y="115383"/>
                            <a:pt x="95617" y="113790"/>
                            <a:pt x="103812" y="113346"/>
                          </a:cubicBezTo>
                          <a:cubicBezTo>
                            <a:pt x="103288" y="144486"/>
                            <a:pt x="104752" y="175627"/>
                            <a:pt x="108195" y="206580"/>
                          </a:cubicBezTo>
                          <a:cubicBezTo>
                            <a:pt x="114688" y="260332"/>
                            <a:pt x="168388" y="403624"/>
                            <a:pt x="168388" y="403624"/>
                          </a:cubicBezTo>
                          <a:lnTo>
                            <a:pt x="330420" y="403624"/>
                          </a:lnTo>
                          <a:cubicBezTo>
                            <a:pt x="330420" y="403624"/>
                            <a:pt x="340374" y="332166"/>
                            <a:pt x="304719" y="27047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2" name="Google Shape;3402;p72"/>
                    <p:cNvSpPr/>
                    <p:nvPr/>
                  </p:nvSpPr>
                  <p:spPr>
                    <a:xfrm>
                      <a:off x="887448" y="2942866"/>
                      <a:ext cx="18730" cy="23993"/>
                    </a:xfrm>
                    <a:custGeom>
                      <a:avLst/>
                      <a:gdLst/>
                      <a:ahLst/>
                      <a:cxnLst/>
                      <a:rect l="l" t="t" r="r" b="b"/>
                      <a:pathLst>
                        <a:path w="18730" h="23993" extrusionOk="0">
                          <a:moveTo>
                            <a:pt x="14357" y="103"/>
                          </a:moveTo>
                          <a:cubicBezTo>
                            <a:pt x="14357" y="103"/>
                            <a:pt x="28786" y="14372"/>
                            <a:pt x="6501" y="23992"/>
                          </a:cubicBezTo>
                          <a:cubicBezTo>
                            <a:pt x="6501" y="23992"/>
                            <a:pt x="-1346" y="7812"/>
                            <a:pt x="503" y="5496"/>
                          </a:cubicBezTo>
                          <a:cubicBezTo>
                            <a:pt x="3034" y="2324"/>
                            <a:pt x="14368" y="-597"/>
                            <a:pt x="14357" y="1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03" name="Google Shape;3403;p72"/>
                  <p:cNvSpPr/>
                  <p:nvPr/>
                </p:nvSpPr>
                <p:spPr>
                  <a:xfrm>
                    <a:off x="960618" y="2914574"/>
                    <a:ext cx="32888" cy="10456"/>
                  </a:xfrm>
                  <a:custGeom>
                    <a:avLst/>
                    <a:gdLst/>
                    <a:ahLst/>
                    <a:cxnLst/>
                    <a:rect l="l" t="t" r="r" b="b"/>
                    <a:pathLst>
                      <a:path w="32888" h="10456" extrusionOk="0">
                        <a:moveTo>
                          <a:pt x="32970" y="9355"/>
                        </a:moveTo>
                        <a:cubicBezTo>
                          <a:pt x="31700" y="11565"/>
                          <a:pt x="24741" y="9889"/>
                          <a:pt x="16468" y="9112"/>
                        </a:cubicBezTo>
                        <a:cubicBezTo>
                          <a:pt x="8209" y="8176"/>
                          <a:pt x="1055" y="8391"/>
                          <a:pt x="266" y="5966"/>
                        </a:cubicBezTo>
                        <a:cubicBezTo>
                          <a:pt x="-68" y="4797"/>
                          <a:pt x="1481" y="3125"/>
                          <a:pt x="4584" y="1798"/>
                        </a:cubicBezTo>
                        <a:cubicBezTo>
                          <a:pt x="12867" y="-1313"/>
                          <a:pt x="22131" y="-353"/>
                          <a:pt x="29599" y="4389"/>
                        </a:cubicBezTo>
                        <a:cubicBezTo>
                          <a:pt x="32364" y="6324"/>
                          <a:pt x="33537" y="8279"/>
                          <a:pt x="32970" y="935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4" name="Google Shape;3404;p72"/>
                  <p:cNvSpPr/>
                  <p:nvPr/>
                </p:nvSpPr>
                <p:spPr>
                  <a:xfrm>
                    <a:off x="959455" y="2963583"/>
                    <a:ext cx="16890" cy="19163"/>
                  </a:xfrm>
                  <a:custGeom>
                    <a:avLst/>
                    <a:gdLst/>
                    <a:ahLst/>
                    <a:cxnLst/>
                    <a:rect l="l" t="t" r="r" b="b"/>
                    <a:pathLst>
                      <a:path w="16890" h="19163" extrusionOk="0">
                        <a:moveTo>
                          <a:pt x="221" y="19162"/>
                        </a:moveTo>
                        <a:cubicBezTo>
                          <a:pt x="9128" y="16642"/>
                          <a:pt x="15735" y="9146"/>
                          <a:pt x="1711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5" name="Google Shape;3405;p72"/>
                  <p:cNvSpPr/>
                  <p:nvPr/>
                </p:nvSpPr>
                <p:spPr>
                  <a:xfrm>
                    <a:off x="985714" y="3088302"/>
                    <a:ext cx="104634" cy="211002"/>
                  </a:xfrm>
                  <a:custGeom>
                    <a:avLst/>
                    <a:gdLst/>
                    <a:ahLst/>
                    <a:cxnLst/>
                    <a:rect l="l" t="t" r="r" b="b"/>
                    <a:pathLst>
                      <a:path w="104634" h="211002" extrusionOk="0">
                        <a:moveTo>
                          <a:pt x="48418" y="-2"/>
                        </a:moveTo>
                        <a:cubicBezTo>
                          <a:pt x="48418" y="3705"/>
                          <a:pt x="22930" y="184913"/>
                          <a:pt x="22930" y="184913"/>
                        </a:cubicBezTo>
                        <a:cubicBezTo>
                          <a:pt x="22930" y="184913"/>
                          <a:pt x="-1908" y="188759"/>
                          <a:pt x="368" y="211001"/>
                        </a:cubicBezTo>
                        <a:lnTo>
                          <a:pt x="63134" y="211001"/>
                        </a:lnTo>
                        <a:lnTo>
                          <a:pt x="104855" y="33362"/>
                        </a:lnTo>
                      </a:path>
                    </a:pathLst>
                  </a:custGeom>
                  <a:solidFill>
                    <a:schemeClr val="accent4"/>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6" name="Google Shape;3406;p72"/>
                  <p:cNvSpPr/>
                  <p:nvPr/>
                </p:nvSpPr>
                <p:spPr>
                  <a:xfrm>
                    <a:off x="1062121" y="3190571"/>
                    <a:ext cx="80114" cy="58954"/>
                  </a:xfrm>
                  <a:custGeom>
                    <a:avLst/>
                    <a:gdLst/>
                    <a:ahLst/>
                    <a:cxnLst/>
                    <a:rect l="l" t="t" r="r" b="b"/>
                    <a:pathLst>
                      <a:path w="80114" h="58954" extrusionOk="0">
                        <a:moveTo>
                          <a:pt x="228" y="58952"/>
                        </a:moveTo>
                        <a:cubicBezTo>
                          <a:pt x="-269" y="26894"/>
                          <a:pt x="25337" y="502"/>
                          <a:pt x="57422" y="5"/>
                        </a:cubicBezTo>
                        <a:cubicBezTo>
                          <a:pt x="65273" y="-116"/>
                          <a:pt x="73068" y="1354"/>
                          <a:pt x="80336" y="432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7" name="Google Shape;3407;p72"/>
                  <p:cNvSpPr/>
                  <p:nvPr/>
                </p:nvSpPr>
                <p:spPr>
                  <a:xfrm>
                    <a:off x="995808" y="3099418"/>
                    <a:ext cx="23449" cy="92263"/>
                  </a:xfrm>
                  <a:custGeom>
                    <a:avLst/>
                    <a:gdLst/>
                    <a:ahLst/>
                    <a:cxnLst/>
                    <a:rect l="l" t="t" r="r" b="b"/>
                    <a:pathLst>
                      <a:path w="23449" h="92263" extrusionOk="0">
                        <a:moveTo>
                          <a:pt x="221" y="-2"/>
                        </a:moveTo>
                        <a:cubicBezTo>
                          <a:pt x="4029" y="32286"/>
                          <a:pt x="14210" y="61578"/>
                          <a:pt x="23670" y="9226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08" name="Google Shape;3408;p72"/>
                <p:cNvSpPr/>
                <p:nvPr/>
              </p:nvSpPr>
              <p:spPr>
                <a:xfrm>
                  <a:off x="1208685" y="3204847"/>
                  <a:ext cx="17842" cy="95699"/>
                </a:xfrm>
                <a:custGeom>
                  <a:avLst/>
                  <a:gdLst/>
                  <a:ahLst/>
                  <a:cxnLst/>
                  <a:rect l="l" t="t" r="r" b="b"/>
                  <a:pathLst>
                    <a:path w="17842" h="95699" extrusionOk="0">
                      <a:moveTo>
                        <a:pt x="221" y="-2"/>
                      </a:moveTo>
                      <a:cubicBezTo>
                        <a:pt x="4867" y="16211"/>
                        <a:pt x="10834" y="32015"/>
                        <a:pt x="18063" y="47254"/>
                      </a:cubicBezTo>
                      <a:cubicBezTo>
                        <a:pt x="12943" y="43244"/>
                        <a:pt x="7822" y="39234"/>
                        <a:pt x="2701" y="35224"/>
                      </a:cubicBezTo>
                      <a:cubicBezTo>
                        <a:pt x="9644" y="54655"/>
                        <a:pt x="13435" y="75071"/>
                        <a:pt x="13932" y="9569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9" name="Google Shape;3409;p72"/>
                <p:cNvSpPr/>
                <p:nvPr/>
              </p:nvSpPr>
              <p:spPr>
                <a:xfrm>
                  <a:off x="1039020" y="3043462"/>
                  <a:ext cx="41737" cy="36455"/>
                </a:xfrm>
                <a:custGeom>
                  <a:avLst/>
                  <a:gdLst/>
                  <a:ahLst/>
                  <a:cxnLst/>
                  <a:rect l="l" t="t" r="r" b="b"/>
                  <a:pathLst>
                    <a:path w="41737" h="36455" extrusionOk="0">
                      <a:moveTo>
                        <a:pt x="221" y="17181"/>
                      </a:moveTo>
                      <a:cubicBezTo>
                        <a:pt x="5990" y="25899"/>
                        <a:pt x="14307" y="32629"/>
                        <a:pt x="24041" y="36454"/>
                      </a:cubicBezTo>
                      <a:cubicBezTo>
                        <a:pt x="17826" y="31860"/>
                        <a:pt x="13423" y="25231"/>
                        <a:pt x="11600" y="17725"/>
                      </a:cubicBezTo>
                      <a:cubicBezTo>
                        <a:pt x="21123" y="22392"/>
                        <a:pt x="32210" y="22674"/>
                        <a:pt x="41959" y="18498"/>
                      </a:cubicBezTo>
                      <a:cubicBezTo>
                        <a:pt x="33753" y="14640"/>
                        <a:pt x="27097" y="8120"/>
                        <a:pt x="23074"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0" name="Google Shape;3410;p72"/>
                <p:cNvSpPr/>
                <p:nvPr/>
              </p:nvSpPr>
              <p:spPr>
                <a:xfrm>
                  <a:off x="1106219" y="3139576"/>
                  <a:ext cx="38380" cy="30947"/>
                </a:xfrm>
                <a:custGeom>
                  <a:avLst/>
                  <a:gdLst/>
                  <a:ahLst/>
                  <a:cxnLst/>
                  <a:rect l="l" t="t" r="r" b="b"/>
                  <a:pathLst>
                    <a:path w="38380" h="30947" extrusionOk="0">
                      <a:moveTo>
                        <a:pt x="221" y="19244"/>
                      </a:moveTo>
                      <a:cubicBezTo>
                        <a:pt x="3764" y="24063"/>
                        <a:pt x="8313" y="28055"/>
                        <a:pt x="13552" y="30946"/>
                      </a:cubicBezTo>
                      <a:cubicBezTo>
                        <a:pt x="11325" y="24648"/>
                        <a:pt x="9099" y="18350"/>
                        <a:pt x="6872" y="12053"/>
                      </a:cubicBezTo>
                      <a:cubicBezTo>
                        <a:pt x="12262" y="19871"/>
                        <a:pt x="21695" y="23865"/>
                        <a:pt x="31065" y="22296"/>
                      </a:cubicBezTo>
                      <a:cubicBezTo>
                        <a:pt x="23712" y="16637"/>
                        <a:pt x="18282" y="8851"/>
                        <a:pt x="15515" y="-2"/>
                      </a:cubicBezTo>
                      <a:cubicBezTo>
                        <a:pt x="22782" y="3209"/>
                        <a:pt x="30933" y="3826"/>
                        <a:pt x="38602" y="174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1" name="Google Shape;3411;p72"/>
                <p:cNvSpPr/>
                <p:nvPr/>
              </p:nvSpPr>
              <p:spPr>
                <a:xfrm>
                  <a:off x="952333" y="2930738"/>
                  <a:ext cx="33147" cy="17323"/>
                </a:xfrm>
                <a:custGeom>
                  <a:avLst/>
                  <a:gdLst/>
                  <a:ahLst/>
                  <a:cxnLst/>
                  <a:rect l="l" t="t" r="r" b="b"/>
                  <a:pathLst>
                    <a:path w="33147" h="17323" extrusionOk="0">
                      <a:moveTo>
                        <a:pt x="221" y="8029"/>
                      </a:moveTo>
                      <a:cubicBezTo>
                        <a:pt x="4081" y="4913"/>
                        <a:pt x="8443" y="2477"/>
                        <a:pt x="13122" y="827"/>
                      </a:cubicBezTo>
                      <a:cubicBezTo>
                        <a:pt x="17890" y="-803"/>
                        <a:pt x="23155" y="2"/>
                        <a:pt x="27217" y="2982"/>
                      </a:cubicBezTo>
                      <a:cubicBezTo>
                        <a:pt x="31293" y="6398"/>
                        <a:pt x="32456" y="12085"/>
                        <a:pt x="33369" y="1732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412" name="Google Shape;3412;p72"/>
                <p:cNvGrpSpPr/>
                <p:nvPr/>
              </p:nvGrpSpPr>
              <p:grpSpPr>
                <a:xfrm>
                  <a:off x="1023597" y="2900825"/>
                  <a:ext cx="110039" cy="77253"/>
                  <a:chOff x="1023597" y="2900825"/>
                  <a:chExt cx="110039" cy="77253"/>
                </a:xfrm>
              </p:grpSpPr>
              <p:sp>
                <p:nvSpPr>
                  <p:cNvPr id="3413" name="Google Shape;3413;p72"/>
                  <p:cNvSpPr/>
                  <p:nvPr/>
                </p:nvSpPr>
                <p:spPr>
                  <a:xfrm>
                    <a:off x="1023597" y="2901558"/>
                    <a:ext cx="109197" cy="75740"/>
                  </a:xfrm>
                  <a:custGeom>
                    <a:avLst/>
                    <a:gdLst/>
                    <a:ahLst/>
                    <a:cxnLst/>
                    <a:rect l="l" t="t" r="r" b="b"/>
                    <a:pathLst>
                      <a:path w="109197" h="75740" extrusionOk="0">
                        <a:moveTo>
                          <a:pt x="221" y="8674"/>
                        </a:moveTo>
                        <a:cubicBezTo>
                          <a:pt x="28218" y="10807"/>
                          <a:pt x="55883" y="-3038"/>
                          <a:pt x="83723" y="616"/>
                        </a:cubicBezTo>
                        <a:cubicBezTo>
                          <a:pt x="89695" y="1130"/>
                          <a:pt x="95415" y="3255"/>
                          <a:pt x="100273" y="6765"/>
                        </a:cubicBezTo>
                        <a:cubicBezTo>
                          <a:pt x="105155" y="10403"/>
                          <a:pt x="107654" y="16419"/>
                          <a:pt x="106786" y="22442"/>
                        </a:cubicBezTo>
                        <a:cubicBezTo>
                          <a:pt x="105559" y="28524"/>
                          <a:pt x="99635" y="32463"/>
                          <a:pt x="93547" y="31244"/>
                        </a:cubicBezTo>
                        <a:cubicBezTo>
                          <a:pt x="102784" y="31728"/>
                          <a:pt x="109880" y="39603"/>
                          <a:pt x="109395" y="48833"/>
                        </a:cubicBezTo>
                        <a:cubicBezTo>
                          <a:pt x="108911" y="58062"/>
                          <a:pt x="101030" y="65152"/>
                          <a:pt x="91793" y="64668"/>
                        </a:cubicBezTo>
                        <a:cubicBezTo>
                          <a:pt x="86626" y="64397"/>
                          <a:pt x="81874" y="61756"/>
                          <a:pt x="78920" y="57511"/>
                        </a:cubicBezTo>
                        <a:cubicBezTo>
                          <a:pt x="84114" y="61579"/>
                          <a:pt x="81500" y="70763"/>
                          <a:pt x="75674" y="73862"/>
                        </a:cubicBezTo>
                        <a:cubicBezTo>
                          <a:pt x="69847" y="76961"/>
                          <a:pt x="62713" y="75703"/>
                          <a:pt x="56391" y="73811"/>
                        </a:cubicBezTo>
                        <a:cubicBezTo>
                          <a:pt x="41573" y="69367"/>
                          <a:pt x="27828" y="61927"/>
                          <a:pt x="16010" y="51952"/>
                        </a:cubicBezTo>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4" name="Google Shape;3414;p72"/>
                  <p:cNvSpPr/>
                  <p:nvPr/>
                </p:nvSpPr>
                <p:spPr>
                  <a:xfrm>
                    <a:off x="1023597" y="2900825"/>
                    <a:ext cx="110039" cy="77253"/>
                  </a:xfrm>
                  <a:custGeom>
                    <a:avLst/>
                    <a:gdLst/>
                    <a:ahLst/>
                    <a:cxnLst/>
                    <a:rect l="l" t="t" r="r" b="b"/>
                    <a:pathLst>
                      <a:path w="110039" h="77253" extrusionOk="0">
                        <a:moveTo>
                          <a:pt x="16010" y="52685"/>
                        </a:moveTo>
                        <a:cubicBezTo>
                          <a:pt x="16482" y="52940"/>
                          <a:pt x="16926" y="53246"/>
                          <a:pt x="17331" y="53599"/>
                        </a:cubicBezTo>
                        <a:cubicBezTo>
                          <a:pt x="18290" y="54312"/>
                          <a:pt x="19521" y="55229"/>
                          <a:pt x="21056" y="56371"/>
                        </a:cubicBezTo>
                        <a:cubicBezTo>
                          <a:pt x="25778" y="59789"/>
                          <a:pt x="30740" y="62862"/>
                          <a:pt x="35904" y="65565"/>
                        </a:cubicBezTo>
                        <a:cubicBezTo>
                          <a:pt x="43827" y="69737"/>
                          <a:pt x="52236" y="72912"/>
                          <a:pt x="60939" y="75018"/>
                        </a:cubicBezTo>
                        <a:cubicBezTo>
                          <a:pt x="66080" y="76514"/>
                          <a:pt x="71605" y="75903"/>
                          <a:pt x="76294" y="73320"/>
                        </a:cubicBezTo>
                        <a:cubicBezTo>
                          <a:pt x="78527" y="71638"/>
                          <a:pt x="80082" y="69212"/>
                          <a:pt x="80678" y="66481"/>
                        </a:cubicBezTo>
                        <a:cubicBezTo>
                          <a:pt x="81468" y="63726"/>
                          <a:pt x="80584" y="60763"/>
                          <a:pt x="78413" y="58890"/>
                        </a:cubicBezTo>
                        <a:lnTo>
                          <a:pt x="79594" y="57775"/>
                        </a:lnTo>
                        <a:cubicBezTo>
                          <a:pt x="82256" y="61393"/>
                          <a:pt x="86288" y="63761"/>
                          <a:pt x="90746" y="64325"/>
                        </a:cubicBezTo>
                        <a:cubicBezTo>
                          <a:pt x="95420" y="65016"/>
                          <a:pt x="100146" y="63465"/>
                          <a:pt x="103499" y="60140"/>
                        </a:cubicBezTo>
                        <a:cubicBezTo>
                          <a:pt x="107018" y="56704"/>
                          <a:pt x="108820" y="51879"/>
                          <a:pt x="108412" y="46980"/>
                        </a:cubicBezTo>
                        <a:cubicBezTo>
                          <a:pt x="107778" y="41937"/>
                          <a:pt x="104794" y="37492"/>
                          <a:pt x="100366" y="34992"/>
                        </a:cubicBezTo>
                        <a:cubicBezTo>
                          <a:pt x="98275" y="33759"/>
                          <a:pt x="95923" y="33034"/>
                          <a:pt x="93500" y="32876"/>
                        </a:cubicBezTo>
                        <a:lnTo>
                          <a:pt x="93805" y="31115"/>
                        </a:lnTo>
                        <a:cubicBezTo>
                          <a:pt x="98191" y="32026"/>
                          <a:pt x="102653" y="29934"/>
                          <a:pt x="104754" y="25980"/>
                        </a:cubicBezTo>
                        <a:cubicBezTo>
                          <a:pt x="106749" y="22085"/>
                          <a:pt x="106588" y="17437"/>
                          <a:pt x="104330" y="13689"/>
                        </a:cubicBezTo>
                        <a:cubicBezTo>
                          <a:pt x="102244" y="9964"/>
                          <a:pt x="99001" y="7018"/>
                          <a:pt x="95091" y="5299"/>
                        </a:cubicBezTo>
                        <a:cubicBezTo>
                          <a:pt x="91303" y="3608"/>
                          <a:pt x="87269" y="2533"/>
                          <a:pt x="83141" y="2115"/>
                        </a:cubicBezTo>
                        <a:cubicBezTo>
                          <a:pt x="66841" y="228"/>
                          <a:pt x="52154" y="3664"/>
                          <a:pt x="40021" y="5837"/>
                        </a:cubicBezTo>
                        <a:cubicBezTo>
                          <a:pt x="30445" y="7917"/>
                          <a:pt x="20723" y="9258"/>
                          <a:pt x="10941" y="9848"/>
                        </a:cubicBezTo>
                        <a:cubicBezTo>
                          <a:pt x="8285" y="9938"/>
                          <a:pt x="5627" y="9889"/>
                          <a:pt x="2976" y="9700"/>
                        </a:cubicBezTo>
                        <a:cubicBezTo>
                          <a:pt x="2051" y="9680"/>
                          <a:pt x="1130" y="9583"/>
                          <a:pt x="221" y="9408"/>
                        </a:cubicBezTo>
                        <a:cubicBezTo>
                          <a:pt x="1141" y="9311"/>
                          <a:pt x="2068" y="9291"/>
                          <a:pt x="2991" y="9348"/>
                        </a:cubicBezTo>
                        <a:cubicBezTo>
                          <a:pt x="4800" y="9426"/>
                          <a:pt x="7471" y="9324"/>
                          <a:pt x="10907" y="9168"/>
                        </a:cubicBezTo>
                        <a:cubicBezTo>
                          <a:pt x="20625" y="8316"/>
                          <a:pt x="30272" y="6796"/>
                          <a:pt x="39781" y="4619"/>
                        </a:cubicBezTo>
                        <a:cubicBezTo>
                          <a:pt x="45860" y="3394"/>
                          <a:pt x="52536" y="1997"/>
                          <a:pt x="59823" y="1017"/>
                        </a:cubicBezTo>
                        <a:cubicBezTo>
                          <a:pt x="67611" y="-135"/>
                          <a:pt x="75512" y="-311"/>
                          <a:pt x="83343" y="494"/>
                        </a:cubicBezTo>
                        <a:cubicBezTo>
                          <a:pt x="87649" y="910"/>
                          <a:pt x="91859" y="2014"/>
                          <a:pt x="95814" y="3763"/>
                        </a:cubicBezTo>
                        <a:cubicBezTo>
                          <a:pt x="100066" y="5623"/>
                          <a:pt x="103596" y="8817"/>
                          <a:pt x="105869" y="12860"/>
                        </a:cubicBezTo>
                        <a:cubicBezTo>
                          <a:pt x="108434" y="17140"/>
                          <a:pt x="108596" y="22442"/>
                          <a:pt x="106299" y="26870"/>
                        </a:cubicBezTo>
                        <a:cubicBezTo>
                          <a:pt x="103796" y="31553"/>
                          <a:pt x="98476" y="33995"/>
                          <a:pt x="93290" y="32840"/>
                        </a:cubicBezTo>
                        <a:lnTo>
                          <a:pt x="85109" y="30534"/>
                        </a:lnTo>
                        <a:lnTo>
                          <a:pt x="93595" y="31079"/>
                        </a:lnTo>
                        <a:cubicBezTo>
                          <a:pt x="96304" y="31249"/>
                          <a:pt x="98935" y="32057"/>
                          <a:pt x="101273" y="33435"/>
                        </a:cubicBezTo>
                        <a:cubicBezTo>
                          <a:pt x="106201" y="36222"/>
                          <a:pt x="109512" y="41182"/>
                          <a:pt x="110196" y="46798"/>
                        </a:cubicBezTo>
                        <a:cubicBezTo>
                          <a:pt x="110654" y="52236"/>
                          <a:pt x="108650" y="57593"/>
                          <a:pt x="104734" y="61396"/>
                        </a:cubicBezTo>
                        <a:cubicBezTo>
                          <a:pt x="100987" y="65086"/>
                          <a:pt x="95720" y="66799"/>
                          <a:pt x="90516" y="66020"/>
                        </a:cubicBezTo>
                        <a:cubicBezTo>
                          <a:pt x="85594" y="65375"/>
                          <a:pt x="81155" y="62732"/>
                          <a:pt x="78245" y="58713"/>
                        </a:cubicBezTo>
                        <a:lnTo>
                          <a:pt x="75232" y="54392"/>
                        </a:lnTo>
                        <a:lnTo>
                          <a:pt x="79427" y="57598"/>
                        </a:lnTo>
                        <a:cubicBezTo>
                          <a:pt x="82075" y="59865"/>
                          <a:pt x="83168" y="63461"/>
                          <a:pt x="82228" y="66817"/>
                        </a:cubicBezTo>
                        <a:cubicBezTo>
                          <a:pt x="81533" y="69923"/>
                          <a:pt x="79737" y="72674"/>
                          <a:pt x="77173" y="74561"/>
                        </a:cubicBezTo>
                        <a:cubicBezTo>
                          <a:pt x="72132" y="77358"/>
                          <a:pt x="66176" y="78005"/>
                          <a:pt x="60653" y="76356"/>
                        </a:cubicBezTo>
                        <a:cubicBezTo>
                          <a:pt x="46140" y="72654"/>
                          <a:pt x="32552" y="65993"/>
                          <a:pt x="20740" y="56790"/>
                        </a:cubicBezTo>
                        <a:cubicBezTo>
                          <a:pt x="19145" y="55522"/>
                          <a:pt x="17941" y="54520"/>
                          <a:pt x="17160" y="53806"/>
                        </a:cubicBezTo>
                        <a:cubicBezTo>
                          <a:pt x="16737" y="53476"/>
                          <a:pt x="16351" y="53100"/>
                          <a:pt x="16010" y="5268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415" name="Google Shape;3415;p72"/>
              <p:cNvSpPr/>
              <p:nvPr/>
            </p:nvSpPr>
            <p:spPr>
              <a:xfrm>
                <a:off x="988947" y="2987502"/>
                <a:ext cx="115927" cy="40620"/>
              </a:xfrm>
              <a:custGeom>
                <a:avLst/>
                <a:gdLst/>
                <a:ahLst/>
                <a:cxnLst/>
                <a:rect l="l" t="t" r="r" b="b"/>
                <a:pathLst>
                  <a:path w="115927" h="40620" extrusionOk="0">
                    <a:moveTo>
                      <a:pt x="2733" y="40621"/>
                    </a:moveTo>
                    <a:lnTo>
                      <a:pt x="115928" y="13124"/>
                    </a:lnTo>
                    <a:lnTo>
                      <a:pt x="109091" y="0"/>
                    </a:lnTo>
                    <a:lnTo>
                      <a:pt x="0" y="26251"/>
                    </a:lnTo>
                    <a:lnTo>
                      <a:pt x="2733" y="4062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416" name="Google Shape;3416;p72"/>
          <p:cNvGrpSpPr/>
          <p:nvPr/>
        </p:nvGrpSpPr>
        <p:grpSpPr>
          <a:xfrm>
            <a:off x="4948335" y="2028675"/>
            <a:ext cx="1504155" cy="626038"/>
            <a:chOff x="4948335" y="2028675"/>
            <a:chExt cx="1504155" cy="626038"/>
          </a:xfrm>
        </p:grpSpPr>
        <p:sp>
          <p:nvSpPr>
            <p:cNvPr id="3417" name="Google Shape;3417;p72"/>
            <p:cNvSpPr/>
            <p:nvPr/>
          </p:nvSpPr>
          <p:spPr>
            <a:xfrm>
              <a:off x="4948335" y="2174319"/>
              <a:ext cx="368407" cy="156867"/>
            </a:xfrm>
            <a:custGeom>
              <a:avLst/>
              <a:gdLst/>
              <a:ahLst/>
              <a:cxnLst/>
              <a:rect l="l" t="t" r="r" b="b"/>
              <a:pathLst>
                <a:path w="162652" h="69257" extrusionOk="0">
                  <a:moveTo>
                    <a:pt x="160440" y="69256"/>
                  </a:moveTo>
                  <a:cubicBezTo>
                    <a:pt x="166761" y="55032"/>
                    <a:pt x="160345" y="38382"/>
                    <a:pt x="146110" y="32067"/>
                  </a:cubicBezTo>
                  <a:cubicBezTo>
                    <a:pt x="135988" y="27576"/>
                    <a:pt x="124173" y="29421"/>
                    <a:pt x="115905" y="36782"/>
                  </a:cubicBezTo>
                  <a:cubicBezTo>
                    <a:pt x="114991" y="16815"/>
                    <a:pt x="98967" y="851"/>
                    <a:pt x="78981" y="-2"/>
                  </a:cubicBezTo>
                  <a:cubicBezTo>
                    <a:pt x="58986" y="580"/>
                    <a:pt x="42747" y="16325"/>
                    <a:pt x="41562" y="36278"/>
                  </a:cubicBezTo>
                  <a:cubicBezTo>
                    <a:pt x="32091" y="32263"/>
                    <a:pt x="21234" y="33271"/>
                    <a:pt x="12665" y="38961"/>
                  </a:cubicBezTo>
                  <a:cubicBezTo>
                    <a:pt x="4314" y="44631"/>
                    <a:pt x="-3058" y="60127"/>
                    <a:pt x="1739"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8" name="Google Shape;3418;p72"/>
            <p:cNvSpPr/>
            <p:nvPr/>
          </p:nvSpPr>
          <p:spPr>
            <a:xfrm>
              <a:off x="5715549" y="2497846"/>
              <a:ext cx="368407" cy="156867"/>
            </a:xfrm>
            <a:custGeom>
              <a:avLst/>
              <a:gdLst/>
              <a:ahLst/>
              <a:cxnLst/>
              <a:rect l="l" t="t" r="r" b="b"/>
              <a:pathLst>
                <a:path w="162652" h="69257" extrusionOk="0">
                  <a:moveTo>
                    <a:pt x="160440" y="69256"/>
                  </a:moveTo>
                  <a:cubicBezTo>
                    <a:pt x="166761" y="55032"/>
                    <a:pt x="160345" y="38382"/>
                    <a:pt x="146110" y="32067"/>
                  </a:cubicBezTo>
                  <a:cubicBezTo>
                    <a:pt x="135988" y="27576"/>
                    <a:pt x="124173" y="29421"/>
                    <a:pt x="115905" y="36782"/>
                  </a:cubicBezTo>
                  <a:cubicBezTo>
                    <a:pt x="114991" y="16815"/>
                    <a:pt x="98967" y="851"/>
                    <a:pt x="78981" y="-2"/>
                  </a:cubicBezTo>
                  <a:cubicBezTo>
                    <a:pt x="58986" y="580"/>
                    <a:pt x="42747" y="16325"/>
                    <a:pt x="41562" y="36278"/>
                  </a:cubicBezTo>
                  <a:cubicBezTo>
                    <a:pt x="32091" y="32263"/>
                    <a:pt x="21234" y="33271"/>
                    <a:pt x="12665" y="38961"/>
                  </a:cubicBezTo>
                  <a:cubicBezTo>
                    <a:pt x="4314" y="44631"/>
                    <a:pt x="-3058" y="60127"/>
                    <a:pt x="1739" y="68435"/>
                  </a:cubicBezTo>
                  <a:close/>
                </a:path>
              </a:pathLst>
            </a:custGeom>
            <a:noFill/>
            <a:ln w="9525" cap="flat"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9" name="Google Shape;3419;p72"/>
            <p:cNvSpPr/>
            <p:nvPr/>
          </p:nvSpPr>
          <p:spPr>
            <a:xfrm>
              <a:off x="6084083" y="2028675"/>
              <a:ext cx="368407" cy="156867"/>
            </a:xfrm>
            <a:custGeom>
              <a:avLst/>
              <a:gdLst/>
              <a:ahLst/>
              <a:cxnLst/>
              <a:rect l="l" t="t" r="r" b="b"/>
              <a:pathLst>
                <a:path w="162652" h="69257" extrusionOk="0">
                  <a:moveTo>
                    <a:pt x="160440" y="69256"/>
                  </a:moveTo>
                  <a:cubicBezTo>
                    <a:pt x="166761" y="55032"/>
                    <a:pt x="160345" y="38382"/>
                    <a:pt x="146110" y="32067"/>
                  </a:cubicBezTo>
                  <a:cubicBezTo>
                    <a:pt x="135988" y="27576"/>
                    <a:pt x="124173" y="29421"/>
                    <a:pt x="115905" y="36782"/>
                  </a:cubicBezTo>
                  <a:cubicBezTo>
                    <a:pt x="114991" y="16815"/>
                    <a:pt x="98967" y="851"/>
                    <a:pt x="78981" y="-2"/>
                  </a:cubicBezTo>
                  <a:cubicBezTo>
                    <a:pt x="58986" y="580"/>
                    <a:pt x="42747" y="16325"/>
                    <a:pt x="41562" y="36278"/>
                  </a:cubicBezTo>
                  <a:cubicBezTo>
                    <a:pt x="32091" y="32263"/>
                    <a:pt x="21234" y="33271"/>
                    <a:pt x="12665" y="38961"/>
                  </a:cubicBezTo>
                  <a:cubicBezTo>
                    <a:pt x="4314" y="44631"/>
                    <a:pt x="-3058" y="60127"/>
                    <a:pt x="1739"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20" name="Google Shape;3420;p72"/>
          <p:cNvSpPr/>
          <p:nvPr/>
        </p:nvSpPr>
        <p:spPr>
          <a:xfrm>
            <a:off x="2220956" y="2072100"/>
            <a:ext cx="186651" cy="65202"/>
          </a:xfrm>
          <a:custGeom>
            <a:avLst/>
            <a:gdLst/>
            <a:ahLst/>
            <a:cxnLst/>
            <a:rect l="l" t="t" r="r" b="b"/>
            <a:pathLst>
              <a:path w="92516" h="32318" extrusionOk="0">
                <a:moveTo>
                  <a:pt x="226" y="6993"/>
                </a:moveTo>
                <a:cubicBezTo>
                  <a:pt x="182" y="6948"/>
                  <a:pt x="446" y="6627"/>
                  <a:pt x="996" y="6050"/>
                </a:cubicBezTo>
                <a:cubicBezTo>
                  <a:pt x="1828" y="5237"/>
                  <a:pt x="2735" y="4505"/>
                  <a:pt x="3704" y="3862"/>
                </a:cubicBezTo>
                <a:cubicBezTo>
                  <a:pt x="7317" y="1455"/>
                  <a:pt x="11536" y="117"/>
                  <a:pt x="15876" y="1"/>
                </a:cubicBezTo>
                <a:cubicBezTo>
                  <a:pt x="24409" y="-134"/>
                  <a:pt x="32351" y="4342"/>
                  <a:pt x="36649" y="11709"/>
                </a:cubicBezTo>
                <a:cubicBezTo>
                  <a:pt x="37515" y="13346"/>
                  <a:pt x="38470" y="14933"/>
                  <a:pt x="39510" y="16465"/>
                </a:cubicBezTo>
                <a:cubicBezTo>
                  <a:pt x="40464" y="17926"/>
                  <a:pt x="41976" y="18931"/>
                  <a:pt x="43692" y="19247"/>
                </a:cubicBezTo>
                <a:cubicBezTo>
                  <a:pt x="45507" y="19394"/>
                  <a:pt x="47316" y="18898"/>
                  <a:pt x="48801" y="17846"/>
                </a:cubicBezTo>
                <a:cubicBezTo>
                  <a:pt x="51924" y="15366"/>
                  <a:pt x="55188" y="13070"/>
                  <a:pt x="58577" y="10970"/>
                </a:cubicBezTo>
                <a:cubicBezTo>
                  <a:pt x="62026" y="9264"/>
                  <a:pt x="65830" y="8402"/>
                  <a:pt x="69677" y="8455"/>
                </a:cubicBezTo>
                <a:cubicBezTo>
                  <a:pt x="76238" y="8458"/>
                  <a:pt x="82482" y="11270"/>
                  <a:pt x="86831" y="16179"/>
                </a:cubicBezTo>
                <a:cubicBezTo>
                  <a:pt x="89711" y="19418"/>
                  <a:pt x="91653" y="23380"/>
                  <a:pt x="92449" y="27640"/>
                </a:cubicBezTo>
                <a:cubicBezTo>
                  <a:pt x="92651" y="28785"/>
                  <a:pt x="92747" y="29946"/>
                  <a:pt x="92736" y="31108"/>
                </a:cubicBezTo>
                <a:cubicBezTo>
                  <a:pt x="92706" y="31904"/>
                  <a:pt x="92660" y="32317"/>
                  <a:pt x="92598" y="32316"/>
                </a:cubicBezTo>
                <a:cubicBezTo>
                  <a:pt x="92433" y="32321"/>
                  <a:pt x="92446" y="30651"/>
                  <a:pt x="91763" y="27786"/>
                </a:cubicBezTo>
                <a:cubicBezTo>
                  <a:pt x="90742" y="23766"/>
                  <a:pt x="88722" y="20069"/>
                  <a:pt x="85889" y="17038"/>
                </a:cubicBezTo>
                <a:cubicBezTo>
                  <a:pt x="81695" y="12558"/>
                  <a:pt x="75810" y="10046"/>
                  <a:pt x="69672" y="10116"/>
                </a:cubicBezTo>
                <a:cubicBezTo>
                  <a:pt x="66094" y="10111"/>
                  <a:pt x="62565" y="10944"/>
                  <a:pt x="59367" y="12549"/>
                </a:cubicBezTo>
                <a:cubicBezTo>
                  <a:pt x="56042" y="14660"/>
                  <a:pt x="52829" y="16941"/>
                  <a:pt x="49741" y="19384"/>
                </a:cubicBezTo>
                <a:cubicBezTo>
                  <a:pt x="47896" y="20660"/>
                  <a:pt x="45659" y="21239"/>
                  <a:pt x="43427" y="21020"/>
                </a:cubicBezTo>
                <a:cubicBezTo>
                  <a:pt x="41247" y="20628"/>
                  <a:pt x="39320" y="19365"/>
                  <a:pt x="38094" y="17522"/>
                </a:cubicBezTo>
                <a:cubicBezTo>
                  <a:pt x="37021" y="15930"/>
                  <a:pt x="36041" y="14277"/>
                  <a:pt x="35158" y="12572"/>
                </a:cubicBezTo>
                <a:cubicBezTo>
                  <a:pt x="31201" y="5654"/>
                  <a:pt x="23867" y="1353"/>
                  <a:pt x="15892" y="1276"/>
                </a:cubicBezTo>
                <a:cubicBezTo>
                  <a:pt x="11742" y="1283"/>
                  <a:pt x="7667" y="2380"/>
                  <a:pt x="4075" y="4457"/>
                </a:cubicBezTo>
                <a:cubicBezTo>
                  <a:pt x="1516" y="5927"/>
                  <a:pt x="338" y="7119"/>
                  <a:pt x="226" y="699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421" name="Google Shape;3421;p72"/>
          <p:cNvGrpSpPr/>
          <p:nvPr/>
        </p:nvGrpSpPr>
        <p:grpSpPr>
          <a:xfrm>
            <a:off x="2877873" y="2061367"/>
            <a:ext cx="3097897" cy="1029491"/>
            <a:chOff x="2877873" y="2061367"/>
            <a:chExt cx="3097897" cy="1029491"/>
          </a:xfrm>
        </p:grpSpPr>
        <p:grpSp>
          <p:nvGrpSpPr>
            <p:cNvPr id="3422" name="Google Shape;3422;p72"/>
            <p:cNvGrpSpPr/>
            <p:nvPr/>
          </p:nvGrpSpPr>
          <p:grpSpPr>
            <a:xfrm>
              <a:off x="3230045" y="2061367"/>
              <a:ext cx="2745725" cy="1029491"/>
              <a:chOff x="3230045" y="2061367"/>
              <a:chExt cx="2745725" cy="1029491"/>
            </a:xfrm>
          </p:grpSpPr>
          <p:grpSp>
            <p:nvGrpSpPr>
              <p:cNvPr id="3423" name="Google Shape;3423;p72"/>
              <p:cNvGrpSpPr/>
              <p:nvPr/>
            </p:nvGrpSpPr>
            <p:grpSpPr>
              <a:xfrm>
                <a:off x="3230045" y="2875198"/>
                <a:ext cx="2745725" cy="212972"/>
                <a:chOff x="3230045" y="2875198"/>
                <a:chExt cx="2745725" cy="212972"/>
              </a:xfrm>
            </p:grpSpPr>
            <p:grpSp>
              <p:nvGrpSpPr>
                <p:cNvPr id="3424" name="Google Shape;3424;p72"/>
                <p:cNvGrpSpPr/>
                <p:nvPr/>
              </p:nvGrpSpPr>
              <p:grpSpPr>
                <a:xfrm>
                  <a:off x="3230045" y="2876481"/>
                  <a:ext cx="2745725" cy="211689"/>
                  <a:chOff x="759840" y="2637532"/>
                  <a:chExt cx="1211759" cy="93424"/>
                </a:xfrm>
              </p:grpSpPr>
              <p:sp>
                <p:nvSpPr>
                  <p:cNvPr id="3425" name="Google Shape;3425;p72"/>
                  <p:cNvSpPr/>
                  <p:nvPr/>
                </p:nvSpPr>
                <p:spPr>
                  <a:xfrm>
                    <a:off x="759840" y="2653249"/>
                    <a:ext cx="1211759" cy="12529"/>
                  </a:xfrm>
                  <a:custGeom>
                    <a:avLst/>
                    <a:gdLst/>
                    <a:ahLst/>
                    <a:cxnLst/>
                    <a:rect l="l" t="t" r="r" b="b"/>
                    <a:pathLst>
                      <a:path w="1211759" h="12529" extrusionOk="0">
                        <a:moveTo>
                          <a:pt x="0" y="0"/>
                        </a:moveTo>
                        <a:lnTo>
                          <a:pt x="1211759" y="0"/>
                        </a:lnTo>
                        <a:lnTo>
                          <a:pt x="1211759" y="12529"/>
                        </a:lnTo>
                        <a:lnTo>
                          <a:pt x="0" y="12529"/>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426" name="Google Shape;3426;p72"/>
                  <p:cNvGrpSpPr/>
                  <p:nvPr/>
                </p:nvGrpSpPr>
                <p:grpSpPr>
                  <a:xfrm>
                    <a:off x="796673" y="2637532"/>
                    <a:ext cx="1158448" cy="93424"/>
                    <a:chOff x="796673" y="2637532"/>
                    <a:chExt cx="1158448" cy="93424"/>
                  </a:xfrm>
                </p:grpSpPr>
                <p:sp>
                  <p:nvSpPr>
                    <p:cNvPr id="3427" name="Google Shape;3427;p72"/>
                    <p:cNvSpPr/>
                    <p:nvPr/>
                  </p:nvSpPr>
                  <p:spPr>
                    <a:xfrm>
                      <a:off x="796673" y="2637532"/>
                      <a:ext cx="15639" cy="92167"/>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8" name="Google Shape;3428;p72"/>
                    <p:cNvSpPr/>
                    <p:nvPr/>
                  </p:nvSpPr>
                  <p:spPr>
                    <a:xfrm>
                      <a:off x="863897" y="2637532"/>
                      <a:ext cx="15639" cy="92167"/>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9" name="Google Shape;3429;p72"/>
                    <p:cNvSpPr/>
                    <p:nvPr/>
                  </p:nvSpPr>
                  <p:spPr>
                    <a:xfrm>
                      <a:off x="931121" y="2637532"/>
                      <a:ext cx="15639" cy="92167"/>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0" name="Google Shape;3430;p72"/>
                    <p:cNvSpPr/>
                    <p:nvPr/>
                  </p:nvSpPr>
                  <p:spPr>
                    <a:xfrm>
                      <a:off x="1063348" y="2638789"/>
                      <a:ext cx="15639" cy="92167"/>
                    </a:xfrm>
                    <a:custGeom>
                      <a:avLst/>
                      <a:gdLst/>
                      <a:ahLst/>
                      <a:cxnLst/>
                      <a:rect l="l" t="t" r="r" b="b"/>
                      <a:pathLst>
                        <a:path w="15639" h="92167" extrusionOk="0">
                          <a:moveTo>
                            <a:pt x="0" y="0"/>
                          </a:moveTo>
                          <a:lnTo>
                            <a:pt x="15640" y="0"/>
                          </a:lnTo>
                          <a:lnTo>
                            <a:pt x="15640"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1" name="Google Shape;3431;p72"/>
                    <p:cNvSpPr/>
                    <p:nvPr/>
                  </p:nvSpPr>
                  <p:spPr>
                    <a:xfrm>
                      <a:off x="1132793" y="2637532"/>
                      <a:ext cx="15639" cy="92167"/>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2" name="Google Shape;3432;p72"/>
                    <p:cNvSpPr/>
                    <p:nvPr/>
                  </p:nvSpPr>
                  <p:spPr>
                    <a:xfrm>
                      <a:off x="1200017" y="2637532"/>
                      <a:ext cx="15639" cy="92167"/>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3" name="Google Shape;3433;p72"/>
                    <p:cNvSpPr/>
                    <p:nvPr/>
                  </p:nvSpPr>
                  <p:spPr>
                    <a:xfrm>
                      <a:off x="1267241" y="2637532"/>
                      <a:ext cx="15639" cy="92167"/>
                    </a:xfrm>
                    <a:custGeom>
                      <a:avLst/>
                      <a:gdLst/>
                      <a:ahLst/>
                      <a:cxnLst/>
                      <a:rect l="l" t="t" r="r" b="b"/>
                      <a:pathLst>
                        <a:path w="15639" h="92167" extrusionOk="0">
                          <a:moveTo>
                            <a:pt x="0" y="0"/>
                          </a:moveTo>
                          <a:lnTo>
                            <a:pt x="15640" y="0"/>
                          </a:lnTo>
                          <a:lnTo>
                            <a:pt x="15640"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4" name="Google Shape;3434;p72"/>
                    <p:cNvSpPr/>
                    <p:nvPr/>
                  </p:nvSpPr>
                  <p:spPr>
                    <a:xfrm>
                      <a:off x="1334465" y="2637532"/>
                      <a:ext cx="15639" cy="92167"/>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5" name="Google Shape;3435;p72"/>
                    <p:cNvSpPr/>
                    <p:nvPr/>
                  </p:nvSpPr>
                  <p:spPr>
                    <a:xfrm>
                      <a:off x="1401689" y="2637532"/>
                      <a:ext cx="15639" cy="92167"/>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6" name="Google Shape;3436;p72"/>
                    <p:cNvSpPr/>
                    <p:nvPr/>
                  </p:nvSpPr>
                  <p:spPr>
                    <a:xfrm>
                      <a:off x="1468913" y="2637532"/>
                      <a:ext cx="15639" cy="92167"/>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7" name="Google Shape;3437;p72"/>
                    <p:cNvSpPr/>
                    <p:nvPr/>
                  </p:nvSpPr>
                  <p:spPr>
                    <a:xfrm>
                      <a:off x="1536137" y="2637532"/>
                      <a:ext cx="15639" cy="92167"/>
                    </a:xfrm>
                    <a:custGeom>
                      <a:avLst/>
                      <a:gdLst/>
                      <a:ahLst/>
                      <a:cxnLst/>
                      <a:rect l="l" t="t" r="r" b="b"/>
                      <a:pathLst>
                        <a:path w="15639" h="92167" extrusionOk="0">
                          <a:moveTo>
                            <a:pt x="0" y="0"/>
                          </a:moveTo>
                          <a:lnTo>
                            <a:pt x="15640" y="0"/>
                          </a:lnTo>
                          <a:lnTo>
                            <a:pt x="15640"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8" name="Google Shape;3438;p72"/>
                    <p:cNvSpPr/>
                    <p:nvPr/>
                  </p:nvSpPr>
                  <p:spPr>
                    <a:xfrm>
                      <a:off x="1603362" y="2637532"/>
                      <a:ext cx="15639" cy="92167"/>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9" name="Google Shape;3439;p72"/>
                    <p:cNvSpPr/>
                    <p:nvPr/>
                  </p:nvSpPr>
                  <p:spPr>
                    <a:xfrm>
                      <a:off x="1670586" y="2637532"/>
                      <a:ext cx="15639" cy="92167"/>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0" name="Google Shape;3440;p72"/>
                    <p:cNvSpPr/>
                    <p:nvPr/>
                  </p:nvSpPr>
                  <p:spPr>
                    <a:xfrm>
                      <a:off x="1737810" y="2637532"/>
                      <a:ext cx="15639" cy="92167"/>
                    </a:xfrm>
                    <a:custGeom>
                      <a:avLst/>
                      <a:gdLst/>
                      <a:ahLst/>
                      <a:cxnLst/>
                      <a:rect l="l" t="t" r="r" b="b"/>
                      <a:pathLst>
                        <a:path w="15639" h="92167" extrusionOk="0">
                          <a:moveTo>
                            <a:pt x="0" y="0"/>
                          </a:moveTo>
                          <a:lnTo>
                            <a:pt x="15640" y="0"/>
                          </a:lnTo>
                          <a:lnTo>
                            <a:pt x="15640"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1" name="Google Shape;3441;p72"/>
                    <p:cNvSpPr/>
                    <p:nvPr/>
                  </p:nvSpPr>
                  <p:spPr>
                    <a:xfrm>
                      <a:off x="1805034" y="2637532"/>
                      <a:ext cx="15639" cy="92167"/>
                    </a:xfrm>
                    <a:custGeom>
                      <a:avLst/>
                      <a:gdLst/>
                      <a:ahLst/>
                      <a:cxnLst/>
                      <a:rect l="l" t="t" r="r" b="b"/>
                      <a:pathLst>
                        <a:path w="15639" h="92167" extrusionOk="0">
                          <a:moveTo>
                            <a:pt x="0" y="0"/>
                          </a:moveTo>
                          <a:lnTo>
                            <a:pt x="15640" y="0"/>
                          </a:lnTo>
                          <a:lnTo>
                            <a:pt x="15640"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2" name="Google Shape;3442;p72"/>
                    <p:cNvSpPr/>
                    <p:nvPr/>
                  </p:nvSpPr>
                  <p:spPr>
                    <a:xfrm>
                      <a:off x="1939482" y="2637532"/>
                      <a:ext cx="15639" cy="92167"/>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443" name="Google Shape;3443;p72"/>
                <p:cNvSpPr/>
                <p:nvPr/>
              </p:nvSpPr>
              <p:spPr>
                <a:xfrm>
                  <a:off x="5750671" y="2875198"/>
                  <a:ext cx="35422" cy="208758"/>
                </a:xfrm>
                <a:custGeom>
                  <a:avLst/>
                  <a:gdLst/>
                  <a:ahLst/>
                  <a:cxnLst/>
                  <a:rect l="l" t="t" r="r" b="b"/>
                  <a:pathLst>
                    <a:path w="15639" h="92167" extrusionOk="0">
                      <a:moveTo>
                        <a:pt x="0" y="0"/>
                      </a:moveTo>
                      <a:lnTo>
                        <a:pt x="15639" y="0"/>
                      </a:lnTo>
                      <a:lnTo>
                        <a:pt x="15639" y="92167"/>
                      </a:lnTo>
                      <a:lnTo>
                        <a:pt x="0" y="92167"/>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44" name="Google Shape;3444;p72"/>
              <p:cNvGrpSpPr/>
              <p:nvPr/>
            </p:nvGrpSpPr>
            <p:grpSpPr>
              <a:xfrm>
                <a:off x="3454217" y="2061367"/>
                <a:ext cx="726812" cy="1029491"/>
                <a:chOff x="858773" y="2277801"/>
                <a:chExt cx="320761" cy="454341"/>
              </a:xfrm>
            </p:grpSpPr>
            <p:sp>
              <p:nvSpPr>
                <p:cNvPr id="3445" name="Google Shape;3445;p72"/>
                <p:cNvSpPr/>
                <p:nvPr/>
              </p:nvSpPr>
              <p:spPr>
                <a:xfrm>
                  <a:off x="983840" y="2540072"/>
                  <a:ext cx="46067" cy="192070"/>
                </a:xfrm>
                <a:custGeom>
                  <a:avLst/>
                  <a:gdLst/>
                  <a:ahLst/>
                  <a:cxnLst/>
                  <a:rect l="l" t="t" r="r" b="b"/>
                  <a:pathLst>
                    <a:path w="46067" h="192070" extrusionOk="0">
                      <a:moveTo>
                        <a:pt x="221" y="-2"/>
                      </a:moveTo>
                      <a:lnTo>
                        <a:pt x="221" y="192068"/>
                      </a:lnTo>
                      <a:lnTo>
                        <a:pt x="46289" y="192068"/>
                      </a:lnTo>
                      <a:lnTo>
                        <a:pt x="46289" y="-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6" name="Google Shape;3446;p72"/>
                <p:cNvSpPr/>
                <p:nvPr/>
              </p:nvSpPr>
              <p:spPr>
                <a:xfrm>
                  <a:off x="858773" y="2277801"/>
                  <a:ext cx="320761" cy="309584"/>
                </a:xfrm>
                <a:custGeom>
                  <a:avLst/>
                  <a:gdLst/>
                  <a:ahLst/>
                  <a:cxnLst/>
                  <a:rect l="l" t="t" r="r" b="b"/>
                  <a:pathLst>
                    <a:path w="320761" h="309584" extrusionOk="0">
                      <a:moveTo>
                        <a:pt x="320734" y="131028"/>
                      </a:moveTo>
                      <a:cubicBezTo>
                        <a:pt x="317427" y="91388"/>
                        <a:pt x="281242" y="57223"/>
                        <a:pt x="241447" y="56167"/>
                      </a:cubicBezTo>
                      <a:cubicBezTo>
                        <a:pt x="244492" y="45886"/>
                        <a:pt x="242484" y="34771"/>
                        <a:pt x="236034" y="26202"/>
                      </a:cubicBezTo>
                      <a:cubicBezTo>
                        <a:pt x="229568" y="17792"/>
                        <a:pt x="220927" y="11306"/>
                        <a:pt x="211043" y="7443"/>
                      </a:cubicBezTo>
                      <a:cubicBezTo>
                        <a:pt x="164412" y="-12525"/>
                        <a:pt x="110410" y="9060"/>
                        <a:pt x="90427" y="55654"/>
                      </a:cubicBezTo>
                      <a:cubicBezTo>
                        <a:pt x="82683" y="73709"/>
                        <a:pt x="80941" y="93772"/>
                        <a:pt x="85456" y="112891"/>
                      </a:cubicBezTo>
                      <a:cubicBezTo>
                        <a:pt x="71952" y="100171"/>
                        <a:pt x="49450" y="102970"/>
                        <a:pt x="33794" y="112927"/>
                      </a:cubicBezTo>
                      <a:cubicBezTo>
                        <a:pt x="23" y="134404"/>
                        <a:pt x="-9929" y="179170"/>
                        <a:pt x="11565" y="212915"/>
                      </a:cubicBezTo>
                      <a:cubicBezTo>
                        <a:pt x="24501" y="233224"/>
                        <a:pt x="46690" y="245782"/>
                        <a:pt x="70773" y="246427"/>
                      </a:cubicBezTo>
                      <a:cubicBezTo>
                        <a:pt x="68099" y="262199"/>
                        <a:pt x="72951" y="278314"/>
                        <a:pt x="83892" y="289992"/>
                      </a:cubicBezTo>
                      <a:cubicBezTo>
                        <a:pt x="94748" y="301389"/>
                        <a:pt x="136902" y="300438"/>
                        <a:pt x="153845" y="286763"/>
                      </a:cubicBezTo>
                      <a:lnTo>
                        <a:pt x="154580" y="287687"/>
                      </a:lnTo>
                      <a:cubicBezTo>
                        <a:pt x="174312" y="312647"/>
                        <a:pt x="210559" y="316898"/>
                        <a:pt x="235539" y="297181"/>
                      </a:cubicBezTo>
                      <a:cubicBezTo>
                        <a:pt x="238017" y="295225"/>
                        <a:pt x="240329" y="293069"/>
                        <a:pt x="242454" y="290735"/>
                      </a:cubicBezTo>
                      <a:cubicBezTo>
                        <a:pt x="242625" y="290544"/>
                        <a:pt x="242797" y="290353"/>
                        <a:pt x="242968" y="290161"/>
                      </a:cubicBezTo>
                      <a:cubicBezTo>
                        <a:pt x="260216" y="270258"/>
                        <a:pt x="264843" y="242374"/>
                        <a:pt x="254945" y="217974"/>
                      </a:cubicBezTo>
                      <a:cubicBezTo>
                        <a:pt x="294016" y="210349"/>
                        <a:pt x="324040" y="170669"/>
                        <a:pt x="320734" y="1310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7" name="Google Shape;3447;p72"/>
                <p:cNvSpPr/>
                <p:nvPr/>
              </p:nvSpPr>
              <p:spPr>
                <a:xfrm>
                  <a:off x="946219" y="2491047"/>
                  <a:ext cx="119443" cy="52290"/>
                </a:xfrm>
                <a:custGeom>
                  <a:avLst/>
                  <a:gdLst/>
                  <a:ahLst/>
                  <a:cxnLst/>
                  <a:rect l="l" t="t" r="r" b="b"/>
                  <a:pathLst>
                    <a:path w="119443" h="52290" extrusionOk="0">
                      <a:moveTo>
                        <a:pt x="221" y="-2"/>
                      </a:moveTo>
                      <a:cubicBezTo>
                        <a:pt x="2817" y="24644"/>
                        <a:pt x="24916" y="42521"/>
                        <a:pt x="49581" y="39927"/>
                      </a:cubicBezTo>
                      <a:cubicBezTo>
                        <a:pt x="55254" y="39331"/>
                        <a:pt x="60761" y="37660"/>
                        <a:pt x="65808" y="35004"/>
                      </a:cubicBezTo>
                      <a:cubicBezTo>
                        <a:pt x="78569" y="51270"/>
                        <a:pt x="100759" y="56791"/>
                        <a:pt x="119665" y="4840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8" name="Google Shape;3448;p72"/>
                <p:cNvSpPr/>
                <p:nvPr/>
              </p:nvSpPr>
              <p:spPr>
                <a:xfrm>
                  <a:off x="1043509" y="2407528"/>
                  <a:ext cx="38475" cy="51855"/>
                </a:xfrm>
                <a:custGeom>
                  <a:avLst/>
                  <a:gdLst/>
                  <a:ahLst/>
                  <a:cxnLst/>
                  <a:rect l="l" t="t" r="r" b="b"/>
                  <a:pathLst>
                    <a:path w="38475" h="51855" extrusionOk="0">
                      <a:moveTo>
                        <a:pt x="221" y="50311"/>
                      </a:moveTo>
                      <a:cubicBezTo>
                        <a:pt x="10187" y="54511"/>
                        <a:pt x="21673" y="49842"/>
                        <a:pt x="25875" y="39884"/>
                      </a:cubicBezTo>
                      <a:cubicBezTo>
                        <a:pt x="27520" y="35987"/>
                        <a:pt x="27857" y="31664"/>
                        <a:pt x="26836" y="27560"/>
                      </a:cubicBezTo>
                      <a:cubicBezTo>
                        <a:pt x="34625" y="26203"/>
                        <a:pt x="39839" y="18794"/>
                        <a:pt x="38481" y="11011"/>
                      </a:cubicBezTo>
                      <a:cubicBezTo>
                        <a:pt x="37596" y="5939"/>
                        <a:pt x="34052" y="1733"/>
                        <a:pt x="2920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449" name="Google Shape;3449;p72"/>
            <p:cNvGrpSpPr/>
            <p:nvPr/>
          </p:nvGrpSpPr>
          <p:grpSpPr>
            <a:xfrm>
              <a:off x="2877873" y="2151970"/>
              <a:ext cx="435855" cy="445169"/>
              <a:chOff x="2877873" y="2151970"/>
              <a:chExt cx="435855" cy="445169"/>
            </a:xfrm>
          </p:grpSpPr>
          <p:sp>
            <p:nvSpPr>
              <p:cNvPr id="3450" name="Google Shape;3450;p72"/>
              <p:cNvSpPr/>
              <p:nvPr/>
            </p:nvSpPr>
            <p:spPr>
              <a:xfrm>
                <a:off x="2877873" y="2417947"/>
                <a:ext cx="194448" cy="179191"/>
              </a:xfrm>
              <a:custGeom>
                <a:avLst/>
                <a:gdLst/>
                <a:ahLst/>
                <a:cxnLst/>
                <a:rect l="l" t="t" r="r" b="b"/>
                <a:pathLst>
                  <a:path w="85849" h="79113" extrusionOk="0">
                    <a:moveTo>
                      <a:pt x="221" y="20230"/>
                    </a:moveTo>
                    <a:cubicBezTo>
                      <a:pt x="24728" y="33805"/>
                      <a:pt x="44698" y="54282"/>
                      <a:pt x="57647" y="79112"/>
                    </a:cubicBezTo>
                    <a:cubicBezTo>
                      <a:pt x="55158" y="49866"/>
                      <a:pt x="65534" y="20985"/>
                      <a:pt x="8607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1" name="Google Shape;3451;p72"/>
              <p:cNvSpPr/>
              <p:nvPr/>
            </p:nvSpPr>
            <p:spPr>
              <a:xfrm>
                <a:off x="3212605" y="2151970"/>
                <a:ext cx="101123" cy="89191"/>
              </a:xfrm>
              <a:custGeom>
                <a:avLst/>
                <a:gdLst/>
                <a:ahLst/>
                <a:cxnLst/>
                <a:rect l="l" t="t" r="r" b="b"/>
                <a:pathLst>
                  <a:path w="44646" h="39378" extrusionOk="0">
                    <a:moveTo>
                      <a:pt x="221" y="-2"/>
                    </a:moveTo>
                    <a:cubicBezTo>
                      <a:pt x="9067" y="11344"/>
                      <a:pt x="14378" y="25038"/>
                      <a:pt x="15495" y="39377"/>
                    </a:cubicBezTo>
                    <a:cubicBezTo>
                      <a:pt x="20211" y="25055"/>
                      <a:pt x="30934" y="13494"/>
                      <a:pt x="44868" y="770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452" name="Google Shape;3452;p72"/>
          <p:cNvGrpSpPr/>
          <p:nvPr/>
        </p:nvGrpSpPr>
        <p:grpSpPr>
          <a:xfrm>
            <a:off x="814680" y="2090337"/>
            <a:ext cx="2568273" cy="2512515"/>
            <a:chOff x="814680" y="2090337"/>
            <a:chExt cx="2568273" cy="2512515"/>
          </a:xfrm>
        </p:grpSpPr>
        <p:grpSp>
          <p:nvGrpSpPr>
            <p:cNvPr id="3453" name="Google Shape;3453;p72"/>
            <p:cNvGrpSpPr/>
            <p:nvPr/>
          </p:nvGrpSpPr>
          <p:grpSpPr>
            <a:xfrm>
              <a:off x="1601644" y="3029294"/>
              <a:ext cx="591819" cy="1334034"/>
              <a:chOff x="5343416" y="822944"/>
              <a:chExt cx="293270" cy="661068"/>
            </a:xfrm>
          </p:grpSpPr>
          <p:sp>
            <p:nvSpPr>
              <p:cNvPr id="3454" name="Google Shape;3454;p72"/>
              <p:cNvSpPr/>
              <p:nvPr/>
            </p:nvSpPr>
            <p:spPr>
              <a:xfrm>
                <a:off x="5427343" y="917329"/>
                <a:ext cx="209343" cy="465984"/>
              </a:xfrm>
              <a:custGeom>
                <a:avLst/>
                <a:gdLst/>
                <a:ahLst/>
                <a:cxnLst/>
                <a:rect l="l" t="t" r="r" b="b"/>
                <a:pathLst>
                  <a:path w="209343" h="465984" extrusionOk="0">
                    <a:moveTo>
                      <a:pt x="100101" y="187"/>
                    </a:moveTo>
                    <a:cubicBezTo>
                      <a:pt x="96200" y="-6532"/>
                      <a:pt x="208279" y="168581"/>
                      <a:pt x="209555" y="195337"/>
                    </a:cubicBezTo>
                    <a:cubicBezTo>
                      <a:pt x="210830" y="222093"/>
                      <a:pt x="90800" y="465983"/>
                      <a:pt x="90800" y="465983"/>
                    </a:cubicBezTo>
                    <a:lnTo>
                      <a:pt x="37596" y="437357"/>
                    </a:lnTo>
                    <a:lnTo>
                      <a:pt x="63295" y="310162"/>
                    </a:lnTo>
                    <a:cubicBezTo>
                      <a:pt x="73746" y="261509"/>
                      <a:pt x="82439" y="242891"/>
                      <a:pt x="108929" y="200753"/>
                    </a:cubicBezTo>
                    <a:lnTo>
                      <a:pt x="108929" y="200753"/>
                    </a:lnTo>
                    <a:lnTo>
                      <a:pt x="221" y="32706"/>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5" name="Google Shape;3455;p72"/>
              <p:cNvSpPr/>
              <p:nvPr/>
            </p:nvSpPr>
            <p:spPr>
              <a:xfrm>
                <a:off x="5343416" y="822944"/>
                <a:ext cx="179494" cy="151652"/>
              </a:xfrm>
              <a:custGeom>
                <a:avLst/>
                <a:gdLst/>
                <a:ahLst/>
                <a:cxnLst/>
                <a:rect l="l" t="t" r="r" b="b"/>
                <a:pathLst>
                  <a:path w="179494" h="151652" extrusionOk="0">
                    <a:moveTo>
                      <a:pt x="221" y="-2"/>
                    </a:moveTo>
                    <a:cubicBezTo>
                      <a:pt x="221" y="-2"/>
                      <a:pt x="16125" y="39109"/>
                      <a:pt x="66608" y="104404"/>
                    </a:cubicBezTo>
                    <a:cubicBezTo>
                      <a:pt x="84148" y="127091"/>
                      <a:pt x="100035" y="151651"/>
                      <a:pt x="100035" y="151651"/>
                    </a:cubicBezTo>
                    <a:lnTo>
                      <a:pt x="179716" y="8811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6" name="Google Shape;3456;p72"/>
              <p:cNvSpPr/>
              <p:nvPr/>
            </p:nvSpPr>
            <p:spPr>
              <a:xfrm>
                <a:off x="5456538" y="1190780"/>
                <a:ext cx="135284" cy="197908"/>
              </a:xfrm>
              <a:custGeom>
                <a:avLst/>
                <a:gdLst/>
                <a:ahLst/>
                <a:cxnLst/>
                <a:rect l="l" t="t" r="r" b="b"/>
                <a:pathLst>
                  <a:path w="135284" h="197908" extrusionOk="0">
                    <a:moveTo>
                      <a:pt x="5756" y="148894"/>
                    </a:moveTo>
                    <a:cubicBezTo>
                      <a:pt x="5181" y="143069"/>
                      <a:pt x="43009" y="-2"/>
                      <a:pt x="43009" y="-2"/>
                    </a:cubicBezTo>
                    <a:lnTo>
                      <a:pt x="135506" y="35304"/>
                    </a:lnTo>
                    <a:lnTo>
                      <a:pt x="64700" y="197907"/>
                    </a:lnTo>
                    <a:lnTo>
                      <a:pt x="221" y="17265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457" name="Google Shape;3457;p72"/>
              <p:cNvGrpSpPr/>
              <p:nvPr/>
            </p:nvGrpSpPr>
            <p:grpSpPr>
              <a:xfrm>
                <a:off x="5408975" y="1326859"/>
                <a:ext cx="169297" cy="157153"/>
                <a:chOff x="5408975" y="1326859"/>
                <a:chExt cx="169297" cy="157153"/>
              </a:xfrm>
            </p:grpSpPr>
            <p:sp>
              <p:nvSpPr>
                <p:cNvPr id="3458" name="Google Shape;3458;p72"/>
                <p:cNvSpPr/>
                <p:nvPr/>
              </p:nvSpPr>
              <p:spPr>
                <a:xfrm>
                  <a:off x="5408975" y="1371276"/>
                  <a:ext cx="169297" cy="112736"/>
                </a:xfrm>
                <a:custGeom>
                  <a:avLst/>
                  <a:gdLst/>
                  <a:ahLst/>
                  <a:cxnLst/>
                  <a:rect l="l" t="t" r="r" b="b"/>
                  <a:pathLst>
                    <a:path w="169297" h="112736" extrusionOk="0">
                      <a:moveTo>
                        <a:pt x="53415" y="63534"/>
                      </a:moveTo>
                      <a:cubicBezTo>
                        <a:pt x="57086" y="62637"/>
                        <a:pt x="64101" y="67987"/>
                        <a:pt x="65096" y="70259"/>
                      </a:cubicBezTo>
                      <a:cubicBezTo>
                        <a:pt x="66671" y="74358"/>
                        <a:pt x="70185" y="77405"/>
                        <a:pt x="74469" y="78385"/>
                      </a:cubicBezTo>
                      <a:cubicBezTo>
                        <a:pt x="76315" y="78409"/>
                        <a:pt x="78146" y="78715"/>
                        <a:pt x="79899" y="79293"/>
                      </a:cubicBezTo>
                      <a:cubicBezTo>
                        <a:pt x="82877" y="80793"/>
                        <a:pt x="83568" y="84998"/>
                        <a:pt x="86432" y="86706"/>
                      </a:cubicBezTo>
                      <a:cubicBezTo>
                        <a:pt x="89871" y="88758"/>
                        <a:pt x="94801" y="86298"/>
                        <a:pt x="98095" y="88576"/>
                      </a:cubicBezTo>
                      <a:cubicBezTo>
                        <a:pt x="100730" y="90399"/>
                        <a:pt x="101100" y="94516"/>
                        <a:pt x="103893" y="96087"/>
                      </a:cubicBezTo>
                      <a:cubicBezTo>
                        <a:pt x="106886" y="97770"/>
                        <a:pt x="110940" y="95566"/>
                        <a:pt x="113983" y="97159"/>
                      </a:cubicBezTo>
                      <a:cubicBezTo>
                        <a:pt x="117080" y="98780"/>
                        <a:pt x="117652" y="103585"/>
                        <a:pt x="120956" y="104730"/>
                      </a:cubicBezTo>
                      <a:cubicBezTo>
                        <a:pt x="123737" y="105694"/>
                        <a:pt x="126784" y="103417"/>
                        <a:pt x="129650" y="104092"/>
                      </a:cubicBezTo>
                      <a:cubicBezTo>
                        <a:pt x="133354" y="104965"/>
                        <a:pt x="134925" y="110262"/>
                        <a:pt x="138715" y="110611"/>
                      </a:cubicBezTo>
                      <a:cubicBezTo>
                        <a:pt x="140399" y="110765"/>
                        <a:pt x="142143" y="109842"/>
                        <a:pt x="143735" y="110407"/>
                      </a:cubicBezTo>
                      <a:cubicBezTo>
                        <a:pt x="144923" y="110829"/>
                        <a:pt x="145713" y="111988"/>
                        <a:pt x="146871" y="112485"/>
                      </a:cubicBezTo>
                      <a:cubicBezTo>
                        <a:pt x="148853" y="113338"/>
                        <a:pt x="150924" y="111827"/>
                        <a:pt x="152746" y="110672"/>
                      </a:cubicBezTo>
                      <a:cubicBezTo>
                        <a:pt x="159261" y="106546"/>
                        <a:pt x="164346" y="100515"/>
                        <a:pt x="167309" y="93399"/>
                      </a:cubicBezTo>
                      <a:lnTo>
                        <a:pt x="167309" y="93399"/>
                      </a:lnTo>
                      <a:cubicBezTo>
                        <a:pt x="172168" y="82538"/>
                        <a:pt x="167497" y="76117"/>
                        <a:pt x="167497" y="76117"/>
                      </a:cubicBezTo>
                      <a:cubicBezTo>
                        <a:pt x="167497" y="76117"/>
                        <a:pt x="158161" y="78577"/>
                        <a:pt x="136410" y="69574"/>
                      </a:cubicBezTo>
                      <a:cubicBezTo>
                        <a:pt x="122285" y="63726"/>
                        <a:pt x="90506" y="50169"/>
                        <a:pt x="75820" y="35011"/>
                      </a:cubicBezTo>
                      <a:cubicBezTo>
                        <a:pt x="67984" y="26923"/>
                        <a:pt x="55596" y="25057"/>
                        <a:pt x="50146" y="19701"/>
                      </a:cubicBezTo>
                      <a:cubicBezTo>
                        <a:pt x="42580" y="12267"/>
                        <a:pt x="17936" y="581"/>
                        <a:pt x="16701" y="-2"/>
                      </a:cubicBezTo>
                      <a:lnTo>
                        <a:pt x="6097" y="13464"/>
                      </a:lnTo>
                      <a:cubicBezTo>
                        <a:pt x="5113" y="14914"/>
                        <a:pt x="4253" y="16445"/>
                        <a:pt x="3527" y="18041"/>
                      </a:cubicBezTo>
                      <a:cubicBezTo>
                        <a:pt x="1842" y="20787"/>
                        <a:pt x="766" y="23863"/>
                        <a:pt x="371" y="27061"/>
                      </a:cubicBezTo>
                      <a:cubicBezTo>
                        <a:pt x="-366" y="31286"/>
                        <a:pt x="1662" y="35513"/>
                        <a:pt x="5420" y="37586"/>
                      </a:cubicBezTo>
                      <a:cubicBezTo>
                        <a:pt x="7180" y="38065"/>
                        <a:pt x="8896" y="38690"/>
                        <a:pt x="10550" y="39455"/>
                      </a:cubicBezTo>
                      <a:cubicBezTo>
                        <a:pt x="13551" y="41441"/>
                        <a:pt x="14378" y="46422"/>
                        <a:pt x="17942" y="46935"/>
                      </a:cubicBezTo>
                      <a:cubicBezTo>
                        <a:pt x="19687" y="47186"/>
                        <a:pt x="21494" y="46154"/>
                        <a:pt x="23182" y="46664"/>
                      </a:cubicBezTo>
                      <a:cubicBezTo>
                        <a:pt x="25482" y="47358"/>
                        <a:pt x="26105" y="50336"/>
                        <a:pt x="27902" y="51929"/>
                      </a:cubicBezTo>
                      <a:cubicBezTo>
                        <a:pt x="30126" y="53272"/>
                        <a:pt x="32886" y="53377"/>
                        <a:pt x="35205" y="52206"/>
                      </a:cubicBezTo>
                      <a:cubicBezTo>
                        <a:pt x="37722" y="51084"/>
                        <a:pt x="40673" y="52213"/>
                        <a:pt x="41796" y="54728"/>
                      </a:cubicBezTo>
                      <a:cubicBezTo>
                        <a:pt x="42104" y="55418"/>
                        <a:pt x="42252" y="56169"/>
                        <a:pt x="42227" y="56925"/>
                      </a:cubicBezTo>
                      <a:cubicBezTo>
                        <a:pt x="43557" y="61786"/>
                        <a:pt x="48511" y="64713"/>
                        <a:pt x="53415" y="63534"/>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9" name="Google Shape;3459;p72"/>
                <p:cNvSpPr/>
                <p:nvPr/>
              </p:nvSpPr>
              <p:spPr>
                <a:xfrm>
                  <a:off x="5422908" y="1326859"/>
                  <a:ext cx="155305" cy="142117"/>
                </a:xfrm>
                <a:custGeom>
                  <a:avLst/>
                  <a:gdLst/>
                  <a:ahLst/>
                  <a:cxnLst/>
                  <a:rect l="l" t="t" r="r" b="b"/>
                  <a:pathLst>
                    <a:path w="155305" h="142117" extrusionOk="0">
                      <a:moveTo>
                        <a:pt x="120789" y="43420"/>
                      </a:moveTo>
                      <a:cubicBezTo>
                        <a:pt x="123290" y="39897"/>
                        <a:pt x="124186" y="35482"/>
                        <a:pt x="123256" y="31263"/>
                      </a:cubicBezTo>
                      <a:cubicBezTo>
                        <a:pt x="122332" y="28594"/>
                        <a:pt x="120028" y="26638"/>
                        <a:pt x="117242" y="26160"/>
                      </a:cubicBezTo>
                      <a:cubicBezTo>
                        <a:pt x="114498" y="25729"/>
                        <a:pt x="111690" y="25945"/>
                        <a:pt x="109044" y="26792"/>
                      </a:cubicBezTo>
                      <a:cubicBezTo>
                        <a:pt x="103323" y="28320"/>
                        <a:pt x="97896" y="30786"/>
                        <a:pt x="92984" y="34090"/>
                      </a:cubicBezTo>
                      <a:cubicBezTo>
                        <a:pt x="89948" y="34358"/>
                        <a:pt x="86669" y="35294"/>
                        <a:pt x="82980" y="35885"/>
                      </a:cubicBezTo>
                      <a:cubicBezTo>
                        <a:pt x="80008" y="36398"/>
                        <a:pt x="77010" y="36737"/>
                        <a:pt x="73999" y="36901"/>
                      </a:cubicBezTo>
                      <a:cubicBezTo>
                        <a:pt x="64925" y="37196"/>
                        <a:pt x="56998" y="30819"/>
                        <a:pt x="55349" y="21898"/>
                      </a:cubicBezTo>
                      <a:cubicBezTo>
                        <a:pt x="52965" y="11264"/>
                        <a:pt x="44874" y="2829"/>
                        <a:pt x="34342" y="-2"/>
                      </a:cubicBezTo>
                      <a:lnTo>
                        <a:pt x="221" y="48831"/>
                      </a:lnTo>
                      <a:lnTo>
                        <a:pt x="151627" y="142116"/>
                      </a:lnTo>
                      <a:cubicBezTo>
                        <a:pt x="151627" y="142116"/>
                        <a:pt x="163099" y="128484"/>
                        <a:pt x="146687" y="106266"/>
                      </a:cubicBezTo>
                      <a:cubicBezTo>
                        <a:pt x="135599" y="91258"/>
                        <a:pt x="123794" y="70903"/>
                        <a:pt x="113496" y="5481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0" name="Google Shape;3460;p72"/>
                <p:cNvSpPr/>
                <p:nvPr/>
              </p:nvSpPr>
              <p:spPr>
                <a:xfrm>
                  <a:off x="5422906" y="1375685"/>
                  <a:ext cx="148836" cy="90018"/>
                </a:xfrm>
                <a:custGeom>
                  <a:avLst/>
                  <a:gdLst/>
                  <a:ahLst/>
                  <a:cxnLst/>
                  <a:rect l="l" t="t" r="r" b="b"/>
                  <a:pathLst>
                    <a:path w="148836" h="90018" extrusionOk="0">
                      <a:moveTo>
                        <a:pt x="149056" y="90010"/>
                      </a:moveTo>
                      <a:cubicBezTo>
                        <a:pt x="148797" y="90436"/>
                        <a:pt x="115268" y="70631"/>
                        <a:pt x="74175" y="45781"/>
                      </a:cubicBezTo>
                      <a:cubicBezTo>
                        <a:pt x="33068" y="20922"/>
                        <a:pt x="-36" y="431"/>
                        <a:pt x="223" y="5"/>
                      </a:cubicBezTo>
                      <a:cubicBezTo>
                        <a:pt x="480" y="-420"/>
                        <a:pt x="34002" y="19380"/>
                        <a:pt x="75109" y="44239"/>
                      </a:cubicBezTo>
                      <a:cubicBezTo>
                        <a:pt x="116202" y="69089"/>
                        <a:pt x="149313" y="89584"/>
                        <a:pt x="149056" y="9001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1" name="Google Shape;3461;p72"/>
                <p:cNvSpPr/>
                <p:nvPr/>
              </p:nvSpPr>
              <p:spPr>
                <a:xfrm>
                  <a:off x="5521017" y="1388323"/>
                  <a:ext cx="19612" cy="6176"/>
                </a:xfrm>
                <a:custGeom>
                  <a:avLst/>
                  <a:gdLst/>
                  <a:ahLst/>
                  <a:cxnLst/>
                  <a:rect l="l" t="t" r="r" b="b"/>
                  <a:pathLst>
                    <a:path w="19612" h="6176" extrusionOk="0">
                      <a:moveTo>
                        <a:pt x="19834" y="367"/>
                      </a:moveTo>
                      <a:cubicBezTo>
                        <a:pt x="19823" y="899"/>
                        <a:pt x="15208" y="1047"/>
                        <a:pt x="9853" y="2648"/>
                      </a:cubicBezTo>
                      <a:cubicBezTo>
                        <a:pt x="4479" y="4194"/>
                        <a:pt x="518" y="6562"/>
                        <a:pt x="221" y="6121"/>
                      </a:cubicBezTo>
                      <a:cubicBezTo>
                        <a:pt x="5480" y="1211"/>
                        <a:pt x="12753" y="-923"/>
                        <a:pt x="19834" y="36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2" name="Google Shape;3462;p72"/>
                <p:cNvSpPr/>
                <p:nvPr/>
              </p:nvSpPr>
              <p:spPr>
                <a:xfrm>
                  <a:off x="5527085" y="1398172"/>
                  <a:ext cx="19612" cy="6176"/>
                </a:xfrm>
                <a:custGeom>
                  <a:avLst/>
                  <a:gdLst/>
                  <a:ahLst/>
                  <a:cxnLst/>
                  <a:rect l="l" t="t" r="r" b="b"/>
                  <a:pathLst>
                    <a:path w="19612" h="6176" extrusionOk="0">
                      <a:moveTo>
                        <a:pt x="19834" y="367"/>
                      </a:moveTo>
                      <a:cubicBezTo>
                        <a:pt x="19823" y="899"/>
                        <a:pt x="15209" y="1047"/>
                        <a:pt x="9853" y="2648"/>
                      </a:cubicBezTo>
                      <a:cubicBezTo>
                        <a:pt x="4479" y="4194"/>
                        <a:pt x="517" y="6562"/>
                        <a:pt x="221" y="6121"/>
                      </a:cubicBezTo>
                      <a:cubicBezTo>
                        <a:pt x="5480" y="1211"/>
                        <a:pt x="12753" y="-923"/>
                        <a:pt x="19834" y="36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3" name="Google Shape;3463;p72"/>
                <p:cNvSpPr/>
                <p:nvPr/>
              </p:nvSpPr>
              <p:spPr>
                <a:xfrm>
                  <a:off x="5533153" y="1408021"/>
                  <a:ext cx="19612" cy="6176"/>
                </a:xfrm>
                <a:custGeom>
                  <a:avLst/>
                  <a:gdLst/>
                  <a:ahLst/>
                  <a:cxnLst/>
                  <a:rect l="l" t="t" r="r" b="b"/>
                  <a:pathLst>
                    <a:path w="19612" h="6176" extrusionOk="0">
                      <a:moveTo>
                        <a:pt x="19834" y="367"/>
                      </a:moveTo>
                      <a:cubicBezTo>
                        <a:pt x="19823" y="899"/>
                        <a:pt x="15208" y="1047"/>
                        <a:pt x="9853" y="2648"/>
                      </a:cubicBezTo>
                      <a:cubicBezTo>
                        <a:pt x="4479" y="4194"/>
                        <a:pt x="518" y="6562"/>
                        <a:pt x="221" y="6121"/>
                      </a:cubicBezTo>
                      <a:cubicBezTo>
                        <a:pt x="5480" y="1211"/>
                        <a:pt x="12753" y="-922"/>
                        <a:pt x="19834" y="36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64" name="Google Shape;3464;p72"/>
              <p:cNvSpPr/>
              <p:nvPr/>
            </p:nvSpPr>
            <p:spPr>
              <a:xfrm>
                <a:off x="5493384" y="1214962"/>
                <a:ext cx="89930" cy="31825"/>
              </a:xfrm>
              <a:custGeom>
                <a:avLst/>
                <a:gdLst/>
                <a:ahLst/>
                <a:cxnLst/>
                <a:rect l="l" t="t" r="r" b="b"/>
                <a:pathLst>
                  <a:path w="89930" h="31825" extrusionOk="0">
                    <a:moveTo>
                      <a:pt x="90151" y="31824"/>
                    </a:moveTo>
                    <a:cubicBezTo>
                      <a:pt x="88891" y="31760"/>
                      <a:pt x="87644" y="31539"/>
                      <a:pt x="86439" y="31166"/>
                    </a:cubicBezTo>
                    <a:cubicBezTo>
                      <a:pt x="84079" y="30634"/>
                      <a:pt x="80686" y="29771"/>
                      <a:pt x="76514" y="28630"/>
                    </a:cubicBezTo>
                    <a:cubicBezTo>
                      <a:pt x="68170" y="26353"/>
                      <a:pt x="56727" y="22875"/>
                      <a:pt x="44280" y="18475"/>
                    </a:cubicBezTo>
                    <a:cubicBezTo>
                      <a:pt x="31831" y="14065"/>
                      <a:pt x="20747" y="9571"/>
                      <a:pt x="12828" y="6092"/>
                    </a:cubicBezTo>
                    <a:cubicBezTo>
                      <a:pt x="8868" y="4355"/>
                      <a:pt x="5688" y="2892"/>
                      <a:pt x="3519" y="1821"/>
                    </a:cubicBezTo>
                    <a:cubicBezTo>
                      <a:pt x="2348" y="1352"/>
                      <a:pt x="1240" y="740"/>
                      <a:pt x="221" y="-2"/>
                    </a:cubicBezTo>
                    <a:cubicBezTo>
                      <a:pt x="1458" y="241"/>
                      <a:pt x="2660" y="638"/>
                      <a:pt x="3799" y="1177"/>
                    </a:cubicBezTo>
                    <a:cubicBezTo>
                      <a:pt x="6414" y="2204"/>
                      <a:pt x="9587" y="3451"/>
                      <a:pt x="13318" y="4916"/>
                    </a:cubicBezTo>
                    <a:cubicBezTo>
                      <a:pt x="21347" y="8087"/>
                      <a:pt x="32470" y="12378"/>
                      <a:pt x="44882" y="16776"/>
                    </a:cubicBezTo>
                    <a:cubicBezTo>
                      <a:pt x="57293" y="21163"/>
                      <a:pt x="68638" y="24822"/>
                      <a:pt x="76875" y="27408"/>
                    </a:cubicBezTo>
                    <a:cubicBezTo>
                      <a:pt x="80694" y="28615"/>
                      <a:pt x="83945" y="29642"/>
                      <a:pt x="86627" y="30490"/>
                    </a:cubicBezTo>
                    <a:cubicBezTo>
                      <a:pt x="87852" y="30787"/>
                      <a:pt x="89036" y="31235"/>
                      <a:pt x="90151" y="318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5" name="Google Shape;3465;p72"/>
              <p:cNvSpPr/>
              <p:nvPr/>
            </p:nvSpPr>
            <p:spPr>
              <a:xfrm>
                <a:off x="5490847" y="1227423"/>
                <a:ext cx="86988" cy="30785"/>
              </a:xfrm>
              <a:custGeom>
                <a:avLst/>
                <a:gdLst/>
                <a:ahLst/>
                <a:cxnLst/>
                <a:rect l="l" t="t" r="r" b="b"/>
                <a:pathLst>
                  <a:path w="86988" h="30785" extrusionOk="0">
                    <a:moveTo>
                      <a:pt x="87209" y="30783"/>
                    </a:moveTo>
                    <a:cubicBezTo>
                      <a:pt x="85990" y="30731"/>
                      <a:pt x="84782" y="30521"/>
                      <a:pt x="83616" y="30159"/>
                    </a:cubicBezTo>
                    <a:cubicBezTo>
                      <a:pt x="81331" y="29650"/>
                      <a:pt x="78048" y="28821"/>
                      <a:pt x="74009" y="27729"/>
                    </a:cubicBezTo>
                    <a:cubicBezTo>
                      <a:pt x="65932" y="25543"/>
                      <a:pt x="54852" y="22212"/>
                      <a:pt x="42809" y="17954"/>
                    </a:cubicBezTo>
                    <a:cubicBezTo>
                      <a:pt x="30765" y="13687"/>
                      <a:pt x="20055" y="9307"/>
                      <a:pt x="12402" y="5926"/>
                    </a:cubicBezTo>
                    <a:cubicBezTo>
                      <a:pt x="8575" y="4235"/>
                      <a:pt x="5502" y="2814"/>
                      <a:pt x="3406" y="1773"/>
                    </a:cubicBezTo>
                    <a:cubicBezTo>
                      <a:pt x="2273" y="1321"/>
                      <a:pt x="1202" y="724"/>
                      <a:pt x="221" y="-2"/>
                    </a:cubicBezTo>
                    <a:cubicBezTo>
                      <a:pt x="1420" y="226"/>
                      <a:pt x="2585" y="606"/>
                      <a:pt x="3687" y="1130"/>
                    </a:cubicBezTo>
                    <a:cubicBezTo>
                      <a:pt x="6233" y="2131"/>
                      <a:pt x="9302" y="3338"/>
                      <a:pt x="12894" y="4750"/>
                    </a:cubicBezTo>
                    <a:cubicBezTo>
                      <a:pt x="20658" y="7824"/>
                      <a:pt x="31406" y="12002"/>
                      <a:pt x="43411" y="16255"/>
                    </a:cubicBezTo>
                    <a:cubicBezTo>
                      <a:pt x="55415" y="20499"/>
                      <a:pt x="66398" y="24012"/>
                      <a:pt x="74367" y="26506"/>
                    </a:cubicBezTo>
                    <a:cubicBezTo>
                      <a:pt x="78048" y="27667"/>
                      <a:pt x="81193" y="28660"/>
                      <a:pt x="83803" y="29483"/>
                    </a:cubicBezTo>
                    <a:cubicBezTo>
                      <a:pt x="84990" y="29769"/>
                      <a:pt x="86135" y="30206"/>
                      <a:pt x="87210" y="3078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66" name="Google Shape;3466;p72"/>
            <p:cNvSpPr/>
            <p:nvPr/>
          </p:nvSpPr>
          <p:spPr>
            <a:xfrm>
              <a:off x="1319921" y="3152025"/>
              <a:ext cx="1567392" cy="1021071"/>
            </a:xfrm>
            <a:custGeom>
              <a:avLst/>
              <a:gdLst/>
              <a:ahLst/>
              <a:cxnLst/>
              <a:rect l="l" t="t" r="r" b="b"/>
              <a:pathLst>
                <a:path w="776898" h="506107" extrusionOk="0">
                  <a:moveTo>
                    <a:pt x="776525" y="464470"/>
                  </a:moveTo>
                  <a:lnTo>
                    <a:pt x="622728" y="-2"/>
                  </a:lnTo>
                  <a:lnTo>
                    <a:pt x="599686" y="7159"/>
                  </a:lnTo>
                  <a:lnTo>
                    <a:pt x="645257" y="144787"/>
                  </a:lnTo>
                  <a:lnTo>
                    <a:pt x="236274" y="144787"/>
                  </a:lnTo>
                  <a:lnTo>
                    <a:pt x="197938" y="15727"/>
                  </a:lnTo>
                  <a:lnTo>
                    <a:pt x="174801" y="22589"/>
                  </a:lnTo>
                  <a:lnTo>
                    <a:pt x="213677" y="153466"/>
                  </a:lnTo>
                  <a:lnTo>
                    <a:pt x="3314" y="444633"/>
                  </a:lnTo>
                  <a:cubicBezTo>
                    <a:pt x="-1968" y="451942"/>
                    <a:pt x="-320" y="462146"/>
                    <a:pt x="6995" y="467424"/>
                  </a:cubicBezTo>
                  <a:cubicBezTo>
                    <a:pt x="9267" y="469063"/>
                    <a:pt x="11922" y="470091"/>
                    <a:pt x="14707" y="470408"/>
                  </a:cubicBezTo>
                  <a:lnTo>
                    <a:pt x="326038" y="505996"/>
                  </a:lnTo>
                  <a:cubicBezTo>
                    <a:pt x="326670" y="506068"/>
                    <a:pt x="327305" y="506104"/>
                    <a:pt x="327940" y="506106"/>
                  </a:cubicBezTo>
                  <a:cubicBezTo>
                    <a:pt x="332253" y="506108"/>
                    <a:pt x="336390" y="504395"/>
                    <a:pt x="339437" y="501345"/>
                  </a:cubicBezTo>
                  <a:lnTo>
                    <a:pt x="658295" y="184164"/>
                  </a:lnTo>
                  <a:lnTo>
                    <a:pt x="753578" y="471927"/>
                  </a:lnTo>
                  <a:cubicBezTo>
                    <a:pt x="755638" y="478259"/>
                    <a:pt x="762446" y="481722"/>
                    <a:pt x="768783" y="479663"/>
                  </a:cubicBezTo>
                  <a:cubicBezTo>
                    <a:pt x="775119" y="477604"/>
                    <a:pt x="778586" y="470802"/>
                    <a:pt x="776525" y="464470"/>
                  </a:cubicBezTo>
                  <a:close/>
                  <a:moveTo>
                    <a:pt x="222350" y="182663"/>
                  </a:moveTo>
                  <a:lnTo>
                    <a:pt x="310660" y="479963"/>
                  </a:lnTo>
                  <a:lnTo>
                    <a:pt x="30674" y="447961"/>
                  </a:lnTo>
                  <a:close/>
                  <a:moveTo>
                    <a:pt x="333756" y="472969"/>
                  </a:moveTo>
                  <a:lnTo>
                    <a:pt x="243436" y="168902"/>
                  </a:lnTo>
                  <a:lnTo>
                    <a:pt x="639433" y="1689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7" name="Google Shape;3467;p72"/>
            <p:cNvSpPr/>
            <p:nvPr/>
          </p:nvSpPr>
          <p:spPr>
            <a:xfrm>
              <a:off x="1915420" y="4050955"/>
              <a:ext cx="112875" cy="302982"/>
            </a:xfrm>
            <a:custGeom>
              <a:avLst/>
              <a:gdLst/>
              <a:ahLst/>
              <a:cxnLst/>
              <a:rect l="l" t="t" r="r" b="b"/>
              <a:pathLst>
                <a:path w="55948" h="150177" extrusionOk="0">
                  <a:moveTo>
                    <a:pt x="55956" y="5307"/>
                  </a:moveTo>
                  <a:lnTo>
                    <a:pt x="8058" y="147433"/>
                  </a:lnTo>
                  <a:cubicBezTo>
                    <a:pt x="7352" y="149538"/>
                    <a:pt x="5073" y="150672"/>
                    <a:pt x="2966" y="149966"/>
                  </a:cubicBezTo>
                  <a:cubicBezTo>
                    <a:pt x="860" y="149261"/>
                    <a:pt x="-275" y="146983"/>
                    <a:pt x="431" y="144878"/>
                  </a:cubicBezTo>
                  <a:cubicBezTo>
                    <a:pt x="432" y="144875"/>
                    <a:pt x="433" y="144871"/>
                    <a:pt x="434" y="144867"/>
                  </a:cubicBezTo>
                  <a:lnTo>
                    <a:pt x="48332" y="2741"/>
                  </a:lnTo>
                  <a:cubicBezTo>
                    <a:pt x="49038" y="636"/>
                    <a:pt x="51318" y="-498"/>
                    <a:pt x="53424" y="208"/>
                  </a:cubicBezTo>
                  <a:cubicBezTo>
                    <a:pt x="55531" y="913"/>
                    <a:pt x="56666" y="3191"/>
                    <a:pt x="55960" y="5296"/>
                  </a:cubicBezTo>
                  <a:cubicBezTo>
                    <a:pt x="55959" y="5299"/>
                    <a:pt x="55957" y="5303"/>
                    <a:pt x="55956" y="53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8" name="Google Shape;3468;p72"/>
            <p:cNvSpPr/>
            <p:nvPr/>
          </p:nvSpPr>
          <p:spPr>
            <a:xfrm rot="1803727">
              <a:off x="1800470" y="4325798"/>
              <a:ext cx="226615" cy="79036"/>
            </a:xfrm>
            <a:custGeom>
              <a:avLst/>
              <a:gdLst/>
              <a:ahLst/>
              <a:cxnLst/>
              <a:rect l="l" t="t" r="r" b="b"/>
              <a:pathLst>
                <a:path w="112396" h="39200" extrusionOk="0">
                  <a:moveTo>
                    <a:pt x="4384" y="-2"/>
                  </a:moveTo>
                  <a:lnTo>
                    <a:pt x="108455" y="-2"/>
                  </a:lnTo>
                  <a:cubicBezTo>
                    <a:pt x="110753" y="-2"/>
                    <a:pt x="112617" y="1860"/>
                    <a:pt x="112617" y="4158"/>
                  </a:cubicBezTo>
                  <a:lnTo>
                    <a:pt x="112617" y="35039"/>
                  </a:lnTo>
                  <a:cubicBezTo>
                    <a:pt x="112617" y="37337"/>
                    <a:pt x="110753" y="39199"/>
                    <a:pt x="108455" y="39199"/>
                  </a:cubicBezTo>
                  <a:lnTo>
                    <a:pt x="4384" y="39199"/>
                  </a:lnTo>
                  <a:cubicBezTo>
                    <a:pt x="2085" y="39199"/>
                    <a:pt x="221" y="37337"/>
                    <a:pt x="221" y="35039"/>
                  </a:cubicBezTo>
                  <a:lnTo>
                    <a:pt x="221" y="4158"/>
                  </a:lnTo>
                  <a:cubicBezTo>
                    <a:pt x="221" y="1861"/>
                    <a:pt x="2085" y="-2"/>
                    <a:pt x="4384"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9" name="Google Shape;3469;p72"/>
            <p:cNvSpPr/>
            <p:nvPr/>
          </p:nvSpPr>
          <p:spPr>
            <a:xfrm>
              <a:off x="1953441" y="4038018"/>
              <a:ext cx="294256" cy="136092"/>
            </a:xfrm>
            <a:custGeom>
              <a:avLst/>
              <a:gdLst/>
              <a:ahLst/>
              <a:cxnLst/>
              <a:rect l="l" t="t" r="r" b="b"/>
              <a:pathLst>
                <a:path w="145852" h="67456" extrusionOk="0">
                  <a:moveTo>
                    <a:pt x="140456" y="67125"/>
                  </a:moveTo>
                  <a:lnTo>
                    <a:pt x="2651" y="7709"/>
                  </a:lnTo>
                  <a:cubicBezTo>
                    <a:pt x="611" y="6829"/>
                    <a:pt x="-329" y="4464"/>
                    <a:pt x="551" y="2426"/>
                  </a:cubicBezTo>
                  <a:cubicBezTo>
                    <a:pt x="1432" y="388"/>
                    <a:pt x="3798" y="-551"/>
                    <a:pt x="5838" y="328"/>
                  </a:cubicBezTo>
                  <a:lnTo>
                    <a:pt x="143643" y="59744"/>
                  </a:lnTo>
                  <a:cubicBezTo>
                    <a:pt x="145683" y="60624"/>
                    <a:pt x="146623" y="62989"/>
                    <a:pt x="145743" y="65027"/>
                  </a:cubicBezTo>
                  <a:cubicBezTo>
                    <a:pt x="144863" y="67065"/>
                    <a:pt x="142496" y="68004"/>
                    <a:pt x="140456" y="6712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0" name="Google Shape;3470;p72"/>
            <p:cNvSpPr/>
            <p:nvPr/>
          </p:nvSpPr>
          <p:spPr>
            <a:xfrm rot="1393595">
              <a:off x="2141244" y="4132642"/>
              <a:ext cx="226577" cy="79023"/>
            </a:xfrm>
            <a:custGeom>
              <a:avLst/>
              <a:gdLst/>
              <a:ahLst/>
              <a:cxnLst/>
              <a:rect l="l" t="t" r="r" b="b"/>
              <a:pathLst>
                <a:path w="112396" h="39200" extrusionOk="0">
                  <a:moveTo>
                    <a:pt x="4384" y="-2"/>
                  </a:moveTo>
                  <a:lnTo>
                    <a:pt x="108455" y="-2"/>
                  </a:lnTo>
                  <a:cubicBezTo>
                    <a:pt x="110753" y="-2"/>
                    <a:pt x="112617" y="1860"/>
                    <a:pt x="112617" y="4158"/>
                  </a:cubicBezTo>
                  <a:lnTo>
                    <a:pt x="112617" y="35039"/>
                  </a:lnTo>
                  <a:cubicBezTo>
                    <a:pt x="112617" y="37337"/>
                    <a:pt x="110753" y="39199"/>
                    <a:pt x="108454" y="39199"/>
                  </a:cubicBezTo>
                  <a:lnTo>
                    <a:pt x="4384" y="39199"/>
                  </a:lnTo>
                  <a:cubicBezTo>
                    <a:pt x="2085" y="39199"/>
                    <a:pt x="221" y="37337"/>
                    <a:pt x="221" y="35040"/>
                  </a:cubicBezTo>
                  <a:lnTo>
                    <a:pt x="221" y="4158"/>
                  </a:lnTo>
                  <a:cubicBezTo>
                    <a:pt x="221" y="1861"/>
                    <a:pt x="2085" y="-2"/>
                    <a:pt x="4384"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1" name="Google Shape;3471;p72"/>
            <p:cNvSpPr/>
            <p:nvPr/>
          </p:nvSpPr>
          <p:spPr>
            <a:xfrm>
              <a:off x="1545469" y="3106321"/>
              <a:ext cx="395908" cy="168284"/>
            </a:xfrm>
            <a:custGeom>
              <a:avLst/>
              <a:gdLst/>
              <a:ahLst/>
              <a:cxnLst/>
              <a:rect l="l" t="t" r="r" b="b"/>
              <a:pathLst>
                <a:path w="196237" h="83412" extrusionOk="0">
                  <a:moveTo>
                    <a:pt x="43970" y="1432"/>
                  </a:moveTo>
                  <a:cubicBezTo>
                    <a:pt x="23393" y="1867"/>
                    <a:pt x="5738" y="16204"/>
                    <a:pt x="1104" y="36240"/>
                  </a:cubicBezTo>
                  <a:cubicBezTo>
                    <a:pt x="-2865" y="55410"/>
                    <a:pt x="6487" y="74489"/>
                    <a:pt x="30289" y="81394"/>
                  </a:cubicBezTo>
                  <a:cubicBezTo>
                    <a:pt x="69493" y="92767"/>
                    <a:pt x="58111" y="52330"/>
                    <a:pt x="92256" y="52330"/>
                  </a:cubicBezTo>
                  <a:cubicBezTo>
                    <a:pt x="126402" y="52330"/>
                    <a:pt x="185840" y="56121"/>
                    <a:pt x="192162" y="42221"/>
                  </a:cubicBezTo>
                  <a:cubicBezTo>
                    <a:pt x="198485" y="28321"/>
                    <a:pt x="199443" y="15685"/>
                    <a:pt x="183789" y="5575"/>
                  </a:cubicBezTo>
                  <a:cubicBezTo>
                    <a:pt x="171669" y="-2252"/>
                    <a:pt x="83265" y="11"/>
                    <a:pt x="43970" y="1432"/>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2" name="Google Shape;3472;p72"/>
            <p:cNvSpPr/>
            <p:nvPr/>
          </p:nvSpPr>
          <p:spPr>
            <a:xfrm>
              <a:off x="2341750" y="3575470"/>
              <a:ext cx="1041204" cy="1027127"/>
            </a:xfrm>
            <a:custGeom>
              <a:avLst/>
              <a:gdLst/>
              <a:ahLst/>
              <a:cxnLst/>
              <a:rect l="l" t="t" r="r" b="b"/>
              <a:pathLst>
                <a:path w="516086" h="509109" extrusionOk="0">
                  <a:moveTo>
                    <a:pt x="504871" y="211095"/>
                  </a:moveTo>
                  <a:cubicBezTo>
                    <a:pt x="502289" y="196359"/>
                    <a:pt x="505819" y="180087"/>
                    <a:pt x="500811" y="166342"/>
                  </a:cubicBezTo>
                  <a:cubicBezTo>
                    <a:pt x="495714" y="152353"/>
                    <a:pt x="482496" y="142169"/>
                    <a:pt x="475132" y="129451"/>
                  </a:cubicBezTo>
                  <a:cubicBezTo>
                    <a:pt x="467699" y="116614"/>
                    <a:pt x="465432" y="100102"/>
                    <a:pt x="455941" y="88812"/>
                  </a:cubicBezTo>
                  <a:cubicBezTo>
                    <a:pt x="446423" y="77490"/>
                    <a:pt x="430530" y="72411"/>
                    <a:pt x="419198" y="62901"/>
                  </a:cubicBezTo>
                  <a:cubicBezTo>
                    <a:pt x="407901" y="53418"/>
                    <a:pt x="400153" y="38646"/>
                    <a:pt x="387305" y="31220"/>
                  </a:cubicBezTo>
                  <a:cubicBezTo>
                    <a:pt x="374577" y="23861"/>
                    <a:pt x="357918" y="24494"/>
                    <a:pt x="343919" y="19402"/>
                  </a:cubicBezTo>
                  <a:cubicBezTo>
                    <a:pt x="330164" y="14398"/>
                    <a:pt x="317828" y="3169"/>
                    <a:pt x="303080" y="589"/>
                  </a:cubicBezTo>
                  <a:cubicBezTo>
                    <a:pt x="288740" y="-1921"/>
                    <a:pt x="273324" y="4380"/>
                    <a:pt x="258265" y="4380"/>
                  </a:cubicBezTo>
                  <a:cubicBezTo>
                    <a:pt x="243205" y="4380"/>
                    <a:pt x="227789" y="-1921"/>
                    <a:pt x="213449" y="589"/>
                  </a:cubicBezTo>
                  <a:cubicBezTo>
                    <a:pt x="198700" y="3170"/>
                    <a:pt x="186364" y="14399"/>
                    <a:pt x="172609" y="19402"/>
                  </a:cubicBezTo>
                  <a:cubicBezTo>
                    <a:pt x="158609" y="24495"/>
                    <a:pt x="141950" y="23863"/>
                    <a:pt x="129222" y="31220"/>
                  </a:cubicBezTo>
                  <a:cubicBezTo>
                    <a:pt x="116374" y="38648"/>
                    <a:pt x="108626" y="53420"/>
                    <a:pt x="97328" y="62903"/>
                  </a:cubicBezTo>
                  <a:cubicBezTo>
                    <a:pt x="85997" y="72413"/>
                    <a:pt x="70103" y="77493"/>
                    <a:pt x="60586" y="88815"/>
                  </a:cubicBezTo>
                  <a:cubicBezTo>
                    <a:pt x="51096" y="100104"/>
                    <a:pt x="48829" y="116616"/>
                    <a:pt x="41395" y="129453"/>
                  </a:cubicBezTo>
                  <a:cubicBezTo>
                    <a:pt x="34032" y="142171"/>
                    <a:pt x="20815" y="152355"/>
                    <a:pt x="15718" y="166344"/>
                  </a:cubicBezTo>
                  <a:cubicBezTo>
                    <a:pt x="10710" y="180088"/>
                    <a:pt x="14240" y="196359"/>
                    <a:pt x="11657" y="211095"/>
                  </a:cubicBezTo>
                  <a:cubicBezTo>
                    <a:pt x="9146" y="225424"/>
                    <a:pt x="221" y="239505"/>
                    <a:pt x="221" y="254553"/>
                  </a:cubicBezTo>
                  <a:cubicBezTo>
                    <a:pt x="221" y="269601"/>
                    <a:pt x="9146" y="283682"/>
                    <a:pt x="11657" y="298012"/>
                  </a:cubicBezTo>
                  <a:cubicBezTo>
                    <a:pt x="14240" y="312748"/>
                    <a:pt x="10710" y="329019"/>
                    <a:pt x="15719" y="342764"/>
                  </a:cubicBezTo>
                  <a:cubicBezTo>
                    <a:pt x="20815" y="356753"/>
                    <a:pt x="34033" y="366937"/>
                    <a:pt x="41397" y="379655"/>
                  </a:cubicBezTo>
                  <a:cubicBezTo>
                    <a:pt x="48830" y="392493"/>
                    <a:pt x="51098" y="409005"/>
                    <a:pt x="60588" y="420294"/>
                  </a:cubicBezTo>
                  <a:cubicBezTo>
                    <a:pt x="70106" y="431617"/>
                    <a:pt x="85999" y="436696"/>
                    <a:pt x="97331" y="446205"/>
                  </a:cubicBezTo>
                  <a:cubicBezTo>
                    <a:pt x="108628" y="455689"/>
                    <a:pt x="116377" y="470460"/>
                    <a:pt x="129224" y="477887"/>
                  </a:cubicBezTo>
                  <a:cubicBezTo>
                    <a:pt x="141952" y="485245"/>
                    <a:pt x="158611" y="484612"/>
                    <a:pt x="172611" y="489705"/>
                  </a:cubicBezTo>
                  <a:cubicBezTo>
                    <a:pt x="186366" y="494709"/>
                    <a:pt x="198702" y="505937"/>
                    <a:pt x="213449" y="508518"/>
                  </a:cubicBezTo>
                  <a:cubicBezTo>
                    <a:pt x="227789" y="511027"/>
                    <a:pt x="243205" y="504727"/>
                    <a:pt x="258265" y="504727"/>
                  </a:cubicBezTo>
                  <a:cubicBezTo>
                    <a:pt x="273325" y="504727"/>
                    <a:pt x="288740" y="511027"/>
                    <a:pt x="303081" y="508518"/>
                  </a:cubicBezTo>
                  <a:cubicBezTo>
                    <a:pt x="317829" y="505937"/>
                    <a:pt x="330165" y="494708"/>
                    <a:pt x="343920" y="489704"/>
                  </a:cubicBezTo>
                  <a:cubicBezTo>
                    <a:pt x="357921" y="484611"/>
                    <a:pt x="374580" y="485244"/>
                    <a:pt x="387308" y="477886"/>
                  </a:cubicBezTo>
                  <a:cubicBezTo>
                    <a:pt x="400155" y="470458"/>
                    <a:pt x="407903" y="455687"/>
                    <a:pt x="419201" y="446204"/>
                  </a:cubicBezTo>
                  <a:cubicBezTo>
                    <a:pt x="430532" y="436693"/>
                    <a:pt x="446426" y="431614"/>
                    <a:pt x="455943" y="420292"/>
                  </a:cubicBezTo>
                  <a:cubicBezTo>
                    <a:pt x="465433" y="409002"/>
                    <a:pt x="467700" y="392490"/>
                    <a:pt x="475133" y="379653"/>
                  </a:cubicBezTo>
                  <a:cubicBezTo>
                    <a:pt x="482497" y="366935"/>
                    <a:pt x="495715" y="356751"/>
                    <a:pt x="500811" y="342762"/>
                  </a:cubicBezTo>
                  <a:cubicBezTo>
                    <a:pt x="505819" y="329017"/>
                    <a:pt x="502289" y="312747"/>
                    <a:pt x="504872" y="298011"/>
                  </a:cubicBezTo>
                  <a:cubicBezTo>
                    <a:pt x="507383" y="283682"/>
                    <a:pt x="516308" y="269601"/>
                    <a:pt x="516308" y="254553"/>
                  </a:cubicBezTo>
                  <a:cubicBezTo>
                    <a:pt x="516308" y="239505"/>
                    <a:pt x="507383" y="225423"/>
                    <a:pt x="504871" y="211095"/>
                  </a:cubicBezTo>
                  <a:close/>
                  <a:moveTo>
                    <a:pt x="258265" y="468633"/>
                  </a:moveTo>
                  <a:cubicBezTo>
                    <a:pt x="139030" y="468633"/>
                    <a:pt x="42372" y="372051"/>
                    <a:pt x="42372" y="252911"/>
                  </a:cubicBezTo>
                  <a:cubicBezTo>
                    <a:pt x="42372" y="133770"/>
                    <a:pt x="139030" y="37188"/>
                    <a:pt x="258265" y="37188"/>
                  </a:cubicBezTo>
                  <a:cubicBezTo>
                    <a:pt x="377499" y="37188"/>
                    <a:pt x="474157" y="133770"/>
                    <a:pt x="474157" y="252911"/>
                  </a:cubicBezTo>
                  <a:cubicBezTo>
                    <a:pt x="474157" y="372051"/>
                    <a:pt x="377499" y="468633"/>
                    <a:pt x="258265" y="4686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473" name="Google Shape;3473;p72"/>
            <p:cNvGrpSpPr/>
            <p:nvPr/>
          </p:nvGrpSpPr>
          <p:grpSpPr>
            <a:xfrm>
              <a:off x="814680" y="3575470"/>
              <a:ext cx="1041462" cy="1027382"/>
              <a:chOff x="4953444" y="1093596"/>
              <a:chExt cx="516086" cy="509109"/>
            </a:xfrm>
          </p:grpSpPr>
          <p:sp>
            <p:nvSpPr>
              <p:cNvPr id="3474" name="Google Shape;3474;p72"/>
              <p:cNvSpPr/>
              <p:nvPr/>
            </p:nvSpPr>
            <p:spPr>
              <a:xfrm>
                <a:off x="5211488" y="1094144"/>
                <a:ext cx="3836" cy="3833"/>
              </a:xfrm>
              <a:custGeom>
                <a:avLst/>
                <a:gdLst/>
                <a:ahLst/>
                <a:cxnLst/>
                <a:rect l="l" t="t" r="r" b="b"/>
                <a:pathLst>
                  <a:path w="3836" h="3833" extrusionOk="0">
                    <a:moveTo>
                      <a:pt x="4057" y="-2"/>
                    </a:moveTo>
                    <a:lnTo>
                      <a:pt x="221" y="3831"/>
                    </a:lnTo>
                    <a:cubicBezTo>
                      <a:pt x="221" y="3831"/>
                      <a:pt x="4057" y="1915"/>
                      <a:pt x="4057"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5" name="Google Shape;3475;p72"/>
              <p:cNvSpPr/>
              <p:nvPr/>
            </p:nvSpPr>
            <p:spPr>
              <a:xfrm>
                <a:off x="4953444" y="1093596"/>
                <a:ext cx="516086" cy="509109"/>
              </a:xfrm>
              <a:custGeom>
                <a:avLst/>
                <a:gdLst/>
                <a:ahLst/>
                <a:cxnLst/>
                <a:rect l="l" t="t" r="r" b="b"/>
                <a:pathLst>
                  <a:path w="516086" h="509109" extrusionOk="0">
                    <a:moveTo>
                      <a:pt x="504871" y="211095"/>
                    </a:moveTo>
                    <a:cubicBezTo>
                      <a:pt x="502289" y="196359"/>
                      <a:pt x="505819" y="180087"/>
                      <a:pt x="500810" y="166342"/>
                    </a:cubicBezTo>
                    <a:cubicBezTo>
                      <a:pt x="495714" y="152353"/>
                      <a:pt x="482496" y="142169"/>
                      <a:pt x="475132" y="129451"/>
                    </a:cubicBezTo>
                    <a:cubicBezTo>
                      <a:pt x="467699" y="116614"/>
                      <a:pt x="465431" y="100102"/>
                      <a:pt x="455941" y="88812"/>
                    </a:cubicBezTo>
                    <a:cubicBezTo>
                      <a:pt x="446423" y="77490"/>
                      <a:pt x="430530" y="72411"/>
                      <a:pt x="419198" y="62901"/>
                    </a:cubicBezTo>
                    <a:cubicBezTo>
                      <a:pt x="407901" y="53418"/>
                      <a:pt x="400152" y="38646"/>
                      <a:pt x="387305" y="31220"/>
                    </a:cubicBezTo>
                    <a:cubicBezTo>
                      <a:pt x="374577" y="23861"/>
                      <a:pt x="357918" y="24494"/>
                      <a:pt x="343919" y="19402"/>
                    </a:cubicBezTo>
                    <a:cubicBezTo>
                      <a:pt x="330164" y="14398"/>
                      <a:pt x="317827" y="3169"/>
                      <a:pt x="303080" y="589"/>
                    </a:cubicBezTo>
                    <a:cubicBezTo>
                      <a:pt x="288740" y="-1921"/>
                      <a:pt x="273324" y="4380"/>
                      <a:pt x="258265" y="4380"/>
                    </a:cubicBezTo>
                    <a:cubicBezTo>
                      <a:pt x="243205" y="4380"/>
                      <a:pt x="227789" y="-1921"/>
                      <a:pt x="213448" y="589"/>
                    </a:cubicBezTo>
                    <a:cubicBezTo>
                      <a:pt x="198700" y="3170"/>
                      <a:pt x="186364" y="14399"/>
                      <a:pt x="172609" y="19402"/>
                    </a:cubicBezTo>
                    <a:cubicBezTo>
                      <a:pt x="158608" y="24495"/>
                      <a:pt x="141949" y="23863"/>
                      <a:pt x="129221" y="31220"/>
                    </a:cubicBezTo>
                    <a:cubicBezTo>
                      <a:pt x="116374" y="38648"/>
                      <a:pt x="108626" y="53420"/>
                      <a:pt x="97328" y="62903"/>
                    </a:cubicBezTo>
                    <a:cubicBezTo>
                      <a:pt x="85997" y="72413"/>
                      <a:pt x="70103" y="77493"/>
                      <a:pt x="60586" y="88815"/>
                    </a:cubicBezTo>
                    <a:cubicBezTo>
                      <a:pt x="51096" y="100104"/>
                      <a:pt x="48829" y="116616"/>
                      <a:pt x="41395" y="129453"/>
                    </a:cubicBezTo>
                    <a:cubicBezTo>
                      <a:pt x="34032" y="142171"/>
                      <a:pt x="20814" y="152355"/>
                      <a:pt x="15718" y="166344"/>
                    </a:cubicBezTo>
                    <a:cubicBezTo>
                      <a:pt x="10710" y="180088"/>
                      <a:pt x="14240" y="196359"/>
                      <a:pt x="11657" y="211095"/>
                    </a:cubicBezTo>
                    <a:cubicBezTo>
                      <a:pt x="9146" y="225424"/>
                      <a:pt x="221" y="239505"/>
                      <a:pt x="221" y="254553"/>
                    </a:cubicBezTo>
                    <a:cubicBezTo>
                      <a:pt x="221" y="269601"/>
                      <a:pt x="9146" y="283682"/>
                      <a:pt x="11657" y="298012"/>
                    </a:cubicBezTo>
                    <a:cubicBezTo>
                      <a:pt x="14240" y="312748"/>
                      <a:pt x="10710" y="329019"/>
                      <a:pt x="15719" y="342764"/>
                    </a:cubicBezTo>
                    <a:cubicBezTo>
                      <a:pt x="20815" y="356753"/>
                      <a:pt x="34033" y="366937"/>
                      <a:pt x="41397" y="379655"/>
                    </a:cubicBezTo>
                    <a:cubicBezTo>
                      <a:pt x="48830" y="392493"/>
                      <a:pt x="51097" y="409005"/>
                      <a:pt x="60588" y="420294"/>
                    </a:cubicBezTo>
                    <a:cubicBezTo>
                      <a:pt x="70106" y="431617"/>
                      <a:pt x="85999" y="436696"/>
                      <a:pt x="97331" y="446205"/>
                    </a:cubicBezTo>
                    <a:cubicBezTo>
                      <a:pt x="108628" y="455689"/>
                      <a:pt x="116376" y="470460"/>
                      <a:pt x="129224" y="477887"/>
                    </a:cubicBezTo>
                    <a:cubicBezTo>
                      <a:pt x="141952" y="485245"/>
                      <a:pt x="158611" y="484612"/>
                      <a:pt x="172611" y="489705"/>
                    </a:cubicBezTo>
                    <a:cubicBezTo>
                      <a:pt x="186366" y="494709"/>
                      <a:pt x="198702" y="505937"/>
                      <a:pt x="213449" y="508518"/>
                    </a:cubicBezTo>
                    <a:cubicBezTo>
                      <a:pt x="227789" y="511027"/>
                      <a:pt x="243205" y="504727"/>
                      <a:pt x="258265" y="504727"/>
                    </a:cubicBezTo>
                    <a:cubicBezTo>
                      <a:pt x="273325" y="504727"/>
                      <a:pt x="288740" y="511027"/>
                      <a:pt x="303081" y="508518"/>
                    </a:cubicBezTo>
                    <a:cubicBezTo>
                      <a:pt x="317829" y="505937"/>
                      <a:pt x="330165" y="494708"/>
                      <a:pt x="343920" y="489704"/>
                    </a:cubicBezTo>
                    <a:cubicBezTo>
                      <a:pt x="357920" y="484611"/>
                      <a:pt x="374579" y="485244"/>
                      <a:pt x="387308" y="477886"/>
                    </a:cubicBezTo>
                    <a:cubicBezTo>
                      <a:pt x="400155" y="470458"/>
                      <a:pt x="407903" y="455687"/>
                      <a:pt x="419201" y="446204"/>
                    </a:cubicBezTo>
                    <a:cubicBezTo>
                      <a:pt x="430532" y="436693"/>
                      <a:pt x="446426" y="431614"/>
                      <a:pt x="455943" y="420292"/>
                    </a:cubicBezTo>
                    <a:cubicBezTo>
                      <a:pt x="465433" y="409002"/>
                      <a:pt x="467700" y="392490"/>
                      <a:pt x="475133" y="379653"/>
                    </a:cubicBezTo>
                    <a:cubicBezTo>
                      <a:pt x="482497" y="366935"/>
                      <a:pt x="495714" y="356751"/>
                      <a:pt x="500811" y="342762"/>
                    </a:cubicBezTo>
                    <a:cubicBezTo>
                      <a:pt x="505819" y="329017"/>
                      <a:pt x="502289" y="312747"/>
                      <a:pt x="504872" y="298011"/>
                    </a:cubicBezTo>
                    <a:cubicBezTo>
                      <a:pt x="507383" y="283682"/>
                      <a:pt x="516308" y="269601"/>
                      <a:pt x="516308" y="254553"/>
                    </a:cubicBezTo>
                    <a:cubicBezTo>
                      <a:pt x="516308" y="239505"/>
                      <a:pt x="507383" y="225423"/>
                      <a:pt x="504871" y="211095"/>
                    </a:cubicBezTo>
                    <a:close/>
                    <a:moveTo>
                      <a:pt x="258265" y="468633"/>
                    </a:moveTo>
                    <a:cubicBezTo>
                      <a:pt x="139030" y="468633"/>
                      <a:pt x="42372" y="372051"/>
                      <a:pt x="42372" y="252911"/>
                    </a:cubicBezTo>
                    <a:cubicBezTo>
                      <a:pt x="42372" y="133770"/>
                      <a:pt x="139030" y="37188"/>
                      <a:pt x="258265" y="37188"/>
                    </a:cubicBezTo>
                    <a:cubicBezTo>
                      <a:pt x="377499" y="37188"/>
                      <a:pt x="474157" y="133770"/>
                      <a:pt x="474157" y="252911"/>
                    </a:cubicBezTo>
                    <a:cubicBezTo>
                      <a:pt x="474157" y="372051"/>
                      <a:pt x="377499" y="468633"/>
                      <a:pt x="258265" y="4686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76" name="Google Shape;3476;p72"/>
            <p:cNvSpPr/>
            <p:nvPr/>
          </p:nvSpPr>
          <p:spPr>
            <a:xfrm>
              <a:off x="1341774" y="3964449"/>
              <a:ext cx="638281" cy="270028"/>
            </a:xfrm>
            <a:custGeom>
              <a:avLst/>
              <a:gdLst/>
              <a:ahLst/>
              <a:cxnLst/>
              <a:rect l="l" t="t" r="r" b="b"/>
              <a:pathLst>
                <a:path w="316372" h="133843" extrusionOk="0">
                  <a:moveTo>
                    <a:pt x="312391" y="4316"/>
                  </a:moveTo>
                  <a:cubicBezTo>
                    <a:pt x="310536" y="49129"/>
                    <a:pt x="307232" y="116191"/>
                    <a:pt x="305216" y="129810"/>
                  </a:cubicBezTo>
                  <a:cubicBezTo>
                    <a:pt x="274684" y="128952"/>
                    <a:pt x="35763" y="87167"/>
                    <a:pt x="4310" y="81646"/>
                  </a:cubicBezTo>
                  <a:lnTo>
                    <a:pt x="5405" y="25457"/>
                  </a:lnTo>
                  <a:lnTo>
                    <a:pt x="312391" y="4316"/>
                  </a:lnTo>
                  <a:moveTo>
                    <a:pt x="316593" y="-2"/>
                  </a:moveTo>
                  <a:lnTo>
                    <a:pt x="1456" y="21701"/>
                  </a:lnTo>
                  <a:lnTo>
                    <a:pt x="221" y="85008"/>
                  </a:lnTo>
                  <a:cubicBezTo>
                    <a:pt x="221" y="85008"/>
                    <a:pt x="277278" y="133842"/>
                    <a:pt x="306101" y="133842"/>
                  </a:cubicBezTo>
                  <a:cubicBezTo>
                    <a:pt x="307538" y="133842"/>
                    <a:pt x="308354" y="133721"/>
                    <a:pt x="308492" y="133466"/>
                  </a:cubicBezTo>
                  <a:cubicBezTo>
                    <a:pt x="311398" y="128106"/>
                    <a:pt x="316593" y="-2"/>
                    <a:pt x="316593"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7" name="Google Shape;3477;p72"/>
            <p:cNvSpPr/>
            <p:nvPr/>
          </p:nvSpPr>
          <p:spPr>
            <a:xfrm>
              <a:off x="2762993" y="3973389"/>
              <a:ext cx="198930" cy="198772"/>
            </a:xfrm>
            <a:custGeom>
              <a:avLst/>
              <a:gdLst/>
              <a:ahLst/>
              <a:cxnLst/>
              <a:rect l="l" t="t" r="r" b="b"/>
              <a:pathLst>
                <a:path w="98602" h="98524" extrusionOk="0">
                  <a:moveTo>
                    <a:pt x="98602" y="49262"/>
                  </a:moveTo>
                  <a:cubicBezTo>
                    <a:pt x="98602" y="76469"/>
                    <a:pt x="76529" y="98524"/>
                    <a:pt x="49301" y="98524"/>
                  </a:cubicBezTo>
                  <a:cubicBezTo>
                    <a:pt x="22072" y="98524"/>
                    <a:pt x="0" y="76469"/>
                    <a:pt x="0" y="49262"/>
                  </a:cubicBezTo>
                  <a:cubicBezTo>
                    <a:pt x="0" y="22055"/>
                    <a:pt x="22072" y="0"/>
                    <a:pt x="49301" y="0"/>
                  </a:cubicBezTo>
                  <a:cubicBezTo>
                    <a:pt x="76529" y="0"/>
                    <a:pt x="98602" y="22056"/>
                    <a:pt x="98602" y="49262"/>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8" name="Google Shape;3478;p72"/>
            <p:cNvSpPr/>
            <p:nvPr/>
          </p:nvSpPr>
          <p:spPr>
            <a:xfrm>
              <a:off x="1253172" y="3973389"/>
              <a:ext cx="198930" cy="198772"/>
            </a:xfrm>
            <a:custGeom>
              <a:avLst/>
              <a:gdLst/>
              <a:ahLst/>
              <a:cxnLst/>
              <a:rect l="l" t="t" r="r" b="b"/>
              <a:pathLst>
                <a:path w="98602" h="98524" extrusionOk="0">
                  <a:moveTo>
                    <a:pt x="98602" y="49262"/>
                  </a:moveTo>
                  <a:cubicBezTo>
                    <a:pt x="98602" y="76469"/>
                    <a:pt x="76529" y="98524"/>
                    <a:pt x="49301" y="98524"/>
                  </a:cubicBezTo>
                  <a:cubicBezTo>
                    <a:pt x="22073" y="98524"/>
                    <a:pt x="0" y="76469"/>
                    <a:pt x="0" y="49262"/>
                  </a:cubicBezTo>
                  <a:cubicBezTo>
                    <a:pt x="0" y="22055"/>
                    <a:pt x="22073" y="0"/>
                    <a:pt x="49301" y="0"/>
                  </a:cubicBezTo>
                  <a:cubicBezTo>
                    <a:pt x="76529" y="0"/>
                    <a:pt x="98602" y="22056"/>
                    <a:pt x="98602" y="49262"/>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9" name="Google Shape;3479;p72"/>
            <p:cNvSpPr/>
            <p:nvPr/>
          </p:nvSpPr>
          <p:spPr>
            <a:xfrm rot="-4839958">
              <a:off x="2426428" y="3649444"/>
              <a:ext cx="871876" cy="871187"/>
            </a:xfrm>
            <a:custGeom>
              <a:avLst/>
              <a:gdLst/>
              <a:ahLst/>
              <a:cxnLst/>
              <a:rect l="l" t="t" r="r" b="b"/>
              <a:pathLst>
                <a:path w="431785" h="431444" extrusionOk="0">
                  <a:moveTo>
                    <a:pt x="432006" y="215721"/>
                  </a:moveTo>
                  <a:cubicBezTo>
                    <a:pt x="432006" y="334861"/>
                    <a:pt x="335348" y="431443"/>
                    <a:pt x="216114" y="431443"/>
                  </a:cubicBezTo>
                  <a:cubicBezTo>
                    <a:pt x="96880" y="431443"/>
                    <a:pt x="221" y="334861"/>
                    <a:pt x="221" y="215721"/>
                  </a:cubicBezTo>
                  <a:cubicBezTo>
                    <a:pt x="221" y="96581"/>
                    <a:pt x="96880" y="-2"/>
                    <a:pt x="216114" y="-2"/>
                  </a:cubicBezTo>
                  <a:cubicBezTo>
                    <a:pt x="335348" y="-2"/>
                    <a:pt x="432006" y="96580"/>
                    <a:pt x="432006" y="215721"/>
                  </a:cubicBezTo>
                  <a:close/>
                </a:path>
              </a:pathLst>
            </a:custGeom>
            <a:noFill/>
            <a:ln w="9525" cap="flat" cmpd="sng">
              <a:solidFill>
                <a:schemeClr val="accent5"/>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0" name="Google Shape;3480;p72"/>
            <p:cNvSpPr/>
            <p:nvPr/>
          </p:nvSpPr>
          <p:spPr>
            <a:xfrm>
              <a:off x="899665" y="3650519"/>
              <a:ext cx="871126" cy="870440"/>
            </a:xfrm>
            <a:custGeom>
              <a:avLst/>
              <a:gdLst/>
              <a:ahLst/>
              <a:cxnLst/>
              <a:rect l="l" t="t" r="r" b="b"/>
              <a:pathLst>
                <a:path w="431785" h="431445" extrusionOk="0">
                  <a:moveTo>
                    <a:pt x="431786" y="215723"/>
                  </a:moveTo>
                  <a:cubicBezTo>
                    <a:pt x="431786" y="334863"/>
                    <a:pt x="335127" y="431445"/>
                    <a:pt x="215893" y="431445"/>
                  </a:cubicBezTo>
                  <a:cubicBezTo>
                    <a:pt x="96658" y="431445"/>
                    <a:pt x="0" y="334863"/>
                    <a:pt x="0" y="215723"/>
                  </a:cubicBezTo>
                  <a:cubicBezTo>
                    <a:pt x="0" y="96582"/>
                    <a:pt x="96658" y="0"/>
                    <a:pt x="215893" y="0"/>
                  </a:cubicBezTo>
                  <a:cubicBezTo>
                    <a:pt x="335127" y="0"/>
                    <a:pt x="431786" y="96582"/>
                    <a:pt x="431786" y="215723"/>
                  </a:cubicBezTo>
                  <a:close/>
                </a:path>
              </a:pathLst>
            </a:custGeom>
            <a:noFill/>
            <a:ln w="9525" cap="flat" cmpd="sng">
              <a:solidFill>
                <a:schemeClr val="accent5"/>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1" name="Google Shape;3481;p72"/>
            <p:cNvSpPr/>
            <p:nvPr/>
          </p:nvSpPr>
          <p:spPr>
            <a:xfrm>
              <a:off x="1813861" y="3944291"/>
              <a:ext cx="305335" cy="305094"/>
            </a:xfrm>
            <a:custGeom>
              <a:avLst/>
              <a:gdLst/>
              <a:ahLst/>
              <a:cxnLst/>
              <a:rect l="l" t="t" r="r" b="b"/>
              <a:pathLst>
                <a:path w="151343" h="151224" extrusionOk="0">
                  <a:moveTo>
                    <a:pt x="78798" y="2392"/>
                  </a:moveTo>
                  <a:lnTo>
                    <a:pt x="78798" y="2392"/>
                  </a:lnTo>
                  <a:cubicBezTo>
                    <a:pt x="79111" y="3995"/>
                    <a:pt x="80665" y="5042"/>
                    <a:pt x="82270" y="4730"/>
                  </a:cubicBezTo>
                  <a:cubicBezTo>
                    <a:pt x="83289" y="4532"/>
                    <a:pt x="84130" y="3814"/>
                    <a:pt x="84486" y="2839"/>
                  </a:cubicBezTo>
                  <a:lnTo>
                    <a:pt x="84485" y="2839"/>
                  </a:lnTo>
                  <a:cubicBezTo>
                    <a:pt x="85045" y="1304"/>
                    <a:pt x="86744" y="513"/>
                    <a:pt x="88280" y="1072"/>
                  </a:cubicBezTo>
                  <a:cubicBezTo>
                    <a:pt x="89414" y="1484"/>
                    <a:pt x="90183" y="2543"/>
                    <a:pt x="90225" y="3747"/>
                  </a:cubicBezTo>
                  <a:lnTo>
                    <a:pt x="90225" y="3747"/>
                  </a:lnTo>
                  <a:cubicBezTo>
                    <a:pt x="90283" y="5380"/>
                    <a:pt x="91654" y="6657"/>
                    <a:pt x="93288" y="6600"/>
                  </a:cubicBezTo>
                  <a:cubicBezTo>
                    <a:pt x="94326" y="6563"/>
                    <a:pt x="95269" y="5986"/>
                    <a:pt x="95773" y="5078"/>
                  </a:cubicBezTo>
                  <a:lnTo>
                    <a:pt x="95773" y="5078"/>
                  </a:lnTo>
                  <a:cubicBezTo>
                    <a:pt x="96565" y="3650"/>
                    <a:pt x="98367" y="3134"/>
                    <a:pt x="99797" y="3926"/>
                  </a:cubicBezTo>
                  <a:cubicBezTo>
                    <a:pt x="100852" y="4510"/>
                    <a:pt x="101446" y="5676"/>
                    <a:pt x="101300" y="6872"/>
                  </a:cubicBezTo>
                  <a:lnTo>
                    <a:pt x="101300" y="6872"/>
                  </a:lnTo>
                  <a:cubicBezTo>
                    <a:pt x="101101" y="8494"/>
                    <a:pt x="102255" y="9969"/>
                    <a:pt x="103878" y="10168"/>
                  </a:cubicBezTo>
                  <a:cubicBezTo>
                    <a:pt x="104909" y="10294"/>
                    <a:pt x="105931" y="9872"/>
                    <a:pt x="106570" y="9054"/>
                  </a:cubicBezTo>
                  <a:lnTo>
                    <a:pt x="106570" y="9054"/>
                  </a:lnTo>
                  <a:cubicBezTo>
                    <a:pt x="107577" y="7767"/>
                    <a:pt x="109438" y="7539"/>
                    <a:pt x="110726" y="8545"/>
                  </a:cubicBezTo>
                  <a:cubicBezTo>
                    <a:pt x="111676" y="9288"/>
                    <a:pt x="112081" y="10532"/>
                    <a:pt x="111748" y="11690"/>
                  </a:cubicBezTo>
                  <a:lnTo>
                    <a:pt x="111748" y="11690"/>
                  </a:lnTo>
                  <a:cubicBezTo>
                    <a:pt x="111298" y="13261"/>
                    <a:pt x="112207" y="14898"/>
                    <a:pt x="113779" y="15348"/>
                  </a:cubicBezTo>
                  <a:cubicBezTo>
                    <a:pt x="114777" y="15634"/>
                    <a:pt x="115853" y="15376"/>
                    <a:pt x="116612" y="14669"/>
                  </a:cubicBezTo>
                  <a:lnTo>
                    <a:pt x="116612" y="14669"/>
                  </a:lnTo>
                  <a:cubicBezTo>
                    <a:pt x="117809" y="13555"/>
                    <a:pt x="119682" y="13621"/>
                    <a:pt x="120797" y="14816"/>
                  </a:cubicBezTo>
                  <a:cubicBezTo>
                    <a:pt x="121619" y="15697"/>
                    <a:pt x="121824" y="16989"/>
                    <a:pt x="121314" y="18082"/>
                  </a:cubicBezTo>
                  <a:lnTo>
                    <a:pt x="121314" y="18082"/>
                  </a:lnTo>
                  <a:cubicBezTo>
                    <a:pt x="120624" y="19563"/>
                    <a:pt x="121265" y="21322"/>
                    <a:pt x="122747" y="22012"/>
                  </a:cubicBezTo>
                  <a:cubicBezTo>
                    <a:pt x="123689" y="22451"/>
                    <a:pt x="124791" y="22364"/>
                    <a:pt x="125652" y="21784"/>
                  </a:cubicBezTo>
                  <a:lnTo>
                    <a:pt x="125652" y="21784"/>
                  </a:lnTo>
                  <a:cubicBezTo>
                    <a:pt x="127008" y="20871"/>
                    <a:pt x="128848" y="21229"/>
                    <a:pt x="129762" y="22583"/>
                  </a:cubicBezTo>
                  <a:cubicBezTo>
                    <a:pt x="130436" y="23583"/>
                    <a:pt x="130436" y="24891"/>
                    <a:pt x="129762" y="25890"/>
                  </a:cubicBezTo>
                  <a:lnTo>
                    <a:pt x="129762" y="25890"/>
                  </a:lnTo>
                  <a:cubicBezTo>
                    <a:pt x="128848" y="27245"/>
                    <a:pt x="129206" y="29083"/>
                    <a:pt x="130562" y="29996"/>
                  </a:cubicBezTo>
                  <a:cubicBezTo>
                    <a:pt x="131423" y="30576"/>
                    <a:pt x="132525" y="30663"/>
                    <a:pt x="133467" y="30225"/>
                  </a:cubicBezTo>
                  <a:lnTo>
                    <a:pt x="133467" y="30225"/>
                  </a:lnTo>
                  <a:cubicBezTo>
                    <a:pt x="134948" y="29534"/>
                    <a:pt x="136710" y="30175"/>
                    <a:pt x="137400" y="31656"/>
                  </a:cubicBezTo>
                  <a:cubicBezTo>
                    <a:pt x="137910" y="32748"/>
                    <a:pt x="137705" y="34041"/>
                    <a:pt x="136883" y="34922"/>
                  </a:cubicBezTo>
                  <a:lnTo>
                    <a:pt x="136882" y="34922"/>
                  </a:lnTo>
                  <a:cubicBezTo>
                    <a:pt x="135768" y="36117"/>
                    <a:pt x="135834" y="37989"/>
                    <a:pt x="137029" y="39103"/>
                  </a:cubicBezTo>
                  <a:cubicBezTo>
                    <a:pt x="137789" y="39811"/>
                    <a:pt x="138864" y="40068"/>
                    <a:pt x="139863" y="39783"/>
                  </a:cubicBezTo>
                  <a:lnTo>
                    <a:pt x="139863" y="39783"/>
                  </a:lnTo>
                  <a:cubicBezTo>
                    <a:pt x="141435" y="39333"/>
                    <a:pt x="143074" y="40241"/>
                    <a:pt x="143524" y="41812"/>
                  </a:cubicBezTo>
                  <a:cubicBezTo>
                    <a:pt x="143856" y="42971"/>
                    <a:pt x="143452" y="44215"/>
                    <a:pt x="142501" y="44957"/>
                  </a:cubicBezTo>
                  <a:lnTo>
                    <a:pt x="142501" y="44957"/>
                  </a:lnTo>
                  <a:cubicBezTo>
                    <a:pt x="141213" y="45963"/>
                    <a:pt x="140985" y="47822"/>
                    <a:pt x="141992" y="49109"/>
                  </a:cubicBezTo>
                  <a:cubicBezTo>
                    <a:pt x="142632" y="49926"/>
                    <a:pt x="143654" y="50349"/>
                    <a:pt x="144685" y="50223"/>
                  </a:cubicBezTo>
                  <a:lnTo>
                    <a:pt x="144685" y="50223"/>
                  </a:lnTo>
                  <a:cubicBezTo>
                    <a:pt x="146308" y="50024"/>
                    <a:pt x="147785" y="51178"/>
                    <a:pt x="147983" y="52800"/>
                  </a:cubicBezTo>
                  <a:cubicBezTo>
                    <a:pt x="148130" y="53996"/>
                    <a:pt x="147535" y="55161"/>
                    <a:pt x="146480" y="55746"/>
                  </a:cubicBezTo>
                  <a:lnTo>
                    <a:pt x="146480" y="55746"/>
                  </a:lnTo>
                  <a:cubicBezTo>
                    <a:pt x="145051" y="56538"/>
                    <a:pt x="144535" y="58339"/>
                    <a:pt x="145327" y="59767"/>
                  </a:cubicBezTo>
                  <a:cubicBezTo>
                    <a:pt x="145831" y="60675"/>
                    <a:pt x="146774" y="61252"/>
                    <a:pt x="147812" y="61288"/>
                  </a:cubicBezTo>
                  <a:lnTo>
                    <a:pt x="147812" y="61288"/>
                  </a:lnTo>
                  <a:cubicBezTo>
                    <a:pt x="149446" y="61346"/>
                    <a:pt x="150724" y="62716"/>
                    <a:pt x="150667" y="64349"/>
                  </a:cubicBezTo>
                  <a:cubicBezTo>
                    <a:pt x="150624" y="65553"/>
                    <a:pt x="149855" y="66612"/>
                    <a:pt x="148721" y="67024"/>
                  </a:cubicBezTo>
                  <a:lnTo>
                    <a:pt x="148722" y="67024"/>
                  </a:lnTo>
                  <a:cubicBezTo>
                    <a:pt x="147186" y="67583"/>
                    <a:pt x="146394" y="69281"/>
                    <a:pt x="146953" y="70816"/>
                  </a:cubicBezTo>
                  <a:cubicBezTo>
                    <a:pt x="147309" y="71791"/>
                    <a:pt x="148150" y="72509"/>
                    <a:pt x="149169" y="72707"/>
                  </a:cubicBezTo>
                  <a:lnTo>
                    <a:pt x="149169" y="72707"/>
                  </a:lnTo>
                  <a:cubicBezTo>
                    <a:pt x="150774" y="73019"/>
                    <a:pt x="151822" y="74572"/>
                    <a:pt x="151509" y="76175"/>
                  </a:cubicBezTo>
                  <a:cubicBezTo>
                    <a:pt x="151279" y="77358"/>
                    <a:pt x="150353" y="78283"/>
                    <a:pt x="149169" y="78514"/>
                  </a:cubicBezTo>
                  <a:lnTo>
                    <a:pt x="149169" y="78514"/>
                  </a:lnTo>
                  <a:cubicBezTo>
                    <a:pt x="147564" y="78826"/>
                    <a:pt x="146517" y="80379"/>
                    <a:pt x="146829" y="81983"/>
                  </a:cubicBezTo>
                  <a:cubicBezTo>
                    <a:pt x="147027" y="83001"/>
                    <a:pt x="147746" y="83841"/>
                    <a:pt x="148722" y="84196"/>
                  </a:cubicBezTo>
                  <a:lnTo>
                    <a:pt x="148722" y="84196"/>
                  </a:lnTo>
                  <a:cubicBezTo>
                    <a:pt x="150258" y="84756"/>
                    <a:pt x="151050" y="86453"/>
                    <a:pt x="150490" y="87988"/>
                  </a:cubicBezTo>
                  <a:cubicBezTo>
                    <a:pt x="150077" y="89121"/>
                    <a:pt x="149018" y="89890"/>
                    <a:pt x="147812" y="89932"/>
                  </a:cubicBezTo>
                  <a:lnTo>
                    <a:pt x="147812" y="89932"/>
                  </a:lnTo>
                  <a:cubicBezTo>
                    <a:pt x="146178" y="89989"/>
                    <a:pt x="144900" y="91359"/>
                    <a:pt x="144958" y="92992"/>
                  </a:cubicBezTo>
                  <a:cubicBezTo>
                    <a:pt x="144994" y="94029"/>
                    <a:pt x="145572" y="94971"/>
                    <a:pt x="146480" y="95475"/>
                  </a:cubicBezTo>
                  <a:lnTo>
                    <a:pt x="146480" y="95475"/>
                  </a:lnTo>
                  <a:cubicBezTo>
                    <a:pt x="147910" y="96267"/>
                    <a:pt x="148427" y="98067"/>
                    <a:pt x="147633" y="99496"/>
                  </a:cubicBezTo>
                  <a:cubicBezTo>
                    <a:pt x="147048" y="100550"/>
                    <a:pt x="145882" y="101144"/>
                    <a:pt x="144685" y="100997"/>
                  </a:cubicBezTo>
                  <a:lnTo>
                    <a:pt x="144685" y="100998"/>
                  </a:lnTo>
                  <a:cubicBezTo>
                    <a:pt x="143062" y="100799"/>
                    <a:pt x="141586" y="101952"/>
                    <a:pt x="141386" y="103574"/>
                  </a:cubicBezTo>
                  <a:cubicBezTo>
                    <a:pt x="141260" y="104604"/>
                    <a:pt x="141683" y="105625"/>
                    <a:pt x="142502" y="106264"/>
                  </a:cubicBezTo>
                  <a:lnTo>
                    <a:pt x="142501" y="106264"/>
                  </a:lnTo>
                  <a:cubicBezTo>
                    <a:pt x="143789" y="107270"/>
                    <a:pt x="144018" y="109129"/>
                    <a:pt x="143011" y="110416"/>
                  </a:cubicBezTo>
                  <a:cubicBezTo>
                    <a:pt x="142268" y="111365"/>
                    <a:pt x="141023" y="111770"/>
                    <a:pt x="139863" y="111438"/>
                  </a:cubicBezTo>
                  <a:lnTo>
                    <a:pt x="139863" y="111438"/>
                  </a:lnTo>
                  <a:cubicBezTo>
                    <a:pt x="138291" y="110988"/>
                    <a:pt x="136652" y="111897"/>
                    <a:pt x="136202" y="113467"/>
                  </a:cubicBezTo>
                  <a:cubicBezTo>
                    <a:pt x="135916" y="114465"/>
                    <a:pt x="136174" y="115539"/>
                    <a:pt x="136882" y="116299"/>
                  </a:cubicBezTo>
                  <a:lnTo>
                    <a:pt x="136882" y="116298"/>
                  </a:lnTo>
                  <a:cubicBezTo>
                    <a:pt x="137997" y="117493"/>
                    <a:pt x="137931" y="119365"/>
                    <a:pt x="136735" y="120479"/>
                  </a:cubicBezTo>
                  <a:cubicBezTo>
                    <a:pt x="135853" y="121301"/>
                    <a:pt x="134560" y="121505"/>
                    <a:pt x="133466" y="120996"/>
                  </a:cubicBezTo>
                  <a:lnTo>
                    <a:pt x="133467" y="120996"/>
                  </a:lnTo>
                  <a:cubicBezTo>
                    <a:pt x="131985" y="120306"/>
                    <a:pt x="130223" y="120947"/>
                    <a:pt x="129533" y="122428"/>
                  </a:cubicBezTo>
                  <a:cubicBezTo>
                    <a:pt x="129094" y="123368"/>
                    <a:pt x="129181" y="124470"/>
                    <a:pt x="129762" y="125331"/>
                  </a:cubicBezTo>
                  <a:lnTo>
                    <a:pt x="129762" y="125331"/>
                  </a:lnTo>
                  <a:cubicBezTo>
                    <a:pt x="130676" y="126685"/>
                    <a:pt x="130318" y="128524"/>
                    <a:pt x="128962" y="129437"/>
                  </a:cubicBezTo>
                  <a:cubicBezTo>
                    <a:pt x="127962" y="130111"/>
                    <a:pt x="126653" y="130111"/>
                    <a:pt x="125653" y="129437"/>
                  </a:cubicBezTo>
                  <a:lnTo>
                    <a:pt x="125652" y="129437"/>
                  </a:lnTo>
                  <a:cubicBezTo>
                    <a:pt x="124297" y="128524"/>
                    <a:pt x="122457" y="128882"/>
                    <a:pt x="121543" y="130236"/>
                  </a:cubicBezTo>
                  <a:cubicBezTo>
                    <a:pt x="120963" y="131096"/>
                    <a:pt x="120876" y="132198"/>
                    <a:pt x="121314" y="133139"/>
                  </a:cubicBezTo>
                  <a:lnTo>
                    <a:pt x="121314" y="133139"/>
                  </a:lnTo>
                  <a:cubicBezTo>
                    <a:pt x="122005" y="134620"/>
                    <a:pt x="121363" y="136380"/>
                    <a:pt x="119881" y="137069"/>
                  </a:cubicBezTo>
                  <a:cubicBezTo>
                    <a:pt x="118788" y="137578"/>
                    <a:pt x="117495" y="137374"/>
                    <a:pt x="116613" y="136552"/>
                  </a:cubicBezTo>
                  <a:lnTo>
                    <a:pt x="116612" y="136552"/>
                  </a:lnTo>
                  <a:cubicBezTo>
                    <a:pt x="115416" y="135438"/>
                    <a:pt x="113543" y="135504"/>
                    <a:pt x="112428" y="136699"/>
                  </a:cubicBezTo>
                  <a:cubicBezTo>
                    <a:pt x="111720" y="137459"/>
                    <a:pt x="111462" y="138533"/>
                    <a:pt x="111748" y="139531"/>
                  </a:cubicBezTo>
                  <a:lnTo>
                    <a:pt x="111748" y="139531"/>
                  </a:lnTo>
                  <a:cubicBezTo>
                    <a:pt x="112199" y="141101"/>
                    <a:pt x="111289" y="142739"/>
                    <a:pt x="109718" y="143189"/>
                  </a:cubicBezTo>
                  <a:cubicBezTo>
                    <a:pt x="108558" y="143521"/>
                    <a:pt x="107313" y="143117"/>
                    <a:pt x="106570" y="142167"/>
                  </a:cubicBezTo>
                  <a:lnTo>
                    <a:pt x="106570" y="142167"/>
                  </a:lnTo>
                  <a:cubicBezTo>
                    <a:pt x="105564" y="140880"/>
                    <a:pt x="103703" y="140652"/>
                    <a:pt x="102415" y="141658"/>
                  </a:cubicBezTo>
                  <a:cubicBezTo>
                    <a:pt x="101597" y="142297"/>
                    <a:pt x="101174" y="143318"/>
                    <a:pt x="101300" y="144348"/>
                  </a:cubicBezTo>
                  <a:lnTo>
                    <a:pt x="101300" y="144348"/>
                  </a:lnTo>
                  <a:cubicBezTo>
                    <a:pt x="101499" y="145970"/>
                    <a:pt x="100344" y="147445"/>
                    <a:pt x="98722" y="147644"/>
                  </a:cubicBezTo>
                  <a:cubicBezTo>
                    <a:pt x="97524" y="147791"/>
                    <a:pt x="96358" y="147197"/>
                    <a:pt x="95773" y="146143"/>
                  </a:cubicBezTo>
                  <a:lnTo>
                    <a:pt x="95773" y="146143"/>
                  </a:lnTo>
                  <a:cubicBezTo>
                    <a:pt x="94980" y="144714"/>
                    <a:pt x="93178" y="144198"/>
                    <a:pt x="91748" y="144990"/>
                  </a:cubicBezTo>
                  <a:cubicBezTo>
                    <a:pt x="90840" y="145494"/>
                    <a:pt x="90262" y="146436"/>
                    <a:pt x="90225" y="147473"/>
                  </a:cubicBezTo>
                  <a:lnTo>
                    <a:pt x="90225" y="147473"/>
                  </a:lnTo>
                  <a:cubicBezTo>
                    <a:pt x="90168" y="149106"/>
                    <a:pt x="88797" y="150383"/>
                    <a:pt x="87163" y="150326"/>
                  </a:cubicBezTo>
                  <a:cubicBezTo>
                    <a:pt x="85958" y="150284"/>
                    <a:pt x="84898" y="149515"/>
                    <a:pt x="84485" y="148382"/>
                  </a:cubicBezTo>
                  <a:lnTo>
                    <a:pt x="84485" y="148382"/>
                  </a:lnTo>
                  <a:cubicBezTo>
                    <a:pt x="83926" y="146847"/>
                    <a:pt x="82227" y="146056"/>
                    <a:pt x="80691" y="146615"/>
                  </a:cubicBezTo>
                  <a:cubicBezTo>
                    <a:pt x="79715" y="146970"/>
                    <a:pt x="78997" y="147810"/>
                    <a:pt x="78798" y="148829"/>
                  </a:cubicBezTo>
                  <a:lnTo>
                    <a:pt x="78798" y="148829"/>
                  </a:lnTo>
                  <a:cubicBezTo>
                    <a:pt x="78486" y="150433"/>
                    <a:pt x="76932" y="151479"/>
                    <a:pt x="75327" y="151167"/>
                  </a:cubicBezTo>
                  <a:cubicBezTo>
                    <a:pt x="74143" y="150937"/>
                    <a:pt x="73217" y="150012"/>
                    <a:pt x="72987" y="148829"/>
                  </a:cubicBezTo>
                  <a:lnTo>
                    <a:pt x="72987" y="148829"/>
                  </a:lnTo>
                  <a:cubicBezTo>
                    <a:pt x="72674" y="147226"/>
                    <a:pt x="71120" y="146179"/>
                    <a:pt x="69516" y="146491"/>
                  </a:cubicBezTo>
                  <a:cubicBezTo>
                    <a:pt x="68496" y="146689"/>
                    <a:pt x="67655" y="147407"/>
                    <a:pt x="67300" y="148382"/>
                  </a:cubicBezTo>
                  <a:lnTo>
                    <a:pt x="67300" y="148382"/>
                  </a:lnTo>
                  <a:cubicBezTo>
                    <a:pt x="66740" y="149917"/>
                    <a:pt x="65041" y="150708"/>
                    <a:pt x="63505" y="150149"/>
                  </a:cubicBezTo>
                  <a:cubicBezTo>
                    <a:pt x="62371" y="149736"/>
                    <a:pt x="61602" y="148678"/>
                    <a:pt x="61560" y="147473"/>
                  </a:cubicBezTo>
                  <a:lnTo>
                    <a:pt x="61560" y="147473"/>
                  </a:lnTo>
                  <a:cubicBezTo>
                    <a:pt x="61502" y="145841"/>
                    <a:pt x="60131" y="144564"/>
                    <a:pt x="58497" y="144621"/>
                  </a:cubicBezTo>
                  <a:cubicBezTo>
                    <a:pt x="57459" y="144658"/>
                    <a:pt x="56516" y="145235"/>
                    <a:pt x="56012" y="146143"/>
                  </a:cubicBezTo>
                  <a:lnTo>
                    <a:pt x="56012" y="146143"/>
                  </a:lnTo>
                  <a:cubicBezTo>
                    <a:pt x="55219" y="147571"/>
                    <a:pt x="53418" y="148087"/>
                    <a:pt x="51988" y="147295"/>
                  </a:cubicBezTo>
                  <a:cubicBezTo>
                    <a:pt x="50933" y="146710"/>
                    <a:pt x="50338" y="145544"/>
                    <a:pt x="50485" y="144348"/>
                  </a:cubicBezTo>
                  <a:lnTo>
                    <a:pt x="50485" y="144348"/>
                  </a:lnTo>
                  <a:cubicBezTo>
                    <a:pt x="50684" y="142727"/>
                    <a:pt x="49529" y="141251"/>
                    <a:pt x="47907" y="141053"/>
                  </a:cubicBezTo>
                  <a:cubicBezTo>
                    <a:pt x="46876" y="140927"/>
                    <a:pt x="45854" y="141350"/>
                    <a:pt x="45215" y="142167"/>
                  </a:cubicBezTo>
                  <a:lnTo>
                    <a:pt x="45215" y="142167"/>
                  </a:lnTo>
                  <a:cubicBezTo>
                    <a:pt x="44208" y="143454"/>
                    <a:pt x="42348" y="143682"/>
                    <a:pt x="41059" y="142676"/>
                  </a:cubicBezTo>
                  <a:cubicBezTo>
                    <a:pt x="40109" y="141934"/>
                    <a:pt x="39704" y="140690"/>
                    <a:pt x="40037" y="139531"/>
                  </a:cubicBezTo>
                  <a:lnTo>
                    <a:pt x="40037" y="139531"/>
                  </a:lnTo>
                  <a:cubicBezTo>
                    <a:pt x="40487" y="137960"/>
                    <a:pt x="39578" y="136322"/>
                    <a:pt x="38006" y="135873"/>
                  </a:cubicBezTo>
                  <a:cubicBezTo>
                    <a:pt x="37008" y="135587"/>
                    <a:pt x="35932" y="135845"/>
                    <a:pt x="35173" y="136552"/>
                  </a:cubicBezTo>
                  <a:lnTo>
                    <a:pt x="35173" y="136552"/>
                  </a:lnTo>
                  <a:cubicBezTo>
                    <a:pt x="33976" y="137666"/>
                    <a:pt x="32103" y="137600"/>
                    <a:pt x="30989" y="136405"/>
                  </a:cubicBezTo>
                  <a:cubicBezTo>
                    <a:pt x="30167" y="135523"/>
                    <a:pt x="29962" y="134231"/>
                    <a:pt x="30471" y="133139"/>
                  </a:cubicBezTo>
                  <a:lnTo>
                    <a:pt x="30471" y="133139"/>
                  </a:lnTo>
                  <a:cubicBezTo>
                    <a:pt x="31162" y="131658"/>
                    <a:pt x="30520" y="129898"/>
                    <a:pt x="29038" y="129209"/>
                  </a:cubicBezTo>
                  <a:cubicBezTo>
                    <a:pt x="28096" y="128770"/>
                    <a:pt x="26994" y="128857"/>
                    <a:pt x="26133" y="129437"/>
                  </a:cubicBezTo>
                  <a:lnTo>
                    <a:pt x="26133" y="129437"/>
                  </a:lnTo>
                  <a:cubicBezTo>
                    <a:pt x="24777" y="130350"/>
                    <a:pt x="22937" y="129992"/>
                    <a:pt x="22023" y="128637"/>
                  </a:cubicBezTo>
                  <a:cubicBezTo>
                    <a:pt x="21349" y="127638"/>
                    <a:pt x="21349" y="126330"/>
                    <a:pt x="22023" y="125331"/>
                  </a:cubicBezTo>
                  <a:lnTo>
                    <a:pt x="22023" y="125331"/>
                  </a:lnTo>
                  <a:cubicBezTo>
                    <a:pt x="22937" y="123976"/>
                    <a:pt x="22579" y="122138"/>
                    <a:pt x="21224" y="121225"/>
                  </a:cubicBezTo>
                  <a:cubicBezTo>
                    <a:pt x="20362" y="120644"/>
                    <a:pt x="19260" y="120558"/>
                    <a:pt x="18318" y="120996"/>
                  </a:cubicBezTo>
                  <a:lnTo>
                    <a:pt x="18318" y="120996"/>
                  </a:lnTo>
                  <a:cubicBezTo>
                    <a:pt x="16836" y="121686"/>
                    <a:pt x="15075" y="121045"/>
                    <a:pt x="14385" y="119564"/>
                  </a:cubicBezTo>
                  <a:cubicBezTo>
                    <a:pt x="13875" y="118472"/>
                    <a:pt x="14080" y="117180"/>
                    <a:pt x="14902" y="116298"/>
                  </a:cubicBezTo>
                  <a:lnTo>
                    <a:pt x="14902" y="116298"/>
                  </a:lnTo>
                  <a:cubicBezTo>
                    <a:pt x="16017" y="115103"/>
                    <a:pt x="15951" y="113232"/>
                    <a:pt x="14755" y="112118"/>
                  </a:cubicBezTo>
                  <a:cubicBezTo>
                    <a:pt x="13995" y="111410"/>
                    <a:pt x="12920" y="111152"/>
                    <a:pt x="11922" y="111438"/>
                  </a:cubicBezTo>
                  <a:lnTo>
                    <a:pt x="11922" y="111438"/>
                  </a:lnTo>
                  <a:cubicBezTo>
                    <a:pt x="10350" y="111888"/>
                    <a:pt x="8712" y="110980"/>
                    <a:pt x="8261" y="109410"/>
                  </a:cubicBezTo>
                  <a:cubicBezTo>
                    <a:pt x="7929" y="108251"/>
                    <a:pt x="8333" y="107007"/>
                    <a:pt x="9283" y="106264"/>
                  </a:cubicBezTo>
                  <a:lnTo>
                    <a:pt x="9283" y="106264"/>
                  </a:lnTo>
                  <a:cubicBezTo>
                    <a:pt x="10572" y="105258"/>
                    <a:pt x="10799" y="103399"/>
                    <a:pt x="9793" y="102112"/>
                  </a:cubicBezTo>
                  <a:cubicBezTo>
                    <a:pt x="9153" y="101294"/>
                    <a:pt x="8132" y="100871"/>
                    <a:pt x="7100" y="100997"/>
                  </a:cubicBezTo>
                  <a:lnTo>
                    <a:pt x="7101" y="100998"/>
                  </a:lnTo>
                  <a:cubicBezTo>
                    <a:pt x="5478" y="101196"/>
                    <a:pt x="4001" y="100043"/>
                    <a:pt x="3802" y="98421"/>
                  </a:cubicBezTo>
                  <a:cubicBezTo>
                    <a:pt x="3655" y="97225"/>
                    <a:pt x="4250" y="96059"/>
                    <a:pt x="5304" y="95475"/>
                  </a:cubicBezTo>
                  <a:lnTo>
                    <a:pt x="5304" y="95475"/>
                  </a:lnTo>
                  <a:cubicBezTo>
                    <a:pt x="6734" y="94682"/>
                    <a:pt x="7250" y="92882"/>
                    <a:pt x="6457" y="91453"/>
                  </a:cubicBezTo>
                  <a:cubicBezTo>
                    <a:pt x="5954" y="90546"/>
                    <a:pt x="5010" y="89968"/>
                    <a:pt x="3972" y="89932"/>
                  </a:cubicBezTo>
                  <a:lnTo>
                    <a:pt x="3973" y="89932"/>
                  </a:lnTo>
                  <a:cubicBezTo>
                    <a:pt x="2339" y="89874"/>
                    <a:pt x="1061" y="88504"/>
                    <a:pt x="1119" y="86872"/>
                  </a:cubicBezTo>
                  <a:cubicBezTo>
                    <a:pt x="1161" y="85667"/>
                    <a:pt x="1931" y="84609"/>
                    <a:pt x="3064" y="84196"/>
                  </a:cubicBezTo>
                  <a:lnTo>
                    <a:pt x="3064" y="84196"/>
                  </a:lnTo>
                  <a:cubicBezTo>
                    <a:pt x="4600" y="83637"/>
                    <a:pt x="5391" y="81939"/>
                    <a:pt x="4831" y="80404"/>
                  </a:cubicBezTo>
                  <a:cubicBezTo>
                    <a:pt x="4476" y="79430"/>
                    <a:pt x="3635" y="78712"/>
                    <a:pt x="2616" y="78514"/>
                  </a:cubicBezTo>
                  <a:lnTo>
                    <a:pt x="2616" y="78514"/>
                  </a:lnTo>
                  <a:cubicBezTo>
                    <a:pt x="1011" y="78201"/>
                    <a:pt x="-36" y="76649"/>
                    <a:pt x="276" y="75045"/>
                  </a:cubicBezTo>
                  <a:cubicBezTo>
                    <a:pt x="507" y="73862"/>
                    <a:pt x="1432" y="72937"/>
                    <a:pt x="2616" y="72707"/>
                  </a:cubicBezTo>
                  <a:lnTo>
                    <a:pt x="2616" y="72707"/>
                  </a:lnTo>
                  <a:cubicBezTo>
                    <a:pt x="4221" y="72395"/>
                    <a:pt x="5269" y="70842"/>
                    <a:pt x="4956" y="69238"/>
                  </a:cubicBezTo>
                  <a:cubicBezTo>
                    <a:pt x="4758" y="68219"/>
                    <a:pt x="4040" y="67379"/>
                    <a:pt x="3064" y="67024"/>
                  </a:cubicBezTo>
                  <a:lnTo>
                    <a:pt x="3064" y="67024"/>
                  </a:lnTo>
                  <a:cubicBezTo>
                    <a:pt x="1528" y="66465"/>
                    <a:pt x="736" y="64767"/>
                    <a:pt x="1296" y="63232"/>
                  </a:cubicBezTo>
                  <a:cubicBezTo>
                    <a:pt x="1708" y="62100"/>
                    <a:pt x="2767" y="61331"/>
                    <a:pt x="3973" y="61288"/>
                  </a:cubicBezTo>
                  <a:lnTo>
                    <a:pt x="3973" y="61288"/>
                  </a:lnTo>
                  <a:cubicBezTo>
                    <a:pt x="5606" y="61231"/>
                    <a:pt x="6885" y="59861"/>
                    <a:pt x="6827" y="58229"/>
                  </a:cubicBezTo>
                  <a:cubicBezTo>
                    <a:pt x="6791" y="57192"/>
                    <a:pt x="6213" y="56249"/>
                    <a:pt x="5304" y="55746"/>
                  </a:cubicBezTo>
                  <a:lnTo>
                    <a:pt x="5304" y="55746"/>
                  </a:lnTo>
                  <a:cubicBezTo>
                    <a:pt x="3874" y="54953"/>
                    <a:pt x="3358" y="53153"/>
                    <a:pt x="4152" y="51724"/>
                  </a:cubicBezTo>
                  <a:cubicBezTo>
                    <a:pt x="4737" y="50670"/>
                    <a:pt x="5903" y="50076"/>
                    <a:pt x="7100" y="50223"/>
                  </a:cubicBezTo>
                  <a:lnTo>
                    <a:pt x="7101" y="50223"/>
                  </a:lnTo>
                  <a:cubicBezTo>
                    <a:pt x="8723" y="50422"/>
                    <a:pt x="10200" y="49268"/>
                    <a:pt x="10399" y="47647"/>
                  </a:cubicBezTo>
                  <a:cubicBezTo>
                    <a:pt x="10525" y="46617"/>
                    <a:pt x="10102" y="45596"/>
                    <a:pt x="9284" y="44957"/>
                  </a:cubicBezTo>
                  <a:lnTo>
                    <a:pt x="9283" y="44957"/>
                  </a:lnTo>
                  <a:cubicBezTo>
                    <a:pt x="7995" y="43951"/>
                    <a:pt x="7767" y="42092"/>
                    <a:pt x="8774" y="40805"/>
                  </a:cubicBezTo>
                  <a:cubicBezTo>
                    <a:pt x="9517" y="39855"/>
                    <a:pt x="10762" y="39451"/>
                    <a:pt x="11922" y="39783"/>
                  </a:cubicBezTo>
                  <a:lnTo>
                    <a:pt x="11922" y="39783"/>
                  </a:lnTo>
                  <a:cubicBezTo>
                    <a:pt x="13494" y="40233"/>
                    <a:pt x="15133" y="39324"/>
                    <a:pt x="15583" y="37754"/>
                  </a:cubicBezTo>
                  <a:cubicBezTo>
                    <a:pt x="15869" y="36756"/>
                    <a:pt x="15611" y="35681"/>
                    <a:pt x="14903" y="34922"/>
                  </a:cubicBezTo>
                  <a:lnTo>
                    <a:pt x="14902" y="34922"/>
                  </a:lnTo>
                  <a:cubicBezTo>
                    <a:pt x="13788" y="33727"/>
                    <a:pt x="13854" y="31856"/>
                    <a:pt x="15050" y="30742"/>
                  </a:cubicBezTo>
                  <a:cubicBezTo>
                    <a:pt x="15932" y="29920"/>
                    <a:pt x="17225" y="29716"/>
                    <a:pt x="18318" y="30225"/>
                  </a:cubicBezTo>
                  <a:lnTo>
                    <a:pt x="18318" y="30225"/>
                  </a:lnTo>
                  <a:cubicBezTo>
                    <a:pt x="19800" y="30915"/>
                    <a:pt x="21561" y="30274"/>
                    <a:pt x="22252" y="28793"/>
                  </a:cubicBezTo>
                  <a:cubicBezTo>
                    <a:pt x="22691" y="27852"/>
                    <a:pt x="22604" y="26751"/>
                    <a:pt x="22023" y="25890"/>
                  </a:cubicBezTo>
                  <a:lnTo>
                    <a:pt x="22023" y="25890"/>
                  </a:lnTo>
                  <a:cubicBezTo>
                    <a:pt x="21110" y="24536"/>
                    <a:pt x="21468" y="22697"/>
                    <a:pt x="22824" y="21784"/>
                  </a:cubicBezTo>
                  <a:cubicBezTo>
                    <a:pt x="23824" y="21110"/>
                    <a:pt x="25133" y="21110"/>
                    <a:pt x="26133" y="21784"/>
                  </a:cubicBezTo>
                  <a:lnTo>
                    <a:pt x="26133" y="21784"/>
                  </a:lnTo>
                  <a:cubicBezTo>
                    <a:pt x="27489" y="22697"/>
                    <a:pt x="29329" y="22339"/>
                    <a:pt x="30243" y="20984"/>
                  </a:cubicBezTo>
                  <a:cubicBezTo>
                    <a:pt x="30823" y="20124"/>
                    <a:pt x="30910" y="19022"/>
                    <a:pt x="30471" y="18082"/>
                  </a:cubicBezTo>
                  <a:lnTo>
                    <a:pt x="30471" y="18082"/>
                  </a:lnTo>
                  <a:cubicBezTo>
                    <a:pt x="29780" y="16601"/>
                    <a:pt x="30422" y="14841"/>
                    <a:pt x="31904" y="14151"/>
                  </a:cubicBezTo>
                  <a:cubicBezTo>
                    <a:pt x="32997" y="13642"/>
                    <a:pt x="34291" y="13847"/>
                    <a:pt x="35173" y="14669"/>
                  </a:cubicBezTo>
                  <a:lnTo>
                    <a:pt x="35173" y="14669"/>
                  </a:lnTo>
                  <a:cubicBezTo>
                    <a:pt x="36369" y="15782"/>
                    <a:pt x="38242" y="15717"/>
                    <a:pt x="39356" y="14522"/>
                  </a:cubicBezTo>
                  <a:cubicBezTo>
                    <a:pt x="40064" y="13762"/>
                    <a:pt x="40322" y="12688"/>
                    <a:pt x="40037" y="11690"/>
                  </a:cubicBezTo>
                  <a:lnTo>
                    <a:pt x="40037" y="11690"/>
                  </a:lnTo>
                  <a:cubicBezTo>
                    <a:pt x="39586" y="10120"/>
                    <a:pt x="40495" y="8482"/>
                    <a:pt x="42067" y="8032"/>
                  </a:cubicBezTo>
                  <a:cubicBezTo>
                    <a:pt x="43227" y="7700"/>
                    <a:pt x="44472" y="8104"/>
                    <a:pt x="45215" y="9054"/>
                  </a:cubicBezTo>
                  <a:lnTo>
                    <a:pt x="45215" y="9054"/>
                  </a:lnTo>
                  <a:cubicBezTo>
                    <a:pt x="46222" y="10341"/>
                    <a:pt x="48082" y="10569"/>
                    <a:pt x="49370" y="9562"/>
                  </a:cubicBezTo>
                  <a:cubicBezTo>
                    <a:pt x="50189" y="8923"/>
                    <a:pt x="50612" y="7902"/>
                    <a:pt x="50485" y="6872"/>
                  </a:cubicBezTo>
                  <a:lnTo>
                    <a:pt x="50485" y="6872"/>
                  </a:lnTo>
                  <a:cubicBezTo>
                    <a:pt x="50287" y="5251"/>
                    <a:pt x="51441" y="3775"/>
                    <a:pt x="53064" y="3577"/>
                  </a:cubicBezTo>
                  <a:cubicBezTo>
                    <a:pt x="54261" y="3430"/>
                    <a:pt x="55428" y="4024"/>
                    <a:pt x="56012" y="5078"/>
                  </a:cubicBezTo>
                  <a:lnTo>
                    <a:pt x="56012" y="5078"/>
                  </a:lnTo>
                  <a:cubicBezTo>
                    <a:pt x="56805" y="6507"/>
                    <a:pt x="58607" y="7023"/>
                    <a:pt x="60037" y="6230"/>
                  </a:cubicBezTo>
                  <a:cubicBezTo>
                    <a:pt x="60945" y="5727"/>
                    <a:pt x="61523" y="4785"/>
                    <a:pt x="61560" y="3747"/>
                  </a:cubicBezTo>
                  <a:lnTo>
                    <a:pt x="61560" y="3747"/>
                  </a:lnTo>
                  <a:cubicBezTo>
                    <a:pt x="61617" y="2115"/>
                    <a:pt x="62988" y="838"/>
                    <a:pt x="64622" y="895"/>
                  </a:cubicBezTo>
                  <a:cubicBezTo>
                    <a:pt x="65827" y="937"/>
                    <a:pt x="66886" y="1706"/>
                    <a:pt x="67299" y="2839"/>
                  </a:cubicBezTo>
                  <a:lnTo>
                    <a:pt x="67300" y="2839"/>
                  </a:lnTo>
                  <a:cubicBezTo>
                    <a:pt x="67859" y="4374"/>
                    <a:pt x="69558" y="5165"/>
                    <a:pt x="71094" y="4606"/>
                  </a:cubicBezTo>
                  <a:cubicBezTo>
                    <a:pt x="72070" y="4251"/>
                    <a:pt x="72788" y="3411"/>
                    <a:pt x="72986" y="2392"/>
                  </a:cubicBezTo>
                  <a:lnTo>
                    <a:pt x="72987" y="2392"/>
                  </a:lnTo>
                  <a:cubicBezTo>
                    <a:pt x="73299" y="788"/>
                    <a:pt x="74853" y="-259"/>
                    <a:pt x="76458" y="53"/>
                  </a:cubicBezTo>
                  <a:cubicBezTo>
                    <a:pt x="77642" y="284"/>
                    <a:pt x="78568" y="1209"/>
                    <a:pt x="78798" y="23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2" name="Google Shape;3482;p72"/>
            <p:cNvSpPr/>
            <p:nvPr/>
          </p:nvSpPr>
          <p:spPr>
            <a:xfrm>
              <a:off x="1914276" y="4047186"/>
              <a:ext cx="99435" cy="99356"/>
            </a:xfrm>
            <a:custGeom>
              <a:avLst/>
              <a:gdLst/>
              <a:ahLst/>
              <a:cxnLst/>
              <a:rect l="l" t="t" r="r" b="b"/>
              <a:pathLst>
                <a:path w="49286" h="49247" extrusionOk="0">
                  <a:moveTo>
                    <a:pt x="49286" y="24624"/>
                  </a:moveTo>
                  <a:cubicBezTo>
                    <a:pt x="49286" y="38223"/>
                    <a:pt x="38253" y="49247"/>
                    <a:pt x="24643" y="49247"/>
                  </a:cubicBezTo>
                  <a:cubicBezTo>
                    <a:pt x="11033" y="49247"/>
                    <a:pt x="-1" y="38223"/>
                    <a:pt x="-1" y="24624"/>
                  </a:cubicBezTo>
                  <a:cubicBezTo>
                    <a:pt x="-1" y="11024"/>
                    <a:pt x="11033" y="0"/>
                    <a:pt x="24643" y="0"/>
                  </a:cubicBezTo>
                  <a:cubicBezTo>
                    <a:pt x="38253" y="0"/>
                    <a:pt x="49286" y="11024"/>
                    <a:pt x="49286" y="246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3" name="Google Shape;3483;p72"/>
            <p:cNvSpPr/>
            <p:nvPr/>
          </p:nvSpPr>
          <p:spPr>
            <a:xfrm>
              <a:off x="2517718" y="3059624"/>
              <a:ext cx="326651" cy="259856"/>
            </a:xfrm>
            <a:custGeom>
              <a:avLst/>
              <a:gdLst/>
              <a:ahLst/>
              <a:cxnLst/>
              <a:rect l="l" t="t" r="r" b="b"/>
              <a:pathLst>
                <a:path w="161909" h="128801" extrusionOk="0">
                  <a:moveTo>
                    <a:pt x="82316" y="128509"/>
                  </a:moveTo>
                  <a:cubicBezTo>
                    <a:pt x="75810" y="129955"/>
                    <a:pt x="69363" y="125858"/>
                    <a:pt x="67916" y="119357"/>
                  </a:cubicBezTo>
                  <a:cubicBezTo>
                    <a:pt x="66707" y="113926"/>
                    <a:pt x="69373" y="108374"/>
                    <a:pt x="74369" y="105918"/>
                  </a:cubicBezTo>
                  <a:lnTo>
                    <a:pt x="137702" y="74804"/>
                  </a:lnTo>
                  <a:cubicBezTo>
                    <a:pt x="137957" y="74548"/>
                    <a:pt x="138035" y="74165"/>
                    <a:pt x="137898" y="73831"/>
                  </a:cubicBezTo>
                  <a:lnTo>
                    <a:pt x="117947" y="24658"/>
                  </a:lnTo>
                  <a:cubicBezTo>
                    <a:pt x="117775" y="24214"/>
                    <a:pt x="117282" y="23987"/>
                    <a:pt x="116833" y="24145"/>
                  </a:cubicBezTo>
                  <a:lnTo>
                    <a:pt x="16045" y="57085"/>
                  </a:lnTo>
                  <a:cubicBezTo>
                    <a:pt x="9711" y="59156"/>
                    <a:pt x="2895" y="55705"/>
                    <a:pt x="823" y="49375"/>
                  </a:cubicBezTo>
                  <a:cubicBezTo>
                    <a:pt x="-1250" y="43046"/>
                    <a:pt x="2205" y="36236"/>
                    <a:pt x="8539" y="34165"/>
                  </a:cubicBezTo>
                  <a:lnTo>
                    <a:pt x="109331" y="1223"/>
                  </a:lnTo>
                  <a:cubicBezTo>
                    <a:pt x="121831" y="-2820"/>
                    <a:pt x="135336" y="3446"/>
                    <a:pt x="140310" y="15597"/>
                  </a:cubicBezTo>
                  <a:lnTo>
                    <a:pt x="160262" y="64770"/>
                  </a:lnTo>
                  <a:cubicBezTo>
                    <a:pt x="164944" y="76172"/>
                    <a:pt x="160571" y="89280"/>
                    <a:pt x="149980" y="95596"/>
                  </a:cubicBezTo>
                  <a:cubicBezTo>
                    <a:pt x="149685" y="95773"/>
                    <a:pt x="149388" y="95935"/>
                    <a:pt x="149080" y="96085"/>
                  </a:cubicBezTo>
                  <a:lnTo>
                    <a:pt x="85018" y="127557"/>
                  </a:lnTo>
                  <a:cubicBezTo>
                    <a:pt x="84158" y="127980"/>
                    <a:pt x="83251" y="128300"/>
                    <a:pt x="82316" y="12850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4" name="Google Shape;3484;p72"/>
            <p:cNvSpPr/>
            <p:nvPr/>
          </p:nvSpPr>
          <p:spPr>
            <a:xfrm>
              <a:off x="2170756" y="2090337"/>
              <a:ext cx="240512" cy="74508"/>
            </a:xfrm>
            <a:custGeom>
              <a:avLst/>
              <a:gdLst/>
              <a:ahLst/>
              <a:cxnLst/>
              <a:rect l="l" t="t" r="r" b="b"/>
              <a:pathLst>
                <a:path w="119213" h="36931" extrusionOk="0">
                  <a:moveTo>
                    <a:pt x="93144" y="7540"/>
                  </a:moveTo>
                  <a:cubicBezTo>
                    <a:pt x="85979" y="7708"/>
                    <a:pt x="76909" y="14762"/>
                    <a:pt x="69991" y="12891"/>
                  </a:cubicBezTo>
                  <a:cubicBezTo>
                    <a:pt x="61993" y="10728"/>
                    <a:pt x="56758" y="2391"/>
                    <a:pt x="48706" y="441"/>
                  </a:cubicBezTo>
                  <a:cubicBezTo>
                    <a:pt x="35141" y="-2846"/>
                    <a:pt x="21757" y="13416"/>
                    <a:pt x="8688" y="8518"/>
                  </a:cubicBezTo>
                  <a:cubicBezTo>
                    <a:pt x="5804" y="7436"/>
                    <a:pt x="1631" y="5856"/>
                    <a:pt x="427" y="8689"/>
                  </a:cubicBezTo>
                  <a:cubicBezTo>
                    <a:pt x="-294" y="10387"/>
                    <a:pt x="1011" y="12225"/>
                    <a:pt x="2291" y="13555"/>
                  </a:cubicBezTo>
                  <a:cubicBezTo>
                    <a:pt x="6783" y="18222"/>
                    <a:pt x="12002" y="22130"/>
                    <a:pt x="17746" y="25129"/>
                  </a:cubicBezTo>
                  <a:cubicBezTo>
                    <a:pt x="13019" y="25939"/>
                    <a:pt x="8157" y="25107"/>
                    <a:pt x="3969" y="22773"/>
                  </a:cubicBezTo>
                  <a:cubicBezTo>
                    <a:pt x="10073" y="33415"/>
                    <a:pt x="23706" y="37499"/>
                    <a:pt x="35965" y="36867"/>
                  </a:cubicBezTo>
                  <a:cubicBezTo>
                    <a:pt x="48223" y="36235"/>
                    <a:pt x="59972" y="31921"/>
                    <a:pt x="72082" y="29920"/>
                  </a:cubicBezTo>
                  <a:cubicBezTo>
                    <a:pt x="84193" y="27920"/>
                    <a:pt x="97782" y="28661"/>
                    <a:pt x="107064" y="36687"/>
                  </a:cubicBezTo>
                  <a:lnTo>
                    <a:pt x="119344" y="30627"/>
                  </a:lnTo>
                  <a:cubicBezTo>
                    <a:pt x="120560" y="18464"/>
                    <a:pt x="109411" y="7157"/>
                    <a:pt x="93144" y="754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5" name="Google Shape;3485;p72"/>
            <p:cNvSpPr/>
            <p:nvPr/>
          </p:nvSpPr>
          <p:spPr>
            <a:xfrm>
              <a:off x="2346764" y="2137556"/>
              <a:ext cx="75935" cy="36527"/>
            </a:xfrm>
            <a:custGeom>
              <a:avLst/>
              <a:gdLst/>
              <a:ahLst/>
              <a:cxnLst/>
              <a:rect l="l" t="t" r="r" b="b"/>
              <a:pathLst>
                <a:path w="37638" h="18105" extrusionOk="0">
                  <a:moveTo>
                    <a:pt x="6134" y="16910"/>
                  </a:moveTo>
                  <a:cubicBezTo>
                    <a:pt x="14727" y="17247"/>
                    <a:pt x="23318" y="16210"/>
                    <a:pt x="31583" y="13838"/>
                  </a:cubicBezTo>
                  <a:cubicBezTo>
                    <a:pt x="33823" y="13440"/>
                    <a:pt x="35839" y="12237"/>
                    <a:pt x="37251" y="10455"/>
                  </a:cubicBezTo>
                  <a:cubicBezTo>
                    <a:pt x="38697" y="7313"/>
                    <a:pt x="37486" y="3588"/>
                    <a:pt x="34469" y="1894"/>
                  </a:cubicBezTo>
                  <a:cubicBezTo>
                    <a:pt x="31483" y="363"/>
                    <a:pt x="28114" y="-262"/>
                    <a:pt x="24778" y="97"/>
                  </a:cubicBezTo>
                  <a:cubicBezTo>
                    <a:pt x="19873" y="134"/>
                    <a:pt x="14995" y="820"/>
                    <a:pt x="10271" y="2136"/>
                  </a:cubicBezTo>
                  <a:cubicBezTo>
                    <a:pt x="7557" y="2828"/>
                    <a:pt x="5050" y="4164"/>
                    <a:pt x="2963" y="6032"/>
                  </a:cubicBezTo>
                  <a:cubicBezTo>
                    <a:pt x="868" y="7949"/>
                    <a:pt x="-122" y="10790"/>
                    <a:pt x="328" y="13593"/>
                  </a:cubicBezTo>
                  <a:cubicBezTo>
                    <a:pt x="912" y="16424"/>
                    <a:pt x="3541" y="18359"/>
                    <a:pt x="6420" y="18076"/>
                  </a:cubicBezTo>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6" name="Google Shape;3486;p72"/>
            <p:cNvSpPr/>
            <p:nvPr/>
          </p:nvSpPr>
          <p:spPr>
            <a:xfrm>
              <a:off x="2157207" y="2156027"/>
              <a:ext cx="378774" cy="367546"/>
            </a:xfrm>
            <a:custGeom>
              <a:avLst/>
              <a:gdLst/>
              <a:ahLst/>
              <a:cxnLst/>
              <a:rect l="l" t="t" r="r" b="b"/>
              <a:pathLst>
                <a:path w="187744" h="182179" extrusionOk="0">
                  <a:moveTo>
                    <a:pt x="167983" y="154840"/>
                  </a:moveTo>
                  <a:cubicBezTo>
                    <a:pt x="173014" y="142290"/>
                    <a:pt x="173898" y="128453"/>
                    <a:pt x="174486" y="114857"/>
                  </a:cubicBezTo>
                  <a:cubicBezTo>
                    <a:pt x="174676" y="110447"/>
                    <a:pt x="174856" y="106018"/>
                    <a:pt x="175138" y="101603"/>
                  </a:cubicBezTo>
                  <a:cubicBezTo>
                    <a:pt x="183950" y="90283"/>
                    <a:pt x="188477" y="76216"/>
                    <a:pt x="187920" y="61885"/>
                  </a:cubicBezTo>
                  <a:cubicBezTo>
                    <a:pt x="186731" y="42200"/>
                    <a:pt x="176756" y="24090"/>
                    <a:pt x="160748" y="12555"/>
                  </a:cubicBezTo>
                  <a:cubicBezTo>
                    <a:pt x="144543" y="1013"/>
                    <a:pt x="124074" y="-2816"/>
                    <a:pt x="104787" y="2085"/>
                  </a:cubicBezTo>
                  <a:cubicBezTo>
                    <a:pt x="98773" y="3699"/>
                    <a:pt x="93037" y="6181"/>
                    <a:pt x="86922" y="7433"/>
                  </a:cubicBezTo>
                  <a:cubicBezTo>
                    <a:pt x="80450" y="8758"/>
                    <a:pt x="73724" y="8672"/>
                    <a:pt x="67127" y="9356"/>
                  </a:cubicBezTo>
                  <a:cubicBezTo>
                    <a:pt x="43427" y="11813"/>
                    <a:pt x="21113" y="25164"/>
                    <a:pt x="10096" y="45497"/>
                  </a:cubicBezTo>
                  <a:cubicBezTo>
                    <a:pt x="7238" y="50819"/>
                    <a:pt x="5202" y="56542"/>
                    <a:pt x="4059" y="62472"/>
                  </a:cubicBezTo>
                  <a:cubicBezTo>
                    <a:pt x="-240" y="79774"/>
                    <a:pt x="-936" y="97773"/>
                    <a:pt x="2013" y="115354"/>
                  </a:cubicBezTo>
                  <a:cubicBezTo>
                    <a:pt x="2577" y="118638"/>
                    <a:pt x="4081" y="121689"/>
                    <a:pt x="6345" y="124136"/>
                  </a:cubicBezTo>
                  <a:cubicBezTo>
                    <a:pt x="11193" y="129464"/>
                    <a:pt x="19357" y="129863"/>
                    <a:pt x="26538" y="129851"/>
                  </a:cubicBezTo>
                  <a:cubicBezTo>
                    <a:pt x="26785" y="127443"/>
                    <a:pt x="27032" y="125034"/>
                    <a:pt x="27278" y="122626"/>
                  </a:cubicBezTo>
                  <a:lnTo>
                    <a:pt x="27319" y="122647"/>
                  </a:lnTo>
                  <a:cubicBezTo>
                    <a:pt x="27842" y="126442"/>
                    <a:pt x="29848" y="129876"/>
                    <a:pt x="32899" y="132195"/>
                  </a:cubicBezTo>
                  <a:cubicBezTo>
                    <a:pt x="37031" y="135064"/>
                    <a:pt x="41644" y="137168"/>
                    <a:pt x="46520" y="138407"/>
                  </a:cubicBezTo>
                  <a:cubicBezTo>
                    <a:pt x="73394" y="147088"/>
                    <a:pt x="99588" y="157742"/>
                    <a:pt x="124890" y="170282"/>
                  </a:cubicBezTo>
                  <a:cubicBezTo>
                    <a:pt x="123018" y="172941"/>
                    <a:pt x="121146" y="175599"/>
                    <a:pt x="119274" y="178258"/>
                  </a:cubicBezTo>
                  <a:cubicBezTo>
                    <a:pt x="127232" y="181330"/>
                    <a:pt x="136259" y="179300"/>
                    <a:pt x="142132" y="173116"/>
                  </a:cubicBezTo>
                  <a:cubicBezTo>
                    <a:pt x="141318" y="176136"/>
                    <a:pt x="140503" y="179157"/>
                    <a:pt x="139689" y="182178"/>
                  </a:cubicBezTo>
                  <a:cubicBezTo>
                    <a:pt x="153075" y="178661"/>
                    <a:pt x="162953" y="167391"/>
                    <a:pt x="167983" y="15484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7" name="Google Shape;3487;p72"/>
            <p:cNvSpPr/>
            <p:nvPr/>
          </p:nvSpPr>
          <p:spPr>
            <a:xfrm>
              <a:off x="2206780" y="2353169"/>
              <a:ext cx="155458" cy="213631"/>
            </a:xfrm>
            <a:custGeom>
              <a:avLst/>
              <a:gdLst/>
              <a:ahLst/>
              <a:cxnLst/>
              <a:rect l="l" t="t" r="r" b="b"/>
              <a:pathLst>
                <a:path w="77055" h="105889" extrusionOk="0">
                  <a:moveTo>
                    <a:pt x="77056" y="59427"/>
                  </a:moveTo>
                  <a:lnTo>
                    <a:pt x="53472" y="105890"/>
                  </a:lnTo>
                  <a:lnTo>
                    <a:pt x="0" y="78791"/>
                  </a:lnTo>
                  <a:lnTo>
                    <a:pt x="37670" y="0"/>
                  </a:lnTo>
                  <a:lnTo>
                    <a:pt x="77056" y="59427"/>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8" name="Google Shape;3488;p72"/>
            <p:cNvSpPr/>
            <p:nvPr/>
          </p:nvSpPr>
          <p:spPr>
            <a:xfrm>
              <a:off x="2277609" y="2194282"/>
              <a:ext cx="234030" cy="283854"/>
            </a:xfrm>
            <a:custGeom>
              <a:avLst/>
              <a:gdLst/>
              <a:ahLst/>
              <a:cxnLst/>
              <a:rect l="l" t="t" r="r" b="b"/>
              <a:pathLst>
                <a:path w="116000" h="140696" extrusionOk="0">
                  <a:moveTo>
                    <a:pt x="115400" y="65245"/>
                  </a:moveTo>
                  <a:cubicBezTo>
                    <a:pt x="115135" y="66404"/>
                    <a:pt x="94997" y="113089"/>
                    <a:pt x="88229" y="123236"/>
                  </a:cubicBezTo>
                  <a:cubicBezTo>
                    <a:pt x="81461" y="133382"/>
                    <a:pt x="62884" y="146814"/>
                    <a:pt x="41134" y="137632"/>
                  </a:cubicBezTo>
                  <a:cubicBezTo>
                    <a:pt x="14914" y="126564"/>
                    <a:pt x="221" y="79927"/>
                    <a:pt x="221" y="79927"/>
                  </a:cubicBezTo>
                  <a:lnTo>
                    <a:pt x="36111" y="9222"/>
                  </a:lnTo>
                  <a:cubicBezTo>
                    <a:pt x="36111" y="9222"/>
                    <a:pt x="62575" y="-9368"/>
                    <a:pt x="92725" y="6236"/>
                  </a:cubicBezTo>
                  <a:cubicBezTo>
                    <a:pt x="122876" y="21839"/>
                    <a:pt x="115400" y="65245"/>
                    <a:pt x="115400" y="65245"/>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9" name="Google Shape;3489;p72"/>
            <p:cNvSpPr/>
            <p:nvPr/>
          </p:nvSpPr>
          <p:spPr>
            <a:xfrm>
              <a:off x="2439175" y="2350441"/>
              <a:ext cx="57372" cy="39717"/>
            </a:xfrm>
            <a:custGeom>
              <a:avLst/>
              <a:gdLst/>
              <a:ahLst/>
              <a:cxnLst/>
              <a:rect l="l" t="t" r="r" b="b"/>
              <a:pathLst>
                <a:path w="28437" h="19686" extrusionOk="0">
                  <a:moveTo>
                    <a:pt x="28658" y="3730"/>
                  </a:moveTo>
                  <a:cubicBezTo>
                    <a:pt x="27256" y="2548"/>
                    <a:pt x="25608" y="1692"/>
                    <a:pt x="23834" y="1226"/>
                  </a:cubicBezTo>
                  <a:cubicBezTo>
                    <a:pt x="7801" y="-3267"/>
                    <a:pt x="221" y="6019"/>
                    <a:pt x="221" y="6019"/>
                  </a:cubicBezTo>
                  <a:cubicBezTo>
                    <a:pt x="221" y="6019"/>
                    <a:pt x="2752" y="14483"/>
                    <a:pt x="15571" y="18746"/>
                  </a:cubicBezTo>
                  <a:cubicBezTo>
                    <a:pt x="17441" y="19409"/>
                    <a:pt x="19416" y="19726"/>
                    <a:pt x="21399" y="1968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0" name="Google Shape;3490;p72"/>
            <p:cNvSpPr/>
            <p:nvPr/>
          </p:nvSpPr>
          <p:spPr>
            <a:xfrm>
              <a:off x="2372542" y="2267402"/>
              <a:ext cx="48115" cy="29857"/>
            </a:xfrm>
            <a:custGeom>
              <a:avLst/>
              <a:gdLst/>
              <a:ahLst/>
              <a:cxnLst/>
              <a:rect l="l" t="t" r="r" b="b"/>
              <a:pathLst>
                <a:path w="23849" h="14799" extrusionOk="0">
                  <a:moveTo>
                    <a:pt x="23373" y="14454"/>
                  </a:moveTo>
                  <a:cubicBezTo>
                    <a:pt x="21268" y="15775"/>
                    <a:pt x="16783" y="13064"/>
                    <a:pt x="10979" y="10236"/>
                  </a:cubicBezTo>
                  <a:cubicBezTo>
                    <a:pt x="5284" y="7187"/>
                    <a:pt x="586" y="5417"/>
                    <a:pt x="225" y="2959"/>
                  </a:cubicBezTo>
                  <a:cubicBezTo>
                    <a:pt x="127" y="1754"/>
                    <a:pt x="1738" y="447"/>
                    <a:pt x="4619" y="73"/>
                  </a:cubicBezTo>
                  <a:cubicBezTo>
                    <a:pt x="8233" y="-252"/>
                    <a:pt x="11864" y="488"/>
                    <a:pt x="15062" y="2200"/>
                  </a:cubicBezTo>
                  <a:cubicBezTo>
                    <a:pt x="18296" y="3765"/>
                    <a:pt x="21024" y="6206"/>
                    <a:pt x="22934" y="9247"/>
                  </a:cubicBezTo>
                  <a:cubicBezTo>
                    <a:pt x="24362" y="11716"/>
                    <a:pt x="24369" y="13758"/>
                    <a:pt x="23373" y="1445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1" name="Google Shape;3491;p72"/>
            <p:cNvSpPr/>
            <p:nvPr/>
          </p:nvSpPr>
          <p:spPr>
            <a:xfrm>
              <a:off x="2409048" y="2362398"/>
              <a:ext cx="20823" cy="31376"/>
            </a:xfrm>
            <a:custGeom>
              <a:avLst/>
              <a:gdLst/>
              <a:ahLst/>
              <a:cxnLst/>
              <a:rect l="l" t="t" r="r" b="b"/>
              <a:pathLst>
                <a:path w="10321" h="15552" extrusionOk="0">
                  <a:moveTo>
                    <a:pt x="223" y="13870"/>
                  </a:moveTo>
                  <a:cubicBezTo>
                    <a:pt x="289" y="13618"/>
                    <a:pt x="1587" y="13774"/>
                    <a:pt x="3641" y="13881"/>
                  </a:cubicBezTo>
                  <a:cubicBezTo>
                    <a:pt x="4817" y="13953"/>
                    <a:pt x="5996" y="13957"/>
                    <a:pt x="7173" y="13895"/>
                  </a:cubicBezTo>
                  <a:cubicBezTo>
                    <a:pt x="8410" y="13785"/>
                    <a:pt x="8728" y="13186"/>
                    <a:pt x="8727" y="11578"/>
                  </a:cubicBezTo>
                  <a:cubicBezTo>
                    <a:pt x="8227" y="7728"/>
                    <a:pt x="8312" y="3824"/>
                    <a:pt x="8979" y="-2"/>
                  </a:cubicBezTo>
                  <a:cubicBezTo>
                    <a:pt x="10097" y="3751"/>
                    <a:pt x="10620" y="7655"/>
                    <a:pt x="10531" y="11569"/>
                  </a:cubicBezTo>
                  <a:cubicBezTo>
                    <a:pt x="10600" y="12536"/>
                    <a:pt x="10364" y="13500"/>
                    <a:pt x="9855" y="14326"/>
                  </a:cubicBezTo>
                  <a:cubicBezTo>
                    <a:pt x="9241" y="15111"/>
                    <a:pt x="8295" y="15564"/>
                    <a:pt x="7298" y="15551"/>
                  </a:cubicBezTo>
                  <a:cubicBezTo>
                    <a:pt x="6013" y="15549"/>
                    <a:pt x="4732" y="15413"/>
                    <a:pt x="3476" y="15145"/>
                  </a:cubicBezTo>
                  <a:cubicBezTo>
                    <a:pt x="1364" y="14700"/>
                    <a:pt x="161" y="14098"/>
                    <a:pt x="223" y="1387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2" name="Google Shape;3492;p72"/>
            <p:cNvSpPr/>
            <p:nvPr/>
          </p:nvSpPr>
          <p:spPr>
            <a:xfrm>
              <a:off x="2246389" y="2273301"/>
              <a:ext cx="70754" cy="93963"/>
            </a:xfrm>
            <a:custGeom>
              <a:avLst/>
              <a:gdLst/>
              <a:ahLst/>
              <a:cxnLst/>
              <a:rect l="l" t="t" r="r" b="b"/>
              <a:pathLst>
                <a:path w="35070" h="46574" extrusionOk="0">
                  <a:moveTo>
                    <a:pt x="34733" y="18896"/>
                  </a:moveTo>
                  <a:cubicBezTo>
                    <a:pt x="37311" y="13152"/>
                    <a:pt x="30434" y="5174"/>
                    <a:pt x="25022" y="1952"/>
                  </a:cubicBezTo>
                  <a:cubicBezTo>
                    <a:pt x="19345" y="-1138"/>
                    <a:pt x="12367" y="-522"/>
                    <a:pt x="7320" y="3512"/>
                  </a:cubicBezTo>
                  <a:cubicBezTo>
                    <a:pt x="2421" y="7644"/>
                    <a:pt x="-198" y="13871"/>
                    <a:pt x="276" y="20259"/>
                  </a:cubicBezTo>
                  <a:cubicBezTo>
                    <a:pt x="827" y="26594"/>
                    <a:pt x="3625" y="32524"/>
                    <a:pt x="8166" y="36980"/>
                  </a:cubicBezTo>
                  <a:cubicBezTo>
                    <a:pt x="12702" y="41388"/>
                    <a:pt x="18209" y="44674"/>
                    <a:pt x="24245" y="46573"/>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3" name="Google Shape;3493;p72"/>
            <p:cNvSpPr/>
            <p:nvPr/>
          </p:nvSpPr>
          <p:spPr>
            <a:xfrm>
              <a:off x="2298861" y="2405137"/>
              <a:ext cx="63489" cy="90551"/>
            </a:xfrm>
            <a:custGeom>
              <a:avLst/>
              <a:gdLst/>
              <a:ahLst/>
              <a:cxnLst/>
              <a:rect l="l" t="t" r="r" b="b"/>
              <a:pathLst>
                <a:path w="31469" h="44883" extrusionOk="0">
                  <a:moveTo>
                    <a:pt x="1094" y="-2"/>
                  </a:moveTo>
                  <a:cubicBezTo>
                    <a:pt x="1094" y="-2"/>
                    <a:pt x="-6976" y="25963"/>
                    <a:pt x="25958" y="44882"/>
                  </a:cubicBezTo>
                  <a:lnTo>
                    <a:pt x="31691" y="33588"/>
                  </a:lnTo>
                  <a:cubicBezTo>
                    <a:pt x="18127" y="25990"/>
                    <a:pt x="7392" y="14205"/>
                    <a:pt x="1094"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4" name="Google Shape;3494;p72"/>
            <p:cNvSpPr/>
            <p:nvPr/>
          </p:nvSpPr>
          <p:spPr>
            <a:xfrm>
              <a:off x="2465881" y="2316347"/>
              <a:ext cx="37917" cy="21676"/>
            </a:xfrm>
            <a:custGeom>
              <a:avLst/>
              <a:gdLst/>
              <a:ahLst/>
              <a:cxnLst/>
              <a:rect l="l" t="t" r="r" b="b"/>
              <a:pathLst>
                <a:path w="18794" h="10744" extrusionOk="0">
                  <a:moveTo>
                    <a:pt x="18603" y="9565"/>
                  </a:moveTo>
                  <a:cubicBezTo>
                    <a:pt x="17021" y="11528"/>
                    <a:pt x="12800" y="10754"/>
                    <a:pt x="8428" y="9309"/>
                  </a:cubicBezTo>
                  <a:cubicBezTo>
                    <a:pt x="4083" y="7779"/>
                    <a:pt x="271" y="5813"/>
                    <a:pt x="221" y="3293"/>
                  </a:cubicBezTo>
                  <a:cubicBezTo>
                    <a:pt x="246" y="2063"/>
                    <a:pt x="1421" y="930"/>
                    <a:pt x="3473" y="344"/>
                  </a:cubicBezTo>
                  <a:cubicBezTo>
                    <a:pt x="8801" y="-836"/>
                    <a:pt x="14342" y="1055"/>
                    <a:pt x="17835" y="5244"/>
                  </a:cubicBezTo>
                  <a:cubicBezTo>
                    <a:pt x="19099" y="6962"/>
                    <a:pt x="19336" y="8577"/>
                    <a:pt x="18603" y="956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5" name="Google Shape;3495;p72"/>
            <p:cNvSpPr/>
            <p:nvPr/>
          </p:nvSpPr>
          <p:spPr>
            <a:xfrm>
              <a:off x="2462472" y="2351159"/>
              <a:ext cx="34051" cy="39055"/>
            </a:xfrm>
            <a:custGeom>
              <a:avLst/>
              <a:gdLst/>
              <a:ahLst/>
              <a:cxnLst/>
              <a:rect l="l" t="t" r="r" b="b"/>
              <a:pathLst>
                <a:path w="16878" h="19358" extrusionOk="0">
                  <a:moveTo>
                    <a:pt x="4012" y="18418"/>
                  </a:moveTo>
                  <a:cubicBezTo>
                    <a:pt x="5881" y="19080"/>
                    <a:pt x="7856" y="19397"/>
                    <a:pt x="9840" y="19352"/>
                  </a:cubicBezTo>
                  <a:lnTo>
                    <a:pt x="12894" y="13336"/>
                  </a:lnTo>
                  <a:cubicBezTo>
                    <a:pt x="13443" y="12255"/>
                    <a:pt x="13946" y="11152"/>
                    <a:pt x="14404" y="10028"/>
                  </a:cubicBezTo>
                  <a:lnTo>
                    <a:pt x="17100" y="3401"/>
                  </a:lnTo>
                  <a:cubicBezTo>
                    <a:pt x="15697" y="2219"/>
                    <a:pt x="14049" y="1363"/>
                    <a:pt x="12275" y="897"/>
                  </a:cubicBezTo>
                  <a:cubicBezTo>
                    <a:pt x="10871" y="475"/>
                    <a:pt x="9433" y="175"/>
                    <a:pt x="7978" y="-2"/>
                  </a:cubicBezTo>
                  <a:cubicBezTo>
                    <a:pt x="7839" y="211"/>
                    <a:pt x="-931" y="11624"/>
                    <a:pt x="349" y="16922"/>
                  </a:cubicBezTo>
                  <a:cubicBezTo>
                    <a:pt x="1332" y="17359"/>
                    <a:pt x="2872" y="18038"/>
                    <a:pt x="4012" y="184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6" name="Google Shape;3496;p72"/>
            <p:cNvSpPr/>
            <p:nvPr/>
          </p:nvSpPr>
          <p:spPr>
            <a:xfrm>
              <a:off x="2261245" y="2289814"/>
              <a:ext cx="42166" cy="49659"/>
            </a:xfrm>
            <a:custGeom>
              <a:avLst/>
              <a:gdLst/>
              <a:ahLst/>
              <a:cxnLst/>
              <a:rect l="l" t="t" r="r" b="b"/>
              <a:pathLst>
                <a:path w="20900" h="24614" extrusionOk="0">
                  <a:moveTo>
                    <a:pt x="14349" y="24604"/>
                  </a:moveTo>
                  <a:cubicBezTo>
                    <a:pt x="11726" y="24702"/>
                    <a:pt x="9144" y="23936"/>
                    <a:pt x="7000" y="22422"/>
                  </a:cubicBezTo>
                  <a:cubicBezTo>
                    <a:pt x="4509" y="20930"/>
                    <a:pt x="2537" y="18710"/>
                    <a:pt x="1349" y="16062"/>
                  </a:cubicBezTo>
                  <a:cubicBezTo>
                    <a:pt x="-198" y="12737"/>
                    <a:pt x="-152" y="8890"/>
                    <a:pt x="1474" y="5604"/>
                  </a:cubicBezTo>
                  <a:cubicBezTo>
                    <a:pt x="3816" y="699"/>
                    <a:pt x="9693" y="-1380"/>
                    <a:pt x="14601" y="959"/>
                  </a:cubicBezTo>
                  <a:cubicBezTo>
                    <a:pt x="15945" y="1600"/>
                    <a:pt x="17126" y="2536"/>
                    <a:pt x="18055" y="3699"/>
                  </a:cubicBezTo>
                  <a:cubicBezTo>
                    <a:pt x="19305" y="5155"/>
                    <a:pt x="20231" y="6860"/>
                    <a:pt x="20770" y="8702"/>
                  </a:cubicBezTo>
                  <a:cubicBezTo>
                    <a:pt x="21140" y="9986"/>
                    <a:pt x="21178" y="10726"/>
                    <a:pt x="21066" y="10755"/>
                  </a:cubicBezTo>
                  <a:cubicBezTo>
                    <a:pt x="20007" y="8541"/>
                    <a:pt x="18684" y="6463"/>
                    <a:pt x="17123" y="4568"/>
                  </a:cubicBezTo>
                  <a:cubicBezTo>
                    <a:pt x="15356" y="2721"/>
                    <a:pt x="12913" y="1672"/>
                    <a:pt x="10355" y="1661"/>
                  </a:cubicBezTo>
                  <a:cubicBezTo>
                    <a:pt x="7260" y="1891"/>
                    <a:pt x="4503" y="3703"/>
                    <a:pt x="3066" y="6452"/>
                  </a:cubicBezTo>
                  <a:cubicBezTo>
                    <a:pt x="1697" y="9269"/>
                    <a:pt x="1629" y="12543"/>
                    <a:pt x="2880" y="15415"/>
                  </a:cubicBezTo>
                  <a:cubicBezTo>
                    <a:pt x="3885" y="17816"/>
                    <a:pt x="5559" y="19880"/>
                    <a:pt x="7703" y="21359"/>
                  </a:cubicBezTo>
                  <a:cubicBezTo>
                    <a:pt x="9821" y="22629"/>
                    <a:pt x="12045" y="23715"/>
                    <a:pt x="14349" y="246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7" name="Google Shape;3497;p72"/>
            <p:cNvSpPr/>
            <p:nvPr/>
          </p:nvSpPr>
          <p:spPr>
            <a:xfrm>
              <a:off x="2343515" y="2293777"/>
              <a:ext cx="67677" cy="53153"/>
            </a:xfrm>
            <a:custGeom>
              <a:avLst/>
              <a:gdLst/>
              <a:ahLst/>
              <a:cxnLst/>
              <a:rect l="l" t="t" r="r" b="b"/>
              <a:pathLst>
                <a:path w="33545" h="26346" extrusionOk="0">
                  <a:moveTo>
                    <a:pt x="224" y="2217"/>
                  </a:moveTo>
                  <a:cubicBezTo>
                    <a:pt x="224" y="2217"/>
                    <a:pt x="10278" y="-4499"/>
                    <a:pt x="23635" y="5439"/>
                  </a:cubicBezTo>
                  <a:cubicBezTo>
                    <a:pt x="36992" y="15377"/>
                    <a:pt x="33298" y="26181"/>
                    <a:pt x="33298" y="26181"/>
                  </a:cubicBezTo>
                  <a:cubicBezTo>
                    <a:pt x="33298" y="26181"/>
                    <a:pt x="19644" y="27904"/>
                    <a:pt x="10249" y="20162"/>
                  </a:cubicBezTo>
                  <a:cubicBezTo>
                    <a:pt x="-210" y="11544"/>
                    <a:pt x="224" y="2217"/>
                    <a:pt x="224" y="221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8" name="Google Shape;3498;p72"/>
            <p:cNvSpPr/>
            <p:nvPr/>
          </p:nvSpPr>
          <p:spPr>
            <a:xfrm>
              <a:off x="2373218" y="2304618"/>
              <a:ext cx="40370" cy="43112"/>
            </a:xfrm>
            <a:custGeom>
              <a:avLst/>
              <a:gdLst/>
              <a:ahLst/>
              <a:cxnLst/>
              <a:rect l="l" t="t" r="r" b="b"/>
              <a:pathLst>
                <a:path w="20010" h="21369" extrusionOk="0">
                  <a:moveTo>
                    <a:pt x="10101" y="460"/>
                  </a:moveTo>
                  <a:cubicBezTo>
                    <a:pt x="9870" y="289"/>
                    <a:pt x="9649" y="160"/>
                    <a:pt x="9420" y="-2"/>
                  </a:cubicBezTo>
                  <a:cubicBezTo>
                    <a:pt x="9244" y="121"/>
                    <a:pt x="-365" y="6877"/>
                    <a:pt x="249" y="17572"/>
                  </a:cubicBezTo>
                  <a:cubicBezTo>
                    <a:pt x="6283" y="20592"/>
                    <a:pt x="13046" y="21850"/>
                    <a:pt x="19763" y="21202"/>
                  </a:cubicBezTo>
                  <a:cubicBezTo>
                    <a:pt x="19763" y="21202"/>
                    <a:pt x="23458" y="10399"/>
                    <a:pt x="10101" y="4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9" name="Google Shape;3499;p72"/>
            <p:cNvSpPr/>
            <p:nvPr/>
          </p:nvSpPr>
          <p:spPr>
            <a:xfrm>
              <a:off x="2307435" y="2187600"/>
              <a:ext cx="151793" cy="98385"/>
            </a:xfrm>
            <a:custGeom>
              <a:avLst/>
              <a:gdLst/>
              <a:ahLst/>
              <a:cxnLst/>
              <a:rect l="l" t="t" r="r" b="b"/>
              <a:pathLst>
                <a:path w="75238" h="48766" extrusionOk="0">
                  <a:moveTo>
                    <a:pt x="75460" y="3887"/>
                  </a:moveTo>
                  <a:cubicBezTo>
                    <a:pt x="71935" y="16254"/>
                    <a:pt x="64017" y="26912"/>
                    <a:pt x="53191" y="33863"/>
                  </a:cubicBezTo>
                  <a:cubicBezTo>
                    <a:pt x="42424" y="40711"/>
                    <a:pt x="30604" y="45746"/>
                    <a:pt x="18203" y="48765"/>
                  </a:cubicBezTo>
                  <a:cubicBezTo>
                    <a:pt x="16798" y="44374"/>
                    <a:pt x="14625" y="40267"/>
                    <a:pt x="11787" y="36634"/>
                  </a:cubicBezTo>
                  <a:cubicBezTo>
                    <a:pt x="17167" y="36288"/>
                    <a:pt x="22440" y="34969"/>
                    <a:pt x="27348" y="32741"/>
                  </a:cubicBezTo>
                  <a:cubicBezTo>
                    <a:pt x="19837" y="31765"/>
                    <a:pt x="12326" y="30790"/>
                    <a:pt x="4814" y="29815"/>
                  </a:cubicBezTo>
                  <a:cubicBezTo>
                    <a:pt x="3283" y="24600"/>
                    <a:pt x="1752" y="19384"/>
                    <a:pt x="221" y="14169"/>
                  </a:cubicBezTo>
                  <a:cubicBezTo>
                    <a:pt x="22939" y="6948"/>
                    <a:pt x="46148" y="-348"/>
                    <a:pt x="69985" y="16"/>
                  </a:cubicBezTo>
                  <a:cubicBezTo>
                    <a:pt x="71308" y="-78"/>
                    <a:pt x="72631" y="203"/>
                    <a:pt x="73802" y="828"/>
                  </a:cubicBezTo>
                  <a:cubicBezTo>
                    <a:pt x="74984" y="1523"/>
                    <a:pt x="75397" y="3032"/>
                    <a:pt x="74734" y="4232"/>
                  </a:cubicBezTo>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0" name="Google Shape;3500;p72"/>
            <p:cNvSpPr/>
            <p:nvPr/>
          </p:nvSpPr>
          <p:spPr>
            <a:xfrm>
              <a:off x="2456063" y="2198695"/>
              <a:ext cx="69081" cy="149757"/>
            </a:xfrm>
            <a:custGeom>
              <a:avLst/>
              <a:gdLst/>
              <a:ahLst/>
              <a:cxnLst/>
              <a:rect l="l" t="t" r="r" b="b"/>
              <a:pathLst>
                <a:path w="34241" h="74229" extrusionOk="0">
                  <a:moveTo>
                    <a:pt x="29932" y="23700"/>
                  </a:moveTo>
                  <a:cubicBezTo>
                    <a:pt x="26444" y="13985"/>
                    <a:pt x="19889" y="5666"/>
                    <a:pt x="11256" y="-2"/>
                  </a:cubicBezTo>
                  <a:lnTo>
                    <a:pt x="221" y="1240"/>
                  </a:lnTo>
                  <a:cubicBezTo>
                    <a:pt x="23467" y="17327"/>
                    <a:pt x="22445" y="46447"/>
                    <a:pt x="14331" y="67123"/>
                  </a:cubicBezTo>
                  <a:cubicBezTo>
                    <a:pt x="17009" y="67152"/>
                    <a:pt x="19638" y="67851"/>
                    <a:pt x="21977" y="69155"/>
                  </a:cubicBezTo>
                  <a:cubicBezTo>
                    <a:pt x="22962" y="65948"/>
                    <a:pt x="23946" y="62740"/>
                    <a:pt x="24929" y="59533"/>
                  </a:cubicBezTo>
                  <a:cubicBezTo>
                    <a:pt x="25066" y="64431"/>
                    <a:pt x="25202" y="69330"/>
                    <a:pt x="25338" y="74227"/>
                  </a:cubicBezTo>
                  <a:cubicBezTo>
                    <a:pt x="28786" y="72306"/>
                    <a:pt x="31382" y="69156"/>
                    <a:pt x="32606" y="65405"/>
                  </a:cubicBezTo>
                  <a:cubicBezTo>
                    <a:pt x="33801" y="61683"/>
                    <a:pt x="34395" y="57794"/>
                    <a:pt x="34366" y="53885"/>
                  </a:cubicBezTo>
                  <a:cubicBezTo>
                    <a:pt x="34875" y="43631"/>
                    <a:pt x="33369" y="33376"/>
                    <a:pt x="29932" y="2370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1" name="Google Shape;3501;p72"/>
            <p:cNvSpPr/>
            <p:nvPr/>
          </p:nvSpPr>
          <p:spPr>
            <a:xfrm>
              <a:off x="2370381" y="2381110"/>
              <a:ext cx="34338" cy="32193"/>
            </a:xfrm>
            <a:custGeom>
              <a:avLst/>
              <a:gdLst/>
              <a:ahLst/>
              <a:cxnLst/>
              <a:rect l="l" t="t" r="r" b="b"/>
              <a:pathLst>
                <a:path w="17020" h="15957" extrusionOk="0">
                  <a:moveTo>
                    <a:pt x="6571" y="152"/>
                  </a:moveTo>
                  <a:lnTo>
                    <a:pt x="5956" y="254"/>
                  </a:lnTo>
                  <a:cubicBezTo>
                    <a:pt x="3576" y="1568"/>
                    <a:pt x="972" y="3161"/>
                    <a:pt x="304" y="5794"/>
                  </a:cubicBezTo>
                  <a:cubicBezTo>
                    <a:pt x="-77" y="8379"/>
                    <a:pt x="871" y="10981"/>
                    <a:pt x="2827" y="12715"/>
                  </a:cubicBezTo>
                  <a:cubicBezTo>
                    <a:pt x="4289" y="14346"/>
                    <a:pt x="6238" y="15462"/>
                    <a:pt x="8385" y="15900"/>
                  </a:cubicBezTo>
                  <a:cubicBezTo>
                    <a:pt x="12246" y="16356"/>
                    <a:pt x="15881" y="13986"/>
                    <a:pt x="17020" y="10271"/>
                  </a:cubicBezTo>
                  <a:cubicBezTo>
                    <a:pt x="17193" y="9641"/>
                    <a:pt x="17265" y="8987"/>
                    <a:pt x="17235" y="8335"/>
                  </a:cubicBezTo>
                  <a:cubicBezTo>
                    <a:pt x="16853" y="3364"/>
                    <a:pt x="12512" y="-356"/>
                    <a:pt x="7537" y="25"/>
                  </a:cubicBezTo>
                  <a:cubicBezTo>
                    <a:pt x="7213" y="50"/>
                    <a:pt x="6891" y="92"/>
                    <a:pt x="6571" y="152"/>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2" name="Google Shape;3502;p72"/>
            <p:cNvSpPr/>
            <p:nvPr/>
          </p:nvSpPr>
          <p:spPr>
            <a:xfrm>
              <a:off x="2422213" y="2198905"/>
              <a:ext cx="38901" cy="90630"/>
            </a:xfrm>
            <a:custGeom>
              <a:avLst/>
              <a:gdLst/>
              <a:ahLst/>
              <a:cxnLst/>
              <a:rect l="l" t="t" r="r" b="b"/>
              <a:pathLst>
                <a:path w="19282" h="44922" extrusionOk="0">
                  <a:moveTo>
                    <a:pt x="221" y="44920"/>
                  </a:moveTo>
                  <a:cubicBezTo>
                    <a:pt x="5336" y="38448"/>
                    <a:pt x="9680" y="31402"/>
                    <a:pt x="13164" y="23926"/>
                  </a:cubicBezTo>
                  <a:cubicBezTo>
                    <a:pt x="16078" y="16209"/>
                    <a:pt x="18083" y="8179"/>
                    <a:pt x="19137" y="-2"/>
                  </a:cubicBezTo>
                  <a:cubicBezTo>
                    <a:pt x="19594" y="2431"/>
                    <a:pt x="19624" y="4925"/>
                    <a:pt x="19224" y="7367"/>
                  </a:cubicBezTo>
                  <a:cubicBezTo>
                    <a:pt x="18021" y="19311"/>
                    <a:pt x="13259" y="30619"/>
                    <a:pt x="5554" y="39829"/>
                  </a:cubicBezTo>
                  <a:cubicBezTo>
                    <a:pt x="4086" y="41823"/>
                    <a:pt x="2281" y="43546"/>
                    <a:pt x="221" y="4492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3" name="Google Shape;3503;p72"/>
            <p:cNvSpPr/>
            <p:nvPr/>
          </p:nvSpPr>
          <p:spPr>
            <a:xfrm>
              <a:off x="2132330" y="2180257"/>
              <a:ext cx="128785" cy="224858"/>
            </a:xfrm>
            <a:custGeom>
              <a:avLst/>
              <a:gdLst/>
              <a:ahLst/>
              <a:cxnLst/>
              <a:rect l="l" t="t" r="r" b="b"/>
              <a:pathLst>
                <a:path w="63834" h="111454" extrusionOk="0">
                  <a:moveTo>
                    <a:pt x="64055" y="-2"/>
                  </a:moveTo>
                  <a:cubicBezTo>
                    <a:pt x="62526" y="957"/>
                    <a:pt x="60930" y="1805"/>
                    <a:pt x="59279" y="2536"/>
                  </a:cubicBezTo>
                  <a:cubicBezTo>
                    <a:pt x="54927" y="4771"/>
                    <a:pt x="50725" y="7286"/>
                    <a:pt x="46700" y="10066"/>
                  </a:cubicBezTo>
                  <a:cubicBezTo>
                    <a:pt x="19611" y="28514"/>
                    <a:pt x="2857" y="58683"/>
                    <a:pt x="1524" y="91412"/>
                  </a:cubicBezTo>
                  <a:cubicBezTo>
                    <a:pt x="1293" y="96296"/>
                    <a:pt x="1380" y="101189"/>
                    <a:pt x="1785" y="106061"/>
                  </a:cubicBezTo>
                  <a:cubicBezTo>
                    <a:pt x="2037" y="107847"/>
                    <a:pt x="2162" y="109649"/>
                    <a:pt x="2157" y="111453"/>
                  </a:cubicBezTo>
                  <a:cubicBezTo>
                    <a:pt x="1955" y="111025"/>
                    <a:pt x="1827" y="110567"/>
                    <a:pt x="1779" y="110097"/>
                  </a:cubicBezTo>
                  <a:cubicBezTo>
                    <a:pt x="1611" y="109196"/>
                    <a:pt x="1294" y="107871"/>
                    <a:pt x="1087" y="106138"/>
                  </a:cubicBezTo>
                  <a:cubicBezTo>
                    <a:pt x="406" y="101246"/>
                    <a:pt x="126" y="96306"/>
                    <a:pt x="249" y="91368"/>
                  </a:cubicBezTo>
                  <a:cubicBezTo>
                    <a:pt x="898" y="58038"/>
                    <a:pt x="18027" y="27194"/>
                    <a:pt x="45989" y="9008"/>
                  </a:cubicBezTo>
                  <a:cubicBezTo>
                    <a:pt x="50117" y="6291"/>
                    <a:pt x="54461" y="3915"/>
                    <a:pt x="58976" y="1904"/>
                  </a:cubicBezTo>
                  <a:cubicBezTo>
                    <a:pt x="60557" y="1162"/>
                    <a:pt x="61850" y="730"/>
                    <a:pt x="62704" y="395"/>
                  </a:cubicBezTo>
                  <a:cubicBezTo>
                    <a:pt x="63129" y="187"/>
                    <a:pt x="63586" y="53"/>
                    <a:pt x="64055" y="-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504" name="Google Shape;3504;p72"/>
            <p:cNvGrpSpPr/>
            <p:nvPr/>
          </p:nvGrpSpPr>
          <p:grpSpPr>
            <a:xfrm>
              <a:off x="1584009" y="2779552"/>
              <a:ext cx="955763" cy="1386638"/>
              <a:chOff x="5334677" y="699187"/>
              <a:chExt cx="473619" cy="687135"/>
            </a:xfrm>
          </p:grpSpPr>
          <p:sp>
            <p:nvSpPr>
              <p:cNvPr id="3505" name="Google Shape;3505;p72"/>
              <p:cNvSpPr/>
              <p:nvPr/>
            </p:nvSpPr>
            <p:spPr>
              <a:xfrm>
                <a:off x="5434545" y="793637"/>
                <a:ext cx="373751" cy="497054"/>
              </a:xfrm>
              <a:custGeom>
                <a:avLst/>
                <a:gdLst/>
                <a:ahLst/>
                <a:cxnLst/>
                <a:rect l="l" t="t" r="r" b="b"/>
                <a:pathLst>
                  <a:path w="373751" h="497054" extrusionOk="0">
                    <a:moveTo>
                      <a:pt x="105040" y="-2"/>
                    </a:moveTo>
                    <a:cubicBezTo>
                      <a:pt x="111892" y="3398"/>
                      <a:pt x="358437" y="131725"/>
                      <a:pt x="372830" y="170894"/>
                    </a:cubicBezTo>
                    <a:cubicBezTo>
                      <a:pt x="388567" y="213719"/>
                      <a:pt x="236509" y="497053"/>
                      <a:pt x="236509" y="497053"/>
                    </a:cubicBezTo>
                    <a:lnTo>
                      <a:pt x="179657" y="470426"/>
                    </a:lnTo>
                    <a:cubicBezTo>
                      <a:pt x="179657" y="470426"/>
                      <a:pt x="207418" y="351834"/>
                      <a:pt x="219855" y="309229"/>
                    </a:cubicBezTo>
                    <a:cubicBezTo>
                      <a:pt x="232291" y="266625"/>
                      <a:pt x="275641" y="207604"/>
                      <a:pt x="275641" y="207604"/>
                    </a:cubicBezTo>
                    <a:lnTo>
                      <a:pt x="19764" y="117161"/>
                    </a:lnTo>
                    <a:lnTo>
                      <a:pt x="221" y="15975"/>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6" name="Google Shape;3506;p72"/>
              <p:cNvSpPr/>
              <p:nvPr/>
            </p:nvSpPr>
            <p:spPr>
              <a:xfrm>
                <a:off x="5615343" y="1098228"/>
                <a:ext cx="137866" cy="199940"/>
              </a:xfrm>
              <a:custGeom>
                <a:avLst/>
                <a:gdLst/>
                <a:ahLst/>
                <a:cxnLst/>
                <a:rect l="l" t="t" r="r" b="b"/>
                <a:pathLst>
                  <a:path w="137866" h="199940" extrusionOk="0">
                    <a:moveTo>
                      <a:pt x="0" y="151591"/>
                    </a:moveTo>
                    <a:lnTo>
                      <a:pt x="40424" y="0"/>
                    </a:lnTo>
                    <a:lnTo>
                      <a:pt x="137867" y="32761"/>
                    </a:lnTo>
                    <a:lnTo>
                      <a:pt x="95087" y="116840"/>
                    </a:lnTo>
                    <a:lnTo>
                      <a:pt x="55474" y="199940"/>
                    </a:lnTo>
                    <a:lnTo>
                      <a:pt x="6207" y="182871"/>
                    </a:lnTo>
                    <a:lnTo>
                      <a:pt x="0" y="15159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7" name="Google Shape;3507;p72"/>
              <p:cNvSpPr/>
              <p:nvPr/>
            </p:nvSpPr>
            <p:spPr>
              <a:xfrm>
                <a:off x="5334677" y="699187"/>
                <a:ext cx="247893" cy="239416"/>
              </a:xfrm>
              <a:custGeom>
                <a:avLst/>
                <a:gdLst/>
                <a:ahLst/>
                <a:cxnLst/>
                <a:rect l="l" t="t" r="r" b="b"/>
                <a:pathLst>
                  <a:path w="247893" h="239416" extrusionOk="0">
                    <a:moveTo>
                      <a:pt x="213087" y="98013"/>
                    </a:moveTo>
                    <a:lnTo>
                      <a:pt x="248115" y="115252"/>
                    </a:lnTo>
                    <a:lnTo>
                      <a:pt x="130978" y="239414"/>
                    </a:lnTo>
                    <a:cubicBezTo>
                      <a:pt x="130978" y="239414"/>
                      <a:pt x="47558" y="195761"/>
                      <a:pt x="20541" y="161918"/>
                    </a:cubicBezTo>
                    <a:cubicBezTo>
                      <a:pt x="-1683" y="134078"/>
                      <a:pt x="-4068" y="120534"/>
                      <a:pt x="5649" y="84278"/>
                    </a:cubicBezTo>
                    <a:cubicBezTo>
                      <a:pt x="15972" y="45757"/>
                      <a:pt x="66681" y="26053"/>
                      <a:pt x="66681" y="26053"/>
                    </a:cubicBezTo>
                    <a:lnTo>
                      <a:pt x="120510" y="-2"/>
                    </a:lnTo>
                    <a:lnTo>
                      <a:pt x="241327" y="35089"/>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508" name="Google Shape;3508;p72"/>
              <p:cNvGrpSpPr/>
              <p:nvPr/>
            </p:nvGrpSpPr>
            <p:grpSpPr>
              <a:xfrm>
                <a:off x="5574334" y="1242845"/>
                <a:ext cx="175546" cy="143477"/>
                <a:chOff x="5574334" y="1242845"/>
                <a:chExt cx="175546" cy="143477"/>
              </a:xfrm>
            </p:grpSpPr>
            <p:sp>
              <p:nvSpPr>
                <p:cNvPr id="3509" name="Google Shape;3509;p72"/>
                <p:cNvSpPr/>
                <p:nvPr/>
              </p:nvSpPr>
              <p:spPr>
                <a:xfrm>
                  <a:off x="5574334" y="1292659"/>
                  <a:ext cx="175546" cy="93663"/>
                </a:xfrm>
                <a:custGeom>
                  <a:avLst/>
                  <a:gdLst/>
                  <a:ahLst/>
                  <a:cxnLst/>
                  <a:rect l="l" t="t" r="r" b="b"/>
                  <a:pathLst>
                    <a:path w="175546" h="93663" extrusionOk="0">
                      <a:moveTo>
                        <a:pt x="57783" y="57893"/>
                      </a:moveTo>
                      <a:cubicBezTo>
                        <a:pt x="61296" y="56500"/>
                        <a:pt x="68980" y="60837"/>
                        <a:pt x="70278" y="62950"/>
                      </a:cubicBezTo>
                      <a:cubicBezTo>
                        <a:pt x="72402" y="66794"/>
                        <a:pt x="76302" y="69329"/>
                        <a:pt x="80679" y="69713"/>
                      </a:cubicBezTo>
                      <a:cubicBezTo>
                        <a:pt x="82511" y="69483"/>
                        <a:pt x="84367" y="69535"/>
                        <a:pt x="86183" y="69867"/>
                      </a:cubicBezTo>
                      <a:cubicBezTo>
                        <a:pt x="89339" y="70944"/>
                        <a:pt x="90601" y="75014"/>
                        <a:pt x="93673" y="76313"/>
                      </a:cubicBezTo>
                      <a:cubicBezTo>
                        <a:pt x="97362" y="77874"/>
                        <a:pt x="101907" y="74759"/>
                        <a:pt x="105482" y="76564"/>
                      </a:cubicBezTo>
                      <a:cubicBezTo>
                        <a:pt x="108344" y="78007"/>
                        <a:pt x="109275" y="82035"/>
                        <a:pt x="112258" y="83208"/>
                      </a:cubicBezTo>
                      <a:cubicBezTo>
                        <a:pt x="115453" y="84464"/>
                        <a:pt x="119167" y="81725"/>
                        <a:pt x="122400" y="82885"/>
                      </a:cubicBezTo>
                      <a:cubicBezTo>
                        <a:pt x="125690" y="84065"/>
                        <a:pt x="126918" y="88746"/>
                        <a:pt x="130347" y="89427"/>
                      </a:cubicBezTo>
                      <a:cubicBezTo>
                        <a:pt x="133235" y="90000"/>
                        <a:pt x="135940" y="87326"/>
                        <a:pt x="138871" y="87601"/>
                      </a:cubicBezTo>
                      <a:cubicBezTo>
                        <a:pt x="142660" y="87958"/>
                        <a:pt x="144945" y="92989"/>
                        <a:pt x="148747" y="92814"/>
                      </a:cubicBezTo>
                      <a:cubicBezTo>
                        <a:pt x="150435" y="92736"/>
                        <a:pt x="152036" y="91582"/>
                        <a:pt x="153691" y="91923"/>
                      </a:cubicBezTo>
                      <a:cubicBezTo>
                        <a:pt x="154925" y="92178"/>
                        <a:pt x="155868" y="93218"/>
                        <a:pt x="157084" y="93551"/>
                      </a:cubicBezTo>
                      <a:cubicBezTo>
                        <a:pt x="159164" y="94124"/>
                        <a:pt x="161008" y="92343"/>
                        <a:pt x="162653" y="90948"/>
                      </a:cubicBezTo>
                      <a:cubicBezTo>
                        <a:pt x="168539" y="85967"/>
                        <a:pt x="172747" y="79295"/>
                        <a:pt x="174704" y="71840"/>
                      </a:cubicBezTo>
                      <a:lnTo>
                        <a:pt x="174703" y="71840"/>
                      </a:lnTo>
                      <a:cubicBezTo>
                        <a:pt x="178023" y="60415"/>
                        <a:pt x="172513" y="54697"/>
                        <a:pt x="172513" y="54697"/>
                      </a:cubicBezTo>
                      <a:cubicBezTo>
                        <a:pt x="172513" y="54697"/>
                        <a:pt x="163604" y="58415"/>
                        <a:pt x="140822" y="52482"/>
                      </a:cubicBezTo>
                      <a:cubicBezTo>
                        <a:pt x="126027" y="48630"/>
                        <a:pt x="92684" y="39563"/>
                        <a:pt x="76055" y="26564"/>
                      </a:cubicBezTo>
                      <a:cubicBezTo>
                        <a:pt x="67181" y="19629"/>
                        <a:pt x="54654" y="19480"/>
                        <a:pt x="48519" y="14924"/>
                      </a:cubicBezTo>
                      <a:cubicBezTo>
                        <a:pt x="40003" y="8598"/>
                        <a:pt x="13986" y="406"/>
                        <a:pt x="12682" y="-2"/>
                      </a:cubicBezTo>
                      <a:lnTo>
                        <a:pt x="4030" y="14792"/>
                      </a:lnTo>
                      <a:cubicBezTo>
                        <a:pt x="3254" y="16364"/>
                        <a:pt x="2613" y="17998"/>
                        <a:pt x="2114" y="19678"/>
                      </a:cubicBezTo>
                      <a:cubicBezTo>
                        <a:pt x="822" y="22630"/>
                        <a:pt x="179" y="25824"/>
                        <a:pt x="227" y="29046"/>
                      </a:cubicBezTo>
                      <a:cubicBezTo>
                        <a:pt x="79" y="33332"/>
                        <a:pt x="2668" y="37241"/>
                        <a:pt x="6676" y="38778"/>
                      </a:cubicBezTo>
                      <a:cubicBezTo>
                        <a:pt x="8485" y="39011"/>
                        <a:pt x="10270" y="39395"/>
                        <a:pt x="12015" y="39926"/>
                      </a:cubicBezTo>
                      <a:cubicBezTo>
                        <a:pt x="15260" y="41481"/>
                        <a:pt x="16764" y="46301"/>
                        <a:pt x="20364" y="46320"/>
                      </a:cubicBezTo>
                      <a:cubicBezTo>
                        <a:pt x="22127" y="46329"/>
                        <a:pt x="23775" y="45059"/>
                        <a:pt x="25518" y="45332"/>
                      </a:cubicBezTo>
                      <a:cubicBezTo>
                        <a:pt x="27891" y="45704"/>
                        <a:pt x="28918" y="48568"/>
                        <a:pt x="30917" y="49899"/>
                      </a:cubicBezTo>
                      <a:cubicBezTo>
                        <a:pt x="33305" y="50925"/>
                        <a:pt x="36052" y="50650"/>
                        <a:pt x="38189" y="49172"/>
                      </a:cubicBezTo>
                      <a:cubicBezTo>
                        <a:pt x="40527" y="47715"/>
                        <a:pt x="43605" y="48428"/>
                        <a:pt x="45064" y="50765"/>
                      </a:cubicBezTo>
                      <a:cubicBezTo>
                        <a:pt x="45464" y="51406"/>
                        <a:pt x="45713" y="52130"/>
                        <a:pt x="45792" y="52881"/>
                      </a:cubicBezTo>
                      <a:cubicBezTo>
                        <a:pt x="47778" y="57514"/>
                        <a:pt x="53087" y="59733"/>
                        <a:pt x="57783" y="57893"/>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0" name="Google Shape;3510;p72"/>
                <p:cNvSpPr/>
                <p:nvPr/>
              </p:nvSpPr>
              <p:spPr>
                <a:xfrm>
                  <a:off x="5584673" y="1242845"/>
                  <a:ext cx="165127" cy="124671"/>
                </a:xfrm>
                <a:custGeom>
                  <a:avLst/>
                  <a:gdLst/>
                  <a:ahLst/>
                  <a:cxnLst/>
                  <a:rect l="l" t="t" r="r" b="b"/>
                  <a:pathLst>
                    <a:path w="165127" h="124671" extrusionOk="0">
                      <a:moveTo>
                        <a:pt x="118902" y="31143"/>
                      </a:moveTo>
                      <a:cubicBezTo>
                        <a:pt x="120895" y="27309"/>
                        <a:pt x="121176" y="22813"/>
                        <a:pt x="119674" y="18762"/>
                      </a:cubicBezTo>
                      <a:cubicBezTo>
                        <a:pt x="118393" y="16245"/>
                        <a:pt x="115841" y="14624"/>
                        <a:pt x="113016" y="14533"/>
                      </a:cubicBezTo>
                      <a:cubicBezTo>
                        <a:pt x="110238" y="14482"/>
                        <a:pt x="107487" y="15082"/>
                        <a:pt x="104983" y="16284"/>
                      </a:cubicBezTo>
                      <a:cubicBezTo>
                        <a:pt x="99527" y="18583"/>
                        <a:pt x="94490" y="21771"/>
                        <a:pt x="90078" y="25717"/>
                      </a:cubicBezTo>
                      <a:cubicBezTo>
                        <a:pt x="87108" y="26400"/>
                        <a:pt x="83989" y="27777"/>
                        <a:pt x="80415" y="28868"/>
                      </a:cubicBezTo>
                      <a:cubicBezTo>
                        <a:pt x="77543" y="29785"/>
                        <a:pt x="74619" y="30532"/>
                        <a:pt x="71659" y="31108"/>
                      </a:cubicBezTo>
                      <a:cubicBezTo>
                        <a:pt x="62712" y="32646"/>
                        <a:pt x="53984" y="27417"/>
                        <a:pt x="51124" y="18807"/>
                      </a:cubicBezTo>
                      <a:cubicBezTo>
                        <a:pt x="47301" y="8601"/>
                        <a:pt x="38127" y="1357"/>
                        <a:pt x="27305" y="-2"/>
                      </a:cubicBezTo>
                      <a:lnTo>
                        <a:pt x="221" y="53052"/>
                      </a:lnTo>
                      <a:lnTo>
                        <a:pt x="163017" y="124670"/>
                      </a:lnTo>
                      <a:cubicBezTo>
                        <a:pt x="163017" y="124670"/>
                        <a:pt x="172506" y="109593"/>
                        <a:pt x="153195" y="89838"/>
                      </a:cubicBezTo>
                      <a:cubicBezTo>
                        <a:pt x="140149" y="76494"/>
                        <a:pt x="125657" y="57952"/>
                        <a:pt x="113245" y="434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1" name="Google Shape;3511;p72"/>
                <p:cNvSpPr/>
                <p:nvPr/>
              </p:nvSpPr>
              <p:spPr>
                <a:xfrm>
                  <a:off x="5584671" y="1295888"/>
                  <a:ext cx="159797" cy="68742"/>
                </a:xfrm>
                <a:custGeom>
                  <a:avLst/>
                  <a:gdLst/>
                  <a:ahLst/>
                  <a:cxnLst/>
                  <a:rect l="l" t="t" r="r" b="b"/>
                  <a:pathLst>
                    <a:path w="159797" h="68742" extrusionOk="0">
                      <a:moveTo>
                        <a:pt x="160018" y="68731"/>
                      </a:moveTo>
                      <a:cubicBezTo>
                        <a:pt x="159821" y="69188"/>
                        <a:pt x="123887" y="54173"/>
                        <a:pt x="79767" y="35199"/>
                      </a:cubicBezTo>
                      <a:cubicBezTo>
                        <a:pt x="35632" y="16218"/>
                        <a:pt x="25" y="466"/>
                        <a:pt x="222" y="8"/>
                      </a:cubicBezTo>
                      <a:cubicBezTo>
                        <a:pt x="419" y="-449"/>
                        <a:pt x="36345" y="14563"/>
                        <a:pt x="80480" y="33543"/>
                      </a:cubicBezTo>
                      <a:cubicBezTo>
                        <a:pt x="124600" y="52518"/>
                        <a:pt x="160215" y="68273"/>
                        <a:pt x="160018" y="6873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2" name="Google Shape;3512;p72"/>
                <p:cNvSpPr/>
                <p:nvPr/>
              </p:nvSpPr>
              <p:spPr>
                <a:xfrm>
                  <a:off x="5684430" y="1292595"/>
                  <a:ext cx="18636" cy="8448"/>
                </a:xfrm>
                <a:custGeom>
                  <a:avLst/>
                  <a:gdLst/>
                  <a:ahLst/>
                  <a:cxnLst/>
                  <a:rect l="l" t="t" r="r" b="b"/>
                  <a:pathLst>
                    <a:path w="18636" h="8448" extrusionOk="0">
                      <a:moveTo>
                        <a:pt x="18857" y="19"/>
                      </a:moveTo>
                      <a:cubicBezTo>
                        <a:pt x="18919" y="547"/>
                        <a:pt x="14369" y="1327"/>
                        <a:pt x="9284" y="3648"/>
                      </a:cubicBezTo>
                      <a:cubicBezTo>
                        <a:pt x="4174" y="5917"/>
                        <a:pt x="576" y="8806"/>
                        <a:pt x="221" y="8410"/>
                      </a:cubicBezTo>
                      <a:cubicBezTo>
                        <a:pt x="4755" y="2825"/>
                        <a:pt x="11666" y="-287"/>
                        <a:pt x="18857" y="1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3" name="Google Shape;3513;p72"/>
                <p:cNvSpPr/>
                <p:nvPr/>
              </p:nvSpPr>
              <p:spPr>
                <a:xfrm>
                  <a:off x="5691795" y="1301518"/>
                  <a:ext cx="18636" cy="8448"/>
                </a:xfrm>
                <a:custGeom>
                  <a:avLst/>
                  <a:gdLst/>
                  <a:ahLst/>
                  <a:cxnLst/>
                  <a:rect l="l" t="t" r="r" b="b"/>
                  <a:pathLst>
                    <a:path w="18636" h="8448" extrusionOk="0">
                      <a:moveTo>
                        <a:pt x="18857" y="19"/>
                      </a:moveTo>
                      <a:cubicBezTo>
                        <a:pt x="18919" y="547"/>
                        <a:pt x="14369" y="1327"/>
                        <a:pt x="9284" y="3649"/>
                      </a:cubicBezTo>
                      <a:cubicBezTo>
                        <a:pt x="4174" y="5917"/>
                        <a:pt x="575" y="8806"/>
                        <a:pt x="221" y="8410"/>
                      </a:cubicBezTo>
                      <a:cubicBezTo>
                        <a:pt x="4755" y="2825"/>
                        <a:pt x="11666" y="-287"/>
                        <a:pt x="18857" y="1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4" name="Google Shape;3514;p72"/>
                <p:cNvSpPr/>
                <p:nvPr/>
              </p:nvSpPr>
              <p:spPr>
                <a:xfrm>
                  <a:off x="5699160" y="1310441"/>
                  <a:ext cx="18635" cy="8448"/>
                </a:xfrm>
                <a:custGeom>
                  <a:avLst/>
                  <a:gdLst/>
                  <a:ahLst/>
                  <a:cxnLst/>
                  <a:rect l="l" t="t" r="r" b="b"/>
                  <a:pathLst>
                    <a:path w="18635" h="8448" extrusionOk="0">
                      <a:moveTo>
                        <a:pt x="18856" y="19"/>
                      </a:moveTo>
                      <a:cubicBezTo>
                        <a:pt x="18919" y="547"/>
                        <a:pt x="14369" y="1327"/>
                        <a:pt x="9284" y="3649"/>
                      </a:cubicBezTo>
                      <a:cubicBezTo>
                        <a:pt x="4173" y="5918"/>
                        <a:pt x="575" y="8807"/>
                        <a:pt x="221" y="8410"/>
                      </a:cubicBezTo>
                      <a:cubicBezTo>
                        <a:pt x="4755" y="2825"/>
                        <a:pt x="11666" y="-287"/>
                        <a:pt x="18856" y="1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515" name="Google Shape;3515;p72"/>
              <p:cNvSpPr/>
              <p:nvPr/>
            </p:nvSpPr>
            <p:spPr>
              <a:xfrm>
                <a:off x="5429644" y="754591"/>
                <a:ext cx="128136" cy="47392"/>
              </a:xfrm>
              <a:custGeom>
                <a:avLst/>
                <a:gdLst/>
                <a:ahLst/>
                <a:cxnLst/>
                <a:rect l="l" t="t" r="r" b="b"/>
                <a:pathLst>
                  <a:path w="128136" h="47392" extrusionOk="0">
                    <a:moveTo>
                      <a:pt x="221" y="-2"/>
                    </a:moveTo>
                    <a:cubicBezTo>
                      <a:pt x="44301" y="11824"/>
                      <a:pt x="87195" y="27689"/>
                      <a:pt x="128358" y="4739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6" name="Google Shape;3516;p72"/>
              <p:cNvSpPr/>
              <p:nvPr/>
            </p:nvSpPr>
            <p:spPr>
              <a:xfrm>
                <a:off x="5648358" y="1127069"/>
                <a:ext cx="89929" cy="31825"/>
              </a:xfrm>
              <a:custGeom>
                <a:avLst/>
                <a:gdLst/>
                <a:ahLst/>
                <a:cxnLst/>
                <a:rect l="l" t="t" r="r" b="b"/>
                <a:pathLst>
                  <a:path w="89929" h="31825" extrusionOk="0">
                    <a:moveTo>
                      <a:pt x="90151" y="31824"/>
                    </a:moveTo>
                    <a:cubicBezTo>
                      <a:pt x="88891" y="31760"/>
                      <a:pt x="87644" y="31539"/>
                      <a:pt x="86439" y="31166"/>
                    </a:cubicBezTo>
                    <a:cubicBezTo>
                      <a:pt x="84079" y="30634"/>
                      <a:pt x="80686" y="29771"/>
                      <a:pt x="76514" y="28630"/>
                    </a:cubicBezTo>
                    <a:cubicBezTo>
                      <a:pt x="68170" y="26353"/>
                      <a:pt x="56727" y="22875"/>
                      <a:pt x="44280" y="18475"/>
                    </a:cubicBezTo>
                    <a:cubicBezTo>
                      <a:pt x="31831" y="14065"/>
                      <a:pt x="20747" y="9571"/>
                      <a:pt x="12829" y="6092"/>
                    </a:cubicBezTo>
                    <a:cubicBezTo>
                      <a:pt x="8868" y="4355"/>
                      <a:pt x="5689" y="2892"/>
                      <a:pt x="3519" y="1821"/>
                    </a:cubicBezTo>
                    <a:cubicBezTo>
                      <a:pt x="2348" y="1353"/>
                      <a:pt x="1240" y="741"/>
                      <a:pt x="221" y="-2"/>
                    </a:cubicBezTo>
                    <a:cubicBezTo>
                      <a:pt x="1458" y="242"/>
                      <a:pt x="2660" y="638"/>
                      <a:pt x="3799" y="1178"/>
                    </a:cubicBezTo>
                    <a:cubicBezTo>
                      <a:pt x="6414" y="2204"/>
                      <a:pt x="9587" y="3450"/>
                      <a:pt x="13319" y="4916"/>
                    </a:cubicBezTo>
                    <a:cubicBezTo>
                      <a:pt x="21347" y="8087"/>
                      <a:pt x="32470" y="12379"/>
                      <a:pt x="44882" y="16776"/>
                    </a:cubicBezTo>
                    <a:cubicBezTo>
                      <a:pt x="57293" y="21163"/>
                      <a:pt x="68638" y="24823"/>
                      <a:pt x="76875" y="27408"/>
                    </a:cubicBezTo>
                    <a:cubicBezTo>
                      <a:pt x="80694" y="28615"/>
                      <a:pt x="83945" y="29642"/>
                      <a:pt x="86627" y="30490"/>
                    </a:cubicBezTo>
                    <a:cubicBezTo>
                      <a:pt x="87852" y="30787"/>
                      <a:pt x="89036" y="31235"/>
                      <a:pt x="90151" y="318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7" name="Google Shape;3517;p72"/>
              <p:cNvSpPr/>
              <p:nvPr/>
            </p:nvSpPr>
            <p:spPr>
              <a:xfrm>
                <a:off x="5645821" y="1139530"/>
                <a:ext cx="89929" cy="31825"/>
              </a:xfrm>
              <a:custGeom>
                <a:avLst/>
                <a:gdLst/>
                <a:ahLst/>
                <a:cxnLst/>
                <a:rect l="l" t="t" r="r" b="b"/>
                <a:pathLst>
                  <a:path w="89929" h="31825" extrusionOk="0">
                    <a:moveTo>
                      <a:pt x="90151" y="31824"/>
                    </a:moveTo>
                    <a:cubicBezTo>
                      <a:pt x="88891" y="31760"/>
                      <a:pt x="87644" y="31539"/>
                      <a:pt x="86439" y="31166"/>
                    </a:cubicBezTo>
                    <a:cubicBezTo>
                      <a:pt x="84078" y="30634"/>
                      <a:pt x="80686" y="29771"/>
                      <a:pt x="76514" y="28630"/>
                    </a:cubicBezTo>
                    <a:cubicBezTo>
                      <a:pt x="68169" y="26353"/>
                      <a:pt x="56727" y="22875"/>
                      <a:pt x="44280" y="18475"/>
                    </a:cubicBezTo>
                    <a:cubicBezTo>
                      <a:pt x="31831" y="14065"/>
                      <a:pt x="20747" y="9571"/>
                      <a:pt x="12828" y="6092"/>
                    </a:cubicBezTo>
                    <a:cubicBezTo>
                      <a:pt x="8868" y="4355"/>
                      <a:pt x="5688" y="2892"/>
                      <a:pt x="3519" y="1821"/>
                    </a:cubicBezTo>
                    <a:cubicBezTo>
                      <a:pt x="2348" y="1353"/>
                      <a:pt x="1240" y="740"/>
                      <a:pt x="221" y="-2"/>
                    </a:cubicBezTo>
                    <a:cubicBezTo>
                      <a:pt x="1458" y="241"/>
                      <a:pt x="2660" y="638"/>
                      <a:pt x="3799" y="1177"/>
                    </a:cubicBezTo>
                    <a:cubicBezTo>
                      <a:pt x="6414" y="2204"/>
                      <a:pt x="9587" y="3451"/>
                      <a:pt x="13318" y="4916"/>
                    </a:cubicBezTo>
                    <a:cubicBezTo>
                      <a:pt x="21347" y="8087"/>
                      <a:pt x="32469" y="12379"/>
                      <a:pt x="44882" y="16776"/>
                    </a:cubicBezTo>
                    <a:cubicBezTo>
                      <a:pt x="57292" y="21163"/>
                      <a:pt x="68638" y="24823"/>
                      <a:pt x="76874" y="27408"/>
                    </a:cubicBezTo>
                    <a:cubicBezTo>
                      <a:pt x="80694" y="28615"/>
                      <a:pt x="83945" y="29642"/>
                      <a:pt x="86627" y="30490"/>
                    </a:cubicBezTo>
                    <a:cubicBezTo>
                      <a:pt x="87852" y="30787"/>
                      <a:pt x="89036" y="31235"/>
                      <a:pt x="90151" y="318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8" name="Google Shape;3518;p72"/>
              <p:cNvSpPr/>
              <p:nvPr/>
            </p:nvSpPr>
            <p:spPr>
              <a:xfrm>
                <a:off x="5356639" y="757752"/>
                <a:ext cx="174281" cy="110152"/>
              </a:xfrm>
              <a:custGeom>
                <a:avLst/>
                <a:gdLst/>
                <a:ahLst/>
                <a:cxnLst/>
                <a:rect l="l" t="t" r="r" b="b"/>
                <a:pathLst>
                  <a:path w="174281" h="110152" extrusionOk="0">
                    <a:moveTo>
                      <a:pt x="174502" y="110151"/>
                    </a:moveTo>
                    <a:cubicBezTo>
                      <a:pt x="173775" y="109951"/>
                      <a:pt x="173071" y="109674"/>
                      <a:pt x="172403" y="109325"/>
                    </a:cubicBezTo>
                    <a:cubicBezTo>
                      <a:pt x="170892" y="108633"/>
                      <a:pt x="168949" y="107743"/>
                      <a:pt x="166543" y="106641"/>
                    </a:cubicBezTo>
                    <a:cubicBezTo>
                      <a:pt x="161264" y="104189"/>
                      <a:pt x="153971" y="100803"/>
                      <a:pt x="145048" y="96660"/>
                    </a:cubicBezTo>
                    <a:cubicBezTo>
                      <a:pt x="126885" y="88265"/>
                      <a:pt x="101682" y="76912"/>
                      <a:pt x="73520" y="65138"/>
                    </a:cubicBezTo>
                    <a:cubicBezTo>
                      <a:pt x="59437" y="59242"/>
                      <a:pt x="45956" y="53782"/>
                      <a:pt x="33652" y="48926"/>
                    </a:cubicBezTo>
                    <a:cubicBezTo>
                      <a:pt x="27737" y="46766"/>
                      <a:pt x="21959" y="44251"/>
                      <a:pt x="16349" y="41395"/>
                    </a:cubicBezTo>
                    <a:cubicBezTo>
                      <a:pt x="11359" y="38878"/>
                      <a:pt x="6986" y="35291"/>
                      <a:pt x="3543" y="30892"/>
                    </a:cubicBezTo>
                    <a:cubicBezTo>
                      <a:pt x="1210" y="26879"/>
                      <a:pt x="63" y="22286"/>
                      <a:pt x="238" y="17648"/>
                    </a:cubicBezTo>
                    <a:cubicBezTo>
                      <a:pt x="262" y="14200"/>
                      <a:pt x="829" y="10777"/>
                      <a:pt x="1918" y="7505"/>
                    </a:cubicBezTo>
                    <a:cubicBezTo>
                      <a:pt x="2602" y="5440"/>
                      <a:pt x="3577" y="3483"/>
                      <a:pt x="4813" y="1693"/>
                    </a:cubicBezTo>
                    <a:cubicBezTo>
                      <a:pt x="5234" y="1063"/>
                      <a:pt x="5738" y="493"/>
                      <a:pt x="6312" y="-2"/>
                    </a:cubicBezTo>
                    <a:cubicBezTo>
                      <a:pt x="4690" y="2371"/>
                      <a:pt x="3434" y="4973"/>
                      <a:pt x="2587" y="7718"/>
                    </a:cubicBezTo>
                    <a:cubicBezTo>
                      <a:pt x="1644" y="10941"/>
                      <a:pt x="1192" y="14288"/>
                      <a:pt x="1246" y="17645"/>
                    </a:cubicBezTo>
                    <a:cubicBezTo>
                      <a:pt x="1179" y="22056"/>
                      <a:pt x="2342" y="26397"/>
                      <a:pt x="4604" y="30185"/>
                    </a:cubicBezTo>
                    <a:cubicBezTo>
                      <a:pt x="7994" y="34341"/>
                      <a:pt x="12242" y="37716"/>
                      <a:pt x="17058" y="40079"/>
                    </a:cubicBezTo>
                    <a:cubicBezTo>
                      <a:pt x="22644" y="42845"/>
                      <a:pt x="28386" y="45282"/>
                      <a:pt x="34256" y="47379"/>
                    </a:cubicBezTo>
                    <a:cubicBezTo>
                      <a:pt x="46606" y="52155"/>
                      <a:pt x="60119" y="57573"/>
                      <a:pt x="74217" y="63475"/>
                    </a:cubicBezTo>
                    <a:cubicBezTo>
                      <a:pt x="102408" y="75262"/>
                      <a:pt x="127556" y="86811"/>
                      <a:pt x="145592" y="95507"/>
                    </a:cubicBezTo>
                    <a:cubicBezTo>
                      <a:pt x="154614" y="99845"/>
                      <a:pt x="161864" y="103464"/>
                      <a:pt x="166850" y="106010"/>
                    </a:cubicBezTo>
                    <a:cubicBezTo>
                      <a:pt x="169196" y="107237"/>
                      <a:pt x="171091" y="108228"/>
                      <a:pt x="172564" y="108999"/>
                    </a:cubicBezTo>
                    <a:cubicBezTo>
                      <a:pt x="173249" y="109313"/>
                      <a:pt x="173899" y="109699"/>
                      <a:pt x="174502" y="11015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9" name="Google Shape;3519;p72"/>
              <p:cNvSpPr/>
              <p:nvPr/>
            </p:nvSpPr>
            <p:spPr>
              <a:xfrm>
                <a:off x="5346535" y="762260"/>
                <a:ext cx="176486" cy="112986"/>
              </a:xfrm>
              <a:custGeom>
                <a:avLst/>
                <a:gdLst/>
                <a:ahLst/>
                <a:cxnLst/>
                <a:rect l="l" t="t" r="r" b="b"/>
                <a:pathLst>
                  <a:path w="176486" h="112986" extrusionOk="0">
                    <a:moveTo>
                      <a:pt x="176707" y="112985"/>
                    </a:moveTo>
                    <a:cubicBezTo>
                      <a:pt x="175971" y="112780"/>
                      <a:pt x="175259" y="112499"/>
                      <a:pt x="174583" y="112146"/>
                    </a:cubicBezTo>
                    <a:cubicBezTo>
                      <a:pt x="173055" y="111446"/>
                      <a:pt x="171087" y="110543"/>
                      <a:pt x="168647" y="109425"/>
                    </a:cubicBezTo>
                    <a:cubicBezTo>
                      <a:pt x="163305" y="106945"/>
                      <a:pt x="155917" y="103514"/>
                      <a:pt x="146875" y="99316"/>
                    </a:cubicBezTo>
                    <a:cubicBezTo>
                      <a:pt x="128480" y="90812"/>
                      <a:pt x="102945" y="79328"/>
                      <a:pt x="74411" y="67423"/>
                    </a:cubicBezTo>
                    <a:cubicBezTo>
                      <a:pt x="60143" y="61461"/>
                      <a:pt x="46484" y="55943"/>
                      <a:pt x="34016" y="51038"/>
                    </a:cubicBezTo>
                    <a:cubicBezTo>
                      <a:pt x="28004" y="48877"/>
                      <a:pt x="22178" y="46230"/>
                      <a:pt x="16596" y="43124"/>
                    </a:cubicBezTo>
                    <a:cubicBezTo>
                      <a:pt x="11591" y="40437"/>
                      <a:pt x="7394" y="36464"/>
                      <a:pt x="4438" y="31616"/>
                    </a:cubicBezTo>
                    <a:cubicBezTo>
                      <a:pt x="2351" y="27472"/>
                      <a:pt x="1025" y="22986"/>
                      <a:pt x="523" y="18373"/>
                    </a:cubicBezTo>
                    <a:cubicBezTo>
                      <a:pt x="65" y="14915"/>
                      <a:pt x="128" y="11407"/>
                      <a:pt x="712" y="7968"/>
                    </a:cubicBezTo>
                    <a:cubicBezTo>
                      <a:pt x="1074" y="5786"/>
                      <a:pt x="1830" y="3688"/>
                      <a:pt x="2942" y="1777"/>
                    </a:cubicBezTo>
                    <a:cubicBezTo>
                      <a:pt x="3249" y="1292"/>
                      <a:pt x="3596" y="835"/>
                      <a:pt x="3980" y="410"/>
                    </a:cubicBezTo>
                    <a:cubicBezTo>
                      <a:pt x="4231" y="118"/>
                      <a:pt x="4369" y="-20"/>
                      <a:pt x="4393" y="0"/>
                    </a:cubicBezTo>
                    <a:cubicBezTo>
                      <a:pt x="2801" y="2435"/>
                      <a:pt x="1779" y="5198"/>
                      <a:pt x="1403" y="8082"/>
                    </a:cubicBezTo>
                    <a:cubicBezTo>
                      <a:pt x="958" y="11457"/>
                      <a:pt x="998" y="14879"/>
                      <a:pt x="1522" y="18243"/>
                    </a:cubicBezTo>
                    <a:cubicBezTo>
                      <a:pt x="2111" y="22700"/>
                      <a:pt x="3477" y="27020"/>
                      <a:pt x="5557" y="31006"/>
                    </a:cubicBezTo>
                    <a:cubicBezTo>
                      <a:pt x="8470" y="35588"/>
                      <a:pt x="12539" y="39324"/>
                      <a:pt x="17355" y="41837"/>
                    </a:cubicBezTo>
                    <a:cubicBezTo>
                      <a:pt x="22898" y="44840"/>
                      <a:pt x="28671" y="47399"/>
                      <a:pt x="34619" y="49491"/>
                    </a:cubicBezTo>
                    <a:cubicBezTo>
                      <a:pt x="47132" y="54315"/>
                      <a:pt x="60825" y="59792"/>
                      <a:pt x="75107" y="65760"/>
                    </a:cubicBezTo>
                    <a:cubicBezTo>
                      <a:pt x="103670" y="77678"/>
                      <a:pt x="129150" y="89358"/>
                      <a:pt x="147419" y="98163"/>
                    </a:cubicBezTo>
                    <a:cubicBezTo>
                      <a:pt x="156560" y="102553"/>
                      <a:pt x="163903" y="106218"/>
                      <a:pt x="168955" y="108795"/>
                    </a:cubicBezTo>
                    <a:cubicBezTo>
                      <a:pt x="171334" y="110038"/>
                      <a:pt x="173254" y="111041"/>
                      <a:pt x="174743" y="111820"/>
                    </a:cubicBezTo>
                    <a:cubicBezTo>
                      <a:pt x="175437" y="112138"/>
                      <a:pt x="176096" y="112528"/>
                      <a:pt x="176707" y="11298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20" name="Google Shape;3520;p72"/>
            <p:cNvGrpSpPr/>
            <p:nvPr/>
          </p:nvGrpSpPr>
          <p:grpSpPr>
            <a:xfrm>
              <a:off x="2622629" y="2962363"/>
              <a:ext cx="174894" cy="158768"/>
              <a:chOff x="5849355" y="789777"/>
              <a:chExt cx="86667" cy="78676"/>
            </a:xfrm>
          </p:grpSpPr>
          <p:sp>
            <p:nvSpPr>
              <p:cNvPr id="3521" name="Google Shape;3521;p72"/>
              <p:cNvSpPr/>
              <p:nvPr/>
            </p:nvSpPr>
            <p:spPr>
              <a:xfrm>
                <a:off x="5849355" y="789777"/>
                <a:ext cx="86667" cy="78676"/>
              </a:xfrm>
              <a:custGeom>
                <a:avLst/>
                <a:gdLst/>
                <a:ahLst/>
                <a:cxnLst/>
                <a:rect l="l" t="t" r="r" b="b"/>
                <a:pathLst>
                  <a:path w="86667" h="78676" extrusionOk="0">
                    <a:moveTo>
                      <a:pt x="2627" y="24671"/>
                    </a:moveTo>
                    <a:cubicBezTo>
                      <a:pt x="2627" y="24671"/>
                      <a:pt x="34661" y="-1073"/>
                      <a:pt x="39730" y="33"/>
                    </a:cubicBezTo>
                    <a:cubicBezTo>
                      <a:pt x="44798" y="1139"/>
                      <a:pt x="52760" y="9327"/>
                      <a:pt x="52760" y="9327"/>
                    </a:cubicBezTo>
                    <a:cubicBezTo>
                      <a:pt x="52760" y="9327"/>
                      <a:pt x="74379" y="10112"/>
                      <a:pt x="79369" y="13671"/>
                    </a:cubicBezTo>
                    <a:cubicBezTo>
                      <a:pt x="84360" y="17230"/>
                      <a:pt x="79968" y="27479"/>
                      <a:pt x="79968" y="27479"/>
                    </a:cubicBezTo>
                    <a:cubicBezTo>
                      <a:pt x="84473" y="28779"/>
                      <a:pt x="87374" y="33149"/>
                      <a:pt x="86821" y="37803"/>
                    </a:cubicBezTo>
                    <a:cubicBezTo>
                      <a:pt x="86569" y="41981"/>
                      <a:pt x="84678" y="45892"/>
                      <a:pt x="81558" y="48685"/>
                    </a:cubicBezTo>
                    <a:cubicBezTo>
                      <a:pt x="83761" y="50853"/>
                      <a:pt x="84818" y="53929"/>
                      <a:pt x="84411" y="56993"/>
                    </a:cubicBezTo>
                    <a:cubicBezTo>
                      <a:pt x="83415" y="60347"/>
                      <a:pt x="81325" y="63272"/>
                      <a:pt x="78474" y="65303"/>
                    </a:cubicBezTo>
                    <a:cubicBezTo>
                      <a:pt x="78474" y="65303"/>
                      <a:pt x="84138" y="68506"/>
                      <a:pt x="78517" y="75787"/>
                    </a:cubicBezTo>
                    <a:cubicBezTo>
                      <a:pt x="72897" y="83069"/>
                      <a:pt x="17499" y="74500"/>
                      <a:pt x="10847" y="72682"/>
                    </a:cubicBezTo>
                    <a:cubicBezTo>
                      <a:pt x="7195" y="71732"/>
                      <a:pt x="3639" y="70450"/>
                      <a:pt x="221" y="68851"/>
                    </a:cubicBez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2" name="Google Shape;3522;p72"/>
              <p:cNvSpPr/>
              <p:nvPr/>
            </p:nvSpPr>
            <p:spPr>
              <a:xfrm>
                <a:off x="5881844" y="798120"/>
                <a:ext cx="17917" cy="7169"/>
              </a:xfrm>
              <a:custGeom>
                <a:avLst/>
                <a:gdLst/>
                <a:ahLst/>
                <a:cxnLst/>
                <a:rect l="l" t="t" r="r" b="b"/>
                <a:pathLst>
                  <a:path w="17917" h="7169" extrusionOk="0">
                    <a:moveTo>
                      <a:pt x="18138" y="-2"/>
                    </a:moveTo>
                    <a:cubicBezTo>
                      <a:pt x="12409" y="2955"/>
                      <a:pt x="6409" y="5356"/>
                      <a:pt x="221" y="7167"/>
                    </a:cubicBezTo>
                    <a:cubicBezTo>
                      <a:pt x="5414" y="3165"/>
                      <a:pt x="11617" y="683"/>
                      <a:pt x="18138"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3" name="Google Shape;3523;p72"/>
              <p:cNvSpPr/>
              <p:nvPr/>
            </p:nvSpPr>
            <p:spPr>
              <a:xfrm>
                <a:off x="5914209" y="817208"/>
                <a:ext cx="14449" cy="2434"/>
              </a:xfrm>
              <a:custGeom>
                <a:avLst/>
                <a:gdLst/>
                <a:ahLst/>
                <a:cxnLst/>
                <a:rect l="l" t="t" r="r" b="b"/>
                <a:pathLst>
                  <a:path w="14449" h="2434" extrusionOk="0">
                    <a:moveTo>
                      <a:pt x="14670" y="143"/>
                    </a:moveTo>
                    <a:cubicBezTo>
                      <a:pt x="10104" y="2036"/>
                      <a:pt x="5141" y="2773"/>
                      <a:pt x="221" y="2288"/>
                    </a:cubicBezTo>
                    <a:cubicBezTo>
                      <a:pt x="4787" y="396"/>
                      <a:pt x="9751" y="-341"/>
                      <a:pt x="14670" y="1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4" name="Google Shape;3524;p72"/>
              <p:cNvSpPr/>
              <p:nvPr/>
            </p:nvSpPr>
            <p:spPr>
              <a:xfrm>
                <a:off x="5917339" y="837704"/>
                <a:ext cx="13505" cy="2212"/>
              </a:xfrm>
              <a:custGeom>
                <a:avLst/>
                <a:gdLst/>
                <a:ahLst/>
                <a:cxnLst/>
                <a:rect l="l" t="t" r="r" b="b"/>
                <a:pathLst>
                  <a:path w="13505" h="2212" extrusionOk="0">
                    <a:moveTo>
                      <a:pt x="13722" y="247"/>
                    </a:moveTo>
                    <a:cubicBezTo>
                      <a:pt x="13850" y="714"/>
                      <a:pt x="10916" y="1892"/>
                      <a:pt x="7073" y="2152"/>
                    </a:cubicBezTo>
                    <a:cubicBezTo>
                      <a:pt x="3229" y="2428"/>
                      <a:pt x="160" y="1668"/>
                      <a:pt x="222" y="1188"/>
                    </a:cubicBezTo>
                    <a:cubicBezTo>
                      <a:pt x="278" y="680"/>
                      <a:pt x="3289" y="619"/>
                      <a:pt x="6947" y="354"/>
                    </a:cubicBezTo>
                    <a:cubicBezTo>
                      <a:pt x="10604" y="109"/>
                      <a:pt x="13597" y="-249"/>
                      <a:pt x="13722" y="2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5" name="Google Shape;3525;p72"/>
              <p:cNvSpPr/>
              <p:nvPr/>
            </p:nvSpPr>
            <p:spPr>
              <a:xfrm>
                <a:off x="5917024" y="856910"/>
                <a:ext cx="13209" cy="2352"/>
              </a:xfrm>
              <a:custGeom>
                <a:avLst/>
                <a:gdLst/>
                <a:ahLst/>
                <a:cxnLst/>
                <a:rect l="l" t="t" r="r" b="b"/>
                <a:pathLst>
                  <a:path w="13209" h="2352" extrusionOk="0">
                    <a:moveTo>
                      <a:pt x="13421" y="528"/>
                    </a:moveTo>
                    <a:cubicBezTo>
                      <a:pt x="13612" y="964"/>
                      <a:pt x="10701" y="2469"/>
                      <a:pt x="6770" y="2343"/>
                    </a:cubicBezTo>
                    <a:cubicBezTo>
                      <a:pt x="2837" y="2245"/>
                      <a:pt x="17" y="576"/>
                      <a:pt x="233" y="153"/>
                    </a:cubicBezTo>
                    <a:cubicBezTo>
                      <a:pt x="429" y="-329"/>
                      <a:pt x="3274" y="464"/>
                      <a:pt x="6821" y="542"/>
                    </a:cubicBezTo>
                    <a:cubicBezTo>
                      <a:pt x="10366" y="666"/>
                      <a:pt x="13253" y="36"/>
                      <a:pt x="13421" y="52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26" name="Google Shape;3526;p72"/>
            <p:cNvGrpSpPr/>
            <p:nvPr/>
          </p:nvGrpSpPr>
          <p:grpSpPr>
            <a:xfrm>
              <a:off x="1594960" y="2481012"/>
              <a:ext cx="743903" cy="481350"/>
              <a:chOff x="5340104" y="551248"/>
              <a:chExt cx="368634" cy="238528"/>
            </a:xfrm>
          </p:grpSpPr>
          <p:sp>
            <p:nvSpPr>
              <p:cNvPr id="3527" name="Google Shape;3527;p72"/>
              <p:cNvSpPr/>
              <p:nvPr/>
            </p:nvSpPr>
            <p:spPr>
              <a:xfrm>
                <a:off x="5441702" y="660561"/>
                <a:ext cx="107226" cy="114725"/>
              </a:xfrm>
              <a:custGeom>
                <a:avLst/>
                <a:gdLst/>
                <a:ahLst/>
                <a:cxnLst/>
                <a:rect l="l" t="t" r="r" b="b"/>
                <a:pathLst>
                  <a:path w="107226" h="114725" extrusionOk="0">
                    <a:moveTo>
                      <a:pt x="3807" y="55571"/>
                    </a:moveTo>
                    <a:cubicBezTo>
                      <a:pt x="-3326" y="40382"/>
                      <a:pt x="513" y="19535"/>
                      <a:pt x="12386" y="8987"/>
                    </a:cubicBezTo>
                    <a:cubicBezTo>
                      <a:pt x="26633" y="-3671"/>
                      <a:pt x="46779" y="-408"/>
                      <a:pt x="64456" y="3472"/>
                    </a:cubicBezTo>
                    <a:lnTo>
                      <a:pt x="93098" y="9760"/>
                    </a:lnTo>
                    <a:cubicBezTo>
                      <a:pt x="96605" y="10136"/>
                      <a:pt x="99865" y="11742"/>
                      <a:pt x="102299" y="14293"/>
                    </a:cubicBezTo>
                    <a:cubicBezTo>
                      <a:pt x="104444" y="17902"/>
                      <a:pt x="105424" y="22084"/>
                      <a:pt x="105105" y="26270"/>
                    </a:cubicBezTo>
                    <a:cubicBezTo>
                      <a:pt x="105886" y="55755"/>
                      <a:pt x="106666" y="85240"/>
                      <a:pt x="107447" y="114724"/>
                    </a:cubicBezTo>
                    <a:cubicBezTo>
                      <a:pt x="75107" y="89138"/>
                      <a:pt x="38010" y="71299"/>
                      <a:pt x="1729" y="54093"/>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8" name="Google Shape;3528;p72"/>
              <p:cNvSpPr/>
              <p:nvPr/>
            </p:nvSpPr>
            <p:spPr>
              <a:xfrm>
                <a:off x="5447874" y="652939"/>
                <a:ext cx="151605" cy="125853"/>
              </a:xfrm>
              <a:custGeom>
                <a:avLst/>
                <a:gdLst/>
                <a:ahLst/>
                <a:cxnLst/>
                <a:rect l="l" t="t" r="r" b="b"/>
                <a:pathLst>
                  <a:path w="151605" h="125853" extrusionOk="0">
                    <a:moveTo>
                      <a:pt x="221" y="50955"/>
                    </a:moveTo>
                    <a:cubicBezTo>
                      <a:pt x="358" y="52663"/>
                      <a:pt x="88509" y="3088"/>
                      <a:pt x="94291" y="-2"/>
                    </a:cubicBezTo>
                    <a:lnTo>
                      <a:pt x="151827" y="84439"/>
                    </a:lnTo>
                    <a:lnTo>
                      <a:pt x="108152" y="125851"/>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9" name="Google Shape;3529;p72"/>
              <p:cNvSpPr/>
              <p:nvPr/>
            </p:nvSpPr>
            <p:spPr>
              <a:xfrm>
                <a:off x="5481980" y="551248"/>
                <a:ext cx="226758" cy="211318"/>
              </a:xfrm>
              <a:custGeom>
                <a:avLst/>
                <a:gdLst/>
                <a:ahLst/>
                <a:cxnLst/>
                <a:rect l="l" t="t" r="r" b="b"/>
                <a:pathLst>
                  <a:path w="226758" h="211318" extrusionOk="0">
                    <a:moveTo>
                      <a:pt x="172622" y="1005"/>
                    </a:moveTo>
                    <a:lnTo>
                      <a:pt x="172622" y="1005"/>
                    </a:lnTo>
                    <a:cubicBezTo>
                      <a:pt x="151360" y="-3092"/>
                      <a:pt x="133080" y="5665"/>
                      <a:pt x="117828" y="21023"/>
                    </a:cubicBezTo>
                    <a:lnTo>
                      <a:pt x="94241" y="49151"/>
                    </a:lnTo>
                    <a:lnTo>
                      <a:pt x="57689" y="88640"/>
                    </a:lnTo>
                    <a:lnTo>
                      <a:pt x="221" y="111156"/>
                    </a:lnTo>
                    <a:lnTo>
                      <a:pt x="94084" y="211317"/>
                    </a:lnTo>
                    <a:lnTo>
                      <a:pt x="156121" y="177092"/>
                    </a:lnTo>
                    <a:cubicBezTo>
                      <a:pt x="194196" y="153912"/>
                      <a:pt x="223967" y="127296"/>
                      <a:pt x="226980" y="82848"/>
                    </a:cubicBezTo>
                    <a:lnTo>
                      <a:pt x="223849" y="2952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0" name="Google Shape;3530;p72"/>
              <p:cNvSpPr/>
              <p:nvPr/>
            </p:nvSpPr>
            <p:spPr>
              <a:xfrm>
                <a:off x="5441473" y="639890"/>
                <a:ext cx="110619" cy="97489"/>
              </a:xfrm>
              <a:custGeom>
                <a:avLst/>
                <a:gdLst/>
                <a:ahLst/>
                <a:cxnLst/>
                <a:rect l="l" t="t" r="r" b="b"/>
                <a:pathLst>
                  <a:path w="110619" h="97489" extrusionOk="0">
                    <a:moveTo>
                      <a:pt x="482" y="57799"/>
                    </a:moveTo>
                    <a:cubicBezTo>
                      <a:pt x="482" y="57799"/>
                      <a:pt x="6267" y="29187"/>
                      <a:pt x="33532" y="29764"/>
                    </a:cubicBezTo>
                    <a:cubicBezTo>
                      <a:pt x="60798" y="30340"/>
                      <a:pt x="110841" y="97488"/>
                      <a:pt x="110841" y="97488"/>
                    </a:cubicBezTo>
                    <a:lnTo>
                      <a:pt x="82761" y="25108"/>
                    </a:lnTo>
                    <a:lnTo>
                      <a:pt x="99322" y="-2"/>
                    </a:lnTo>
                    <a:cubicBezTo>
                      <a:pt x="99322" y="-2"/>
                      <a:pt x="-5681" y="5028"/>
                      <a:pt x="482" y="5779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531" name="Google Shape;3531;p72"/>
              <p:cNvGrpSpPr/>
              <p:nvPr/>
            </p:nvGrpSpPr>
            <p:grpSpPr>
              <a:xfrm>
                <a:off x="5340104" y="683394"/>
                <a:ext cx="219396" cy="106382"/>
                <a:chOff x="5340104" y="683394"/>
                <a:chExt cx="219396" cy="106382"/>
              </a:xfrm>
            </p:grpSpPr>
            <p:sp>
              <p:nvSpPr>
                <p:cNvPr id="3532" name="Google Shape;3532;p72"/>
                <p:cNvSpPr/>
                <p:nvPr/>
              </p:nvSpPr>
              <p:spPr>
                <a:xfrm>
                  <a:off x="5340104" y="683394"/>
                  <a:ext cx="219396" cy="106382"/>
                </a:xfrm>
                <a:custGeom>
                  <a:avLst/>
                  <a:gdLst/>
                  <a:ahLst/>
                  <a:cxnLst/>
                  <a:rect l="l" t="t" r="r" b="b"/>
                  <a:pathLst>
                    <a:path w="219396" h="106382" extrusionOk="0">
                      <a:moveTo>
                        <a:pt x="6115" y="5239"/>
                      </a:moveTo>
                      <a:cubicBezTo>
                        <a:pt x="2794" y="10724"/>
                        <a:pt x="-2005" y="43812"/>
                        <a:pt x="1375" y="57367"/>
                      </a:cubicBezTo>
                      <a:cubicBezTo>
                        <a:pt x="5182" y="72635"/>
                        <a:pt x="51754" y="94022"/>
                        <a:pt x="82924" y="71196"/>
                      </a:cubicBezTo>
                      <a:cubicBezTo>
                        <a:pt x="88439" y="67157"/>
                        <a:pt x="101590" y="57367"/>
                        <a:pt x="101590" y="57367"/>
                      </a:cubicBezTo>
                      <a:lnTo>
                        <a:pt x="212209" y="106381"/>
                      </a:lnTo>
                      <a:lnTo>
                        <a:pt x="219617" y="91892"/>
                      </a:lnTo>
                      <a:lnTo>
                        <a:pt x="106785" y="19808"/>
                      </a:lnTo>
                      <a:cubicBezTo>
                        <a:pt x="106785" y="19808"/>
                        <a:pt x="16738" y="-12301"/>
                        <a:pt x="6115" y="523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3" name="Google Shape;3533;p72"/>
                <p:cNvSpPr/>
                <p:nvPr/>
              </p:nvSpPr>
              <p:spPr>
                <a:xfrm>
                  <a:off x="5343159" y="688438"/>
                  <a:ext cx="77821" cy="69360"/>
                </a:xfrm>
                <a:custGeom>
                  <a:avLst/>
                  <a:gdLst/>
                  <a:ahLst/>
                  <a:cxnLst/>
                  <a:rect l="l" t="t" r="r" b="b"/>
                  <a:pathLst>
                    <a:path w="77821" h="69360" extrusionOk="0">
                      <a:moveTo>
                        <a:pt x="221" y="51237"/>
                      </a:moveTo>
                      <a:cubicBezTo>
                        <a:pt x="12513" y="62810"/>
                        <a:pt x="28754" y="69273"/>
                        <a:pt x="45644" y="69312"/>
                      </a:cubicBezTo>
                      <a:cubicBezTo>
                        <a:pt x="53430" y="69727"/>
                        <a:pt x="61113" y="67384"/>
                        <a:pt x="67341" y="62695"/>
                      </a:cubicBezTo>
                      <a:cubicBezTo>
                        <a:pt x="76540" y="54804"/>
                        <a:pt x="77563" y="41188"/>
                        <a:pt x="77903" y="29078"/>
                      </a:cubicBezTo>
                      <a:cubicBezTo>
                        <a:pt x="78366" y="25854"/>
                        <a:pt x="77672" y="22570"/>
                        <a:pt x="75946" y="19807"/>
                      </a:cubicBezTo>
                      <a:cubicBezTo>
                        <a:pt x="74480" y="18266"/>
                        <a:pt x="72664" y="17099"/>
                        <a:pt x="70652" y="16405"/>
                      </a:cubicBezTo>
                      <a:cubicBezTo>
                        <a:pt x="49537" y="7338"/>
                        <a:pt x="27075" y="1795"/>
                        <a:pt x="4162"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4" name="Google Shape;3534;p72"/>
                <p:cNvSpPr/>
                <p:nvPr/>
              </p:nvSpPr>
              <p:spPr>
                <a:xfrm>
                  <a:off x="5479099" y="732553"/>
                  <a:ext cx="14829" cy="25293"/>
                </a:xfrm>
                <a:custGeom>
                  <a:avLst/>
                  <a:gdLst/>
                  <a:ahLst/>
                  <a:cxnLst/>
                  <a:rect l="l" t="t" r="r" b="b"/>
                  <a:pathLst>
                    <a:path w="14829" h="25293" extrusionOk="0">
                      <a:moveTo>
                        <a:pt x="221" y="25291"/>
                      </a:moveTo>
                      <a:cubicBezTo>
                        <a:pt x="5165" y="16860"/>
                        <a:pt x="10108" y="8429"/>
                        <a:pt x="1505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5" name="Google Shape;3535;p72"/>
                <p:cNvSpPr/>
                <p:nvPr/>
              </p:nvSpPr>
              <p:spPr>
                <a:xfrm>
                  <a:off x="5443138" y="703301"/>
                  <a:ext cx="5204" cy="38147"/>
                </a:xfrm>
                <a:custGeom>
                  <a:avLst/>
                  <a:gdLst/>
                  <a:ahLst/>
                  <a:cxnLst/>
                  <a:rect l="l" t="t" r="r" b="b"/>
                  <a:pathLst>
                    <a:path w="5204" h="38147" extrusionOk="0">
                      <a:moveTo>
                        <a:pt x="221" y="38146"/>
                      </a:moveTo>
                      <a:cubicBezTo>
                        <a:pt x="3284" y="25646"/>
                        <a:pt x="5028" y="12861"/>
                        <a:pt x="5426"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6" name="Google Shape;3536;p72"/>
                <p:cNvSpPr/>
                <p:nvPr/>
              </p:nvSpPr>
              <p:spPr>
                <a:xfrm>
                  <a:off x="5341764" y="715026"/>
                  <a:ext cx="65476" cy="11105"/>
                </a:xfrm>
                <a:custGeom>
                  <a:avLst/>
                  <a:gdLst/>
                  <a:ahLst/>
                  <a:cxnLst/>
                  <a:rect l="l" t="t" r="r" b="b"/>
                  <a:pathLst>
                    <a:path w="65476" h="11105" extrusionOk="0">
                      <a:moveTo>
                        <a:pt x="221" y="-2"/>
                      </a:moveTo>
                      <a:cubicBezTo>
                        <a:pt x="20821" y="8928"/>
                        <a:pt x="43330" y="12564"/>
                        <a:pt x="65697" y="1057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537" name="Google Shape;3537;p72"/>
            <p:cNvSpPr/>
            <p:nvPr/>
          </p:nvSpPr>
          <p:spPr>
            <a:xfrm>
              <a:off x="2208215" y="2549414"/>
              <a:ext cx="435931" cy="556763"/>
            </a:xfrm>
            <a:custGeom>
              <a:avLst/>
              <a:gdLst/>
              <a:ahLst/>
              <a:cxnLst/>
              <a:rect l="l" t="t" r="r" b="b"/>
              <a:pathLst>
                <a:path w="216075" h="275967" extrusionOk="0">
                  <a:moveTo>
                    <a:pt x="86739" y="163427"/>
                  </a:moveTo>
                  <a:lnTo>
                    <a:pt x="67724" y="21350"/>
                  </a:lnTo>
                  <a:cubicBezTo>
                    <a:pt x="67567" y="13007"/>
                    <a:pt x="62544" y="5527"/>
                    <a:pt x="54877" y="2219"/>
                  </a:cubicBezTo>
                  <a:cubicBezTo>
                    <a:pt x="50847" y="650"/>
                    <a:pt x="46544" y="-102"/>
                    <a:pt x="42219" y="9"/>
                  </a:cubicBezTo>
                  <a:cubicBezTo>
                    <a:pt x="18537" y="501"/>
                    <a:pt x="-262" y="20083"/>
                    <a:pt x="230" y="43746"/>
                  </a:cubicBezTo>
                  <a:cubicBezTo>
                    <a:pt x="251" y="44747"/>
                    <a:pt x="307" y="45748"/>
                    <a:pt x="398" y="46745"/>
                  </a:cubicBezTo>
                  <a:cubicBezTo>
                    <a:pt x="3205" y="81322"/>
                    <a:pt x="15424" y="135647"/>
                    <a:pt x="18672" y="159347"/>
                  </a:cubicBezTo>
                  <a:cubicBezTo>
                    <a:pt x="21505" y="180020"/>
                    <a:pt x="22633" y="203571"/>
                    <a:pt x="34464" y="210862"/>
                  </a:cubicBezTo>
                  <a:cubicBezTo>
                    <a:pt x="46096" y="218029"/>
                    <a:pt x="209675" y="275966"/>
                    <a:pt x="209675" y="275966"/>
                  </a:cubicBezTo>
                  <a:lnTo>
                    <a:pt x="216297" y="229166"/>
                  </a:lnTo>
                  <a:close/>
                </a:path>
              </a:pathLst>
            </a:custGeom>
            <a:solidFill>
              <a:srgbClr val="F5AF9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8" name="Google Shape;3538;p72"/>
            <p:cNvSpPr/>
            <p:nvPr/>
          </p:nvSpPr>
          <p:spPr>
            <a:xfrm>
              <a:off x="2371614" y="2377278"/>
              <a:ext cx="31741" cy="36083"/>
            </a:xfrm>
            <a:custGeom>
              <a:avLst/>
              <a:gdLst/>
              <a:ahLst/>
              <a:cxnLst/>
              <a:rect l="l" t="t" r="r" b="b"/>
              <a:pathLst>
                <a:path w="15733" h="17885" extrusionOk="0">
                  <a:moveTo>
                    <a:pt x="15946" y="17884"/>
                  </a:moveTo>
                  <a:cubicBezTo>
                    <a:pt x="7860" y="15194"/>
                    <a:pt x="1852" y="8361"/>
                    <a:pt x="221" y="3"/>
                  </a:cubicBezTo>
                  <a:cubicBezTo>
                    <a:pt x="732" y="-182"/>
                    <a:pt x="2632" y="4960"/>
                    <a:pt x="7019" y="9880"/>
                  </a:cubicBezTo>
                  <a:cubicBezTo>
                    <a:pt x="11335" y="14857"/>
                    <a:pt x="16196" y="17402"/>
                    <a:pt x="15946" y="1788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sp>
        <p:nvSpPr>
          <p:cNvPr id="586" name="Google Shape;586;p37"/>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Clr>
                <a:schemeClr val="dk1"/>
              </a:buClr>
              <a:buSzPts val="1100"/>
              <a:buFont typeface="Arial"/>
              <a:buNone/>
            </a:pPr>
            <a:r>
              <a:rPr lang="en"/>
              <a:t>Contents of this template</a:t>
            </a:r>
            <a:endParaRPr/>
          </a:p>
        </p:txBody>
      </p:sp>
      <p:graphicFrame>
        <p:nvGraphicFramePr>
          <p:cNvPr id="587" name="Google Shape;587;p37"/>
          <p:cNvGraphicFramePr/>
          <p:nvPr/>
        </p:nvGraphicFramePr>
        <p:xfrm>
          <a:off x="792938" y="1541063"/>
          <a:ext cx="3000000" cy="3000000"/>
        </p:xfrm>
        <a:graphic>
          <a:graphicData uri="http://schemas.openxmlformats.org/drawingml/2006/table">
            <a:tbl>
              <a:tblPr>
                <a:noFill/>
                <a:tableStyleId>{BA7CA293-1308-4ACC-B3B4-B52D9E6BE8C9}</a:tableStyleId>
              </a:tblPr>
              <a:tblGrid>
                <a:gridCol w="2207725">
                  <a:extLst>
                    <a:ext uri="{9D8B030D-6E8A-4147-A177-3AD203B41FA5}">
                      <a16:colId xmlns:a16="http://schemas.microsoft.com/office/drawing/2014/main" val="20000"/>
                    </a:ext>
                  </a:extLst>
                </a:gridCol>
                <a:gridCol w="5350400">
                  <a:extLst>
                    <a:ext uri="{9D8B030D-6E8A-4147-A177-3AD203B41FA5}">
                      <a16:colId xmlns:a16="http://schemas.microsoft.com/office/drawing/2014/main" val="20001"/>
                    </a:ext>
                  </a:extLst>
                </a:gridCol>
              </a:tblGrid>
              <a:tr h="401900">
                <a:tc>
                  <a:txBody>
                    <a:bodyPr/>
                    <a:lstStyle/>
                    <a:p>
                      <a:pPr marL="0" lvl="0" indent="0" algn="l" rtl="0">
                        <a:spcBef>
                          <a:spcPts val="0"/>
                        </a:spcBef>
                        <a:spcAft>
                          <a:spcPts val="0"/>
                        </a:spcAft>
                        <a:buNone/>
                      </a:pPr>
                      <a:r>
                        <a:rPr lang="en" sz="1050" b="1" u="sng">
                          <a:solidFill>
                            <a:schemeClr val="dk1"/>
                          </a:solidFill>
                          <a:latin typeface="Figtree"/>
                          <a:ea typeface="Figtree"/>
                          <a:cs typeface="Figtree"/>
                          <a:sym typeface="Figtree"/>
                          <a:hlinkClick r:id="rId3" action="ppaction://hlinksldjump">
                            <a:extLst>
                              <a:ext uri="{A12FA001-AC4F-418D-AE19-62706E023703}">
                                <ahyp:hlinkClr xmlns:ahyp="http://schemas.microsoft.com/office/drawing/2018/hyperlinkcolor" val="tx"/>
                              </a:ext>
                            </a:extLst>
                          </a:hlinkClick>
                        </a:rPr>
                        <a:t>Fonts</a:t>
                      </a:r>
                      <a:endParaRPr sz="1050" b="1" u="sng">
                        <a:solidFill>
                          <a:schemeClr val="dk1"/>
                        </a:solidFill>
                        <a:latin typeface="Figtree"/>
                        <a:ea typeface="Figtree"/>
                        <a:cs typeface="Figtree"/>
                        <a:sym typeface="Figtree"/>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l" rtl="0">
                        <a:spcBef>
                          <a:spcPts val="0"/>
                        </a:spcBef>
                        <a:spcAft>
                          <a:spcPts val="1600"/>
                        </a:spcAft>
                        <a:buNone/>
                      </a:pPr>
                      <a:r>
                        <a:rPr lang="en" sz="1050">
                          <a:solidFill>
                            <a:schemeClr val="dk1"/>
                          </a:solidFill>
                          <a:latin typeface="Figtree"/>
                          <a:ea typeface="Figtree"/>
                          <a:cs typeface="Figtree"/>
                          <a:sym typeface="Figtree"/>
                        </a:rPr>
                        <a:t>To view this template correctly in PowerPoint, download and install the fonts we used</a:t>
                      </a:r>
                      <a:endParaRPr sz="1050">
                        <a:solidFill>
                          <a:schemeClr val="dk1"/>
                        </a:solidFill>
                        <a:latin typeface="Figtree"/>
                        <a:ea typeface="Figtree"/>
                        <a:cs typeface="Figtree"/>
                        <a:sym typeface="Figtree"/>
                      </a:endParaRPr>
                    </a:p>
                  </a:txBody>
                  <a:tcPr marL="91425" marR="91425" marT="0" marB="0" anchor="ctr">
                    <a:lnL w="9525" cap="flat" cmpd="sng">
                      <a:solidFill>
                        <a:schemeClr val="dk1"/>
                      </a:solidFill>
                      <a:prstDash val="lgDash"/>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0"/>
                  </a:ext>
                </a:extLst>
              </a:tr>
              <a:tr h="401900">
                <a:tc>
                  <a:txBody>
                    <a:bodyPr/>
                    <a:lstStyle/>
                    <a:p>
                      <a:pPr marL="0" lvl="0" indent="0" algn="l" rtl="0">
                        <a:spcBef>
                          <a:spcPts val="0"/>
                        </a:spcBef>
                        <a:spcAft>
                          <a:spcPts val="0"/>
                        </a:spcAft>
                        <a:buNone/>
                      </a:pPr>
                      <a:r>
                        <a:rPr lang="en" sz="1050" b="1" u="sng">
                          <a:solidFill>
                            <a:schemeClr val="dk1"/>
                          </a:solidFill>
                          <a:latin typeface="Figtree"/>
                          <a:ea typeface="Figtree"/>
                          <a:cs typeface="Figtree"/>
                          <a:sym typeface="Figtree"/>
                          <a:hlinkClick r:id="rId4" action="ppaction://hlinksldjump">
                            <a:extLst>
                              <a:ext uri="{A12FA001-AC4F-418D-AE19-62706E023703}">
                                <ahyp:hlinkClr xmlns:ahyp="http://schemas.microsoft.com/office/drawing/2018/hyperlinkcolor" val="tx"/>
                              </a:ext>
                            </a:extLst>
                          </a:hlinkClick>
                        </a:rPr>
                        <a:t>Used</a:t>
                      </a:r>
                      <a:r>
                        <a:rPr lang="en" sz="1050" b="1">
                          <a:solidFill>
                            <a:schemeClr val="dk1"/>
                          </a:solidFill>
                          <a:latin typeface="Figtree"/>
                          <a:ea typeface="Figtree"/>
                          <a:cs typeface="Figtree"/>
                          <a:sym typeface="Figtree"/>
                        </a:rPr>
                        <a:t> </a:t>
                      </a:r>
                      <a:r>
                        <a:rPr lang="en" sz="1050">
                          <a:solidFill>
                            <a:schemeClr val="dk1"/>
                          </a:solidFill>
                          <a:latin typeface="Figtree"/>
                          <a:ea typeface="Figtree"/>
                          <a:cs typeface="Figtree"/>
                          <a:sym typeface="Figtree"/>
                        </a:rPr>
                        <a:t>and </a:t>
                      </a:r>
                      <a:r>
                        <a:rPr lang="en" sz="1050" b="1" u="sng">
                          <a:solidFill>
                            <a:schemeClr val="dk1"/>
                          </a:solidFill>
                          <a:latin typeface="Figtree"/>
                          <a:ea typeface="Figtree"/>
                          <a:cs typeface="Figtree"/>
                          <a:sym typeface="Figtree"/>
                          <a:hlinkClick r:id="rId5" action="ppaction://hlinksldjump">
                            <a:extLst>
                              <a:ext uri="{A12FA001-AC4F-418D-AE19-62706E023703}">
                                <ahyp:hlinkClr xmlns:ahyp="http://schemas.microsoft.com/office/drawing/2018/hyperlinkcolor" val="tx"/>
                              </a:ext>
                            </a:extLst>
                          </a:hlinkClick>
                        </a:rPr>
                        <a:t>alternative</a:t>
                      </a:r>
                      <a:r>
                        <a:rPr lang="en" sz="1050" b="1" u="sng">
                          <a:solidFill>
                            <a:schemeClr val="dk1"/>
                          </a:solidFill>
                          <a:latin typeface="Figtree"/>
                          <a:ea typeface="Figtree"/>
                          <a:cs typeface="Figtree"/>
                          <a:sym typeface="Figtree"/>
                          <a:hlinkClick r:id="rId5" action="ppaction://hlinksldjump">
                            <a:extLst>
                              <a:ext uri="{A12FA001-AC4F-418D-AE19-62706E023703}">
                                <ahyp:hlinkClr xmlns:ahyp="http://schemas.microsoft.com/office/drawing/2018/hyperlinkcolor" val="tx"/>
                              </a:ext>
                            </a:extLst>
                          </a:hlinkClick>
                        </a:rPr>
                        <a:t> resources</a:t>
                      </a:r>
                      <a:endParaRPr sz="1050" b="1" u="sng">
                        <a:solidFill>
                          <a:schemeClr val="dk1"/>
                        </a:solidFill>
                        <a:latin typeface="Figtree"/>
                        <a:ea typeface="Figtree"/>
                        <a:cs typeface="Figtree"/>
                        <a:sym typeface="Figtree"/>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marR="0" lvl="0" indent="0" algn="l" rtl="0">
                        <a:lnSpc>
                          <a:spcPct val="100000"/>
                        </a:lnSpc>
                        <a:spcBef>
                          <a:spcPts val="0"/>
                        </a:spcBef>
                        <a:spcAft>
                          <a:spcPts val="1600"/>
                        </a:spcAft>
                        <a:buNone/>
                      </a:pPr>
                      <a:r>
                        <a:rPr lang="en" sz="1050">
                          <a:solidFill>
                            <a:schemeClr val="dk1"/>
                          </a:solidFill>
                          <a:latin typeface="Figtree"/>
                          <a:ea typeface="Figtree"/>
                          <a:cs typeface="Figtree"/>
                          <a:sym typeface="Figtree"/>
                        </a:rPr>
                        <a:t>An assortment of graphic resources that are suitable for use in this presentation</a:t>
                      </a:r>
                      <a:endParaRPr sz="1050">
                        <a:solidFill>
                          <a:schemeClr val="dk1"/>
                        </a:solidFill>
                        <a:latin typeface="Figtree"/>
                        <a:ea typeface="Figtree"/>
                        <a:cs typeface="Figtree"/>
                        <a:sym typeface="Figtree"/>
                      </a:endParaRPr>
                    </a:p>
                  </a:txBody>
                  <a:tcPr marL="91425" marR="91425" marT="0" marB="0" anchor="ctr">
                    <a:lnL w="9525" cap="flat" cmpd="sng">
                      <a:solidFill>
                        <a:schemeClr val="dk1"/>
                      </a:solidFill>
                      <a:prstDash val="lgDash"/>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1"/>
                  </a:ext>
                </a:extLst>
              </a:tr>
              <a:tr h="401900">
                <a:tc>
                  <a:txBody>
                    <a:bodyPr/>
                    <a:lstStyle/>
                    <a:p>
                      <a:pPr marL="0" lvl="0" indent="0" algn="l" rtl="0">
                        <a:spcBef>
                          <a:spcPts val="0"/>
                        </a:spcBef>
                        <a:spcAft>
                          <a:spcPts val="0"/>
                        </a:spcAft>
                        <a:buNone/>
                      </a:pPr>
                      <a:r>
                        <a:rPr lang="en" sz="1050" b="1" u="sng">
                          <a:solidFill>
                            <a:schemeClr val="dk1"/>
                          </a:solidFill>
                          <a:latin typeface="Figtree"/>
                          <a:ea typeface="Figtree"/>
                          <a:cs typeface="Figtree"/>
                          <a:sym typeface="Figtree"/>
                          <a:hlinkClick r:id="rId6" action="ppaction://hlinksldjump">
                            <a:extLst>
                              <a:ext uri="{A12FA001-AC4F-418D-AE19-62706E023703}">
                                <ahyp:hlinkClr xmlns:ahyp="http://schemas.microsoft.com/office/drawing/2018/hyperlinkcolor" val="tx"/>
                              </a:ext>
                            </a:extLst>
                          </a:hlinkClick>
                        </a:rPr>
                        <a:t>Thanks slide</a:t>
                      </a:r>
                      <a:endParaRPr sz="1050" b="1" u="sng">
                        <a:solidFill>
                          <a:schemeClr val="dk1"/>
                        </a:solidFill>
                        <a:latin typeface="Figtree"/>
                        <a:ea typeface="Figtree"/>
                        <a:cs typeface="Figtree"/>
                        <a:sym typeface="Figtree"/>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l" rtl="0">
                        <a:spcBef>
                          <a:spcPts val="0"/>
                        </a:spcBef>
                        <a:spcAft>
                          <a:spcPts val="1600"/>
                        </a:spcAft>
                        <a:buNone/>
                      </a:pPr>
                      <a:r>
                        <a:rPr lang="en" sz="1050">
                          <a:solidFill>
                            <a:schemeClr val="dk1"/>
                          </a:solidFill>
                          <a:latin typeface="Figtree"/>
                          <a:ea typeface="Figtree"/>
                          <a:cs typeface="Figtree"/>
                          <a:sym typeface="Figtree"/>
                        </a:rPr>
                        <a:t>You must keep it so that proper credits for our design are given</a:t>
                      </a:r>
                      <a:endParaRPr sz="1050">
                        <a:solidFill>
                          <a:schemeClr val="dk1"/>
                        </a:solidFill>
                        <a:latin typeface="Figtree"/>
                        <a:ea typeface="Figtree"/>
                        <a:cs typeface="Figtree"/>
                        <a:sym typeface="Figtree"/>
                      </a:endParaRPr>
                    </a:p>
                  </a:txBody>
                  <a:tcPr marL="91425" marR="91425" marT="0" marB="0" anchor="ctr">
                    <a:lnL w="9525" cap="flat" cmpd="sng">
                      <a:solidFill>
                        <a:schemeClr val="dk1"/>
                      </a:solidFill>
                      <a:prstDash val="lgDash"/>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2"/>
                  </a:ext>
                </a:extLst>
              </a:tr>
              <a:tr h="401900">
                <a:tc>
                  <a:txBody>
                    <a:bodyPr/>
                    <a:lstStyle/>
                    <a:p>
                      <a:pPr marL="0" lvl="0" indent="0" algn="l" rtl="0">
                        <a:spcBef>
                          <a:spcPts val="0"/>
                        </a:spcBef>
                        <a:spcAft>
                          <a:spcPts val="0"/>
                        </a:spcAft>
                        <a:buNone/>
                      </a:pPr>
                      <a:r>
                        <a:rPr lang="en" sz="1050" b="1" u="sng">
                          <a:solidFill>
                            <a:schemeClr val="dk1"/>
                          </a:solidFill>
                          <a:latin typeface="Figtree"/>
                          <a:ea typeface="Figtree"/>
                          <a:cs typeface="Figtree"/>
                          <a:sym typeface="Figtree"/>
                          <a:hlinkClick r:id="rId3" action="ppaction://hlinksldjump">
                            <a:extLst>
                              <a:ext uri="{A12FA001-AC4F-418D-AE19-62706E023703}">
                                <ahyp:hlinkClr xmlns:ahyp="http://schemas.microsoft.com/office/drawing/2018/hyperlinkcolor" val="tx"/>
                              </a:ext>
                            </a:extLst>
                          </a:hlinkClick>
                        </a:rPr>
                        <a:t>Colors</a:t>
                      </a:r>
                      <a:endParaRPr sz="1050" b="1" u="sng">
                        <a:solidFill>
                          <a:schemeClr val="dk1"/>
                        </a:solidFill>
                        <a:latin typeface="Figtree"/>
                        <a:ea typeface="Figtree"/>
                        <a:cs typeface="Figtree"/>
                        <a:sym typeface="Figtree"/>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l" rtl="0">
                        <a:spcBef>
                          <a:spcPts val="0"/>
                        </a:spcBef>
                        <a:spcAft>
                          <a:spcPts val="1600"/>
                        </a:spcAft>
                        <a:buNone/>
                      </a:pPr>
                      <a:r>
                        <a:rPr lang="en" sz="1050">
                          <a:solidFill>
                            <a:schemeClr val="dk1"/>
                          </a:solidFill>
                          <a:latin typeface="Figtree"/>
                          <a:ea typeface="Figtree"/>
                          <a:cs typeface="Figtree"/>
                          <a:sym typeface="Figtree"/>
                        </a:rPr>
                        <a:t>All the colors used in this presentation</a:t>
                      </a:r>
                      <a:endParaRPr sz="1050">
                        <a:solidFill>
                          <a:schemeClr val="dk1"/>
                        </a:solidFill>
                        <a:latin typeface="Figtree"/>
                        <a:ea typeface="Figtree"/>
                        <a:cs typeface="Figtree"/>
                        <a:sym typeface="Figtree"/>
                      </a:endParaRPr>
                    </a:p>
                  </a:txBody>
                  <a:tcPr marL="91425" marR="91425" marT="0" marB="0" anchor="ctr">
                    <a:lnL w="9525" cap="flat" cmpd="sng">
                      <a:solidFill>
                        <a:schemeClr val="dk1"/>
                      </a:solidFill>
                      <a:prstDash val="lgDash"/>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3"/>
                  </a:ext>
                </a:extLst>
              </a:tr>
              <a:tr h="401900">
                <a:tc>
                  <a:txBody>
                    <a:bodyPr/>
                    <a:lstStyle/>
                    <a:p>
                      <a:pPr marL="0" lvl="0" indent="0" algn="l" rtl="0">
                        <a:spcBef>
                          <a:spcPts val="0"/>
                        </a:spcBef>
                        <a:spcAft>
                          <a:spcPts val="0"/>
                        </a:spcAft>
                        <a:buNone/>
                      </a:pPr>
                      <a:r>
                        <a:rPr lang="en" sz="1050" b="1" u="sng">
                          <a:solidFill>
                            <a:schemeClr val="dk1"/>
                          </a:solidFill>
                          <a:latin typeface="Figtree"/>
                          <a:ea typeface="Figtree"/>
                          <a:cs typeface="Figtree"/>
                          <a:sym typeface="Figtree"/>
                          <a:hlinkClick r:id="rId7" action="ppaction://hlinksldjump">
                            <a:extLst>
                              <a:ext uri="{A12FA001-AC4F-418D-AE19-62706E023703}">
                                <ahyp:hlinkClr xmlns:ahyp="http://schemas.microsoft.com/office/drawing/2018/hyperlinkcolor" val="tx"/>
                              </a:ext>
                            </a:extLst>
                          </a:hlinkClick>
                        </a:rPr>
                        <a:t>Icons</a:t>
                      </a:r>
                      <a:r>
                        <a:rPr lang="en" sz="1050">
                          <a:solidFill>
                            <a:schemeClr val="dk1"/>
                          </a:solidFill>
                          <a:latin typeface="Figtree"/>
                          <a:ea typeface="Figtree"/>
                          <a:cs typeface="Figtree"/>
                          <a:sym typeface="Figtree"/>
                        </a:rPr>
                        <a:t> and</a:t>
                      </a:r>
                      <a:r>
                        <a:rPr lang="en" sz="1050" b="1">
                          <a:solidFill>
                            <a:schemeClr val="dk1"/>
                          </a:solidFill>
                          <a:latin typeface="Figtree"/>
                          <a:ea typeface="Figtree"/>
                          <a:cs typeface="Figtree"/>
                          <a:sym typeface="Figtree"/>
                        </a:rPr>
                        <a:t> </a:t>
                      </a:r>
                      <a:r>
                        <a:rPr lang="en" sz="1050" b="1" u="sng">
                          <a:solidFill>
                            <a:schemeClr val="dk1"/>
                          </a:solidFill>
                          <a:latin typeface="Figtree"/>
                          <a:ea typeface="Figtree"/>
                          <a:cs typeface="Figtree"/>
                          <a:sym typeface="Figtree"/>
                          <a:hlinkClick r:id="rId8" action="ppaction://hlinksldjump">
                            <a:extLst>
                              <a:ext uri="{A12FA001-AC4F-418D-AE19-62706E023703}">
                                <ahyp:hlinkClr xmlns:ahyp="http://schemas.microsoft.com/office/drawing/2018/hyperlinkcolor" val="tx"/>
                              </a:ext>
                            </a:extLst>
                          </a:hlinkClick>
                        </a:rPr>
                        <a:t>infographic resources</a:t>
                      </a:r>
                      <a:endParaRPr sz="1050" b="1" u="sng">
                        <a:solidFill>
                          <a:schemeClr val="dk1"/>
                        </a:solidFill>
                        <a:latin typeface="Figtree"/>
                        <a:ea typeface="Figtree"/>
                        <a:cs typeface="Figtree"/>
                        <a:sym typeface="Figtree"/>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tc>
                  <a:txBody>
                    <a:bodyPr/>
                    <a:lstStyle/>
                    <a:p>
                      <a:pPr marL="0" lvl="0" indent="0" algn="l" rtl="0">
                        <a:spcBef>
                          <a:spcPts val="0"/>
                        </a:spcBef>
                        <a:spcAft>
                          <a:spcPts val="0"/>
                        </a:spcAft>
                        <a:buNone/>
                      </a:pPr>
                      <a:r>
                        <a:rPr lang="en" sz="1050">
                          <a:solidFill>
                            <a:schemeClr val="dk1"/>
                          </a:solidFill>
                          <a:latin typeface="Figtree"/>
                          <a:ea typeface="Figtree"/>
                          <a:cs typeface="Figtree"/>
                          <a:sym typeface="Figtree"/>
                        </a:rPr>
                        <a:t>These can be used in the template, and their size and color can be edited</a:t>
                      </a:r>
                      <a:endParaRPr sz="1050">
                        <a:solidFill>
                          <a:schemeClr val="dk1"/>
                        </a:solidFill>
                        <a:latin typeface="Figtree"/>
                        <a:ea typeface="Figtree"/>
                        <a:cs typeface="Figtree"/>
                        <a:sym typeface="Figtree"/>
                      </a:endParaRPr>
                    </a:p>
                  </a:txBody>
                  <a:tcPr marL="91425" marR="91425" marT="0" marB="0" anchor="ctr">
                    <a:lnL w="9525" cap="flat" cmpd="sng">
                      <a:solidFill>
                        <a:schemeClr val="dk1"/>
                      </a:solidFill>
                      <a:prstDash val="lgDash"/>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chemeClr val="dk1"/>
                      </a:solidFill>
                      <a:prstDash val="lgDash"/>
                      <a:round/>
                      <a:headEnd type="none" w="sm" len="sm"/>
                      <a:tailEnd type="none" w="sm" len="sm"/>
                    </a:lnB>
                  </a:tcPr>
                </a:tc>
                <a:extLst>
                  <a:ext uri="{0D108BD9-81ED-4DB2-BD59-A6C34878D82A}">
                    <a16:rowId xmlns:a16="http://schemas.microsoft.com/office/drawing/2014/main" val="10004"/>
                  </a:ext>
                </a:extLst>
              </a:tr>
              <a:tr h="401900">
                <a:tc>
                  <a:txBody>
                    <a:bodyPr/>
                    <a:lstStyle/>
                    <a:p>
                      <a:pPr marL="0" lvl="0" indent="0" algn="l" rtl="0">
                        <a:spcBef>
                          <a:spcPts val="0"/>
                        </a:spcBef>
                        <a:spcAft>
                          <a:spcPts val="0"/>
                        </a:spcAft>
                        <a:buNone/>
                      </a:pPr>
                      <a:r>
                        <a:rPr lang="en" sz="1050" b="1">
                          <a:solidFill>
                            <a:schemeClr val="dk1"/>
                          </a:solidFill>
                          <a:latin typeface="Figtree"/>
                          <a:ea typeface="Figtree"/>
                          <a:cs typeface="Figtree"/>
                          <a:sym typeface="Figtree"/>
                        </a:rPr>
                        <a:t>Editable presentation theme </a:t>
                      </a:r>
                      <a:endParaRPr sz="1050" b="1">
                        <a:solidFill>
                          <a:schemeClr val="dk1"/>
                        </a:solidFill>
                        <a:latin typeface="Figtree"/>
                        <a:ea typeface="Figtree"/>
                        <a:cs typeface="Figtree"/>
                        <a:sym typeface="Figtree"/>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chemeClr val="dk1"/>
                      </a:solidFill>
                      <a:prstDash val="lgDash"/>
                      <a:round/>
                      <a:headEnd type="none" w="sm" len="sm"/>
                      <a:tailEnd type="none" w="sm" len="sm"/>
                    </a:lnR>
                    <a:lnT w="9525" cap="flat" cmpd="sng">
                      <a:solidFill>
                        <a:schemeClr val="dk1"/>
                      </a:solidFill>
                      <a:prstDash val="lgDash"/>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l" rtl="0">
                        <a:spcBef>
                          <a:spcPts val="0"/>
                        </a:spcBef>
                        <a:spcAft>
                          <a:spcPts val="1600"/>
                        </a:spcAft>
                        <a:buNone/>
                      </a:pPr>
                      <a:r>
                        <a:rPr lang="en" sz="1050">
                          <a:solidFill>
                            <a:schemeClr val="dk1"/>
                          </a:solidFill>
                          <a:latin typeface="Figtree"/>
                          <a:ea typeface="Figtree"/>
                          <a:cs typeface="Figtree"/>
                          <a:sym typeface="Figtree"/>
                        </a:rPr>
                        <a:t>You can edit the master slides easily. For more info, click </a:t>
                      </a:r>
                      <a:r>
                        <a:rPr lang="en" sz="1050" b="1" u="sng">
                          <a:solidFill>
                            <a:schemeClr val="dk1"/>
                          </a:solidFill>
                          <a:latin typeface="Figtree"/>
                          <a:ea typeface="Figtree"/>
                          <a:cs typeface="Figtree"/>
                          <a:sym typeface="Figtree"/>
                          <a:hlinkClick r:id="rId9">
                            <a:extLst>
                              <a:ext uri="{A12FA001-AC4F-418D-AE19-62706E023703}">
                                <ahyp:hlinkClr xmlns:ahyp="http://schemas.microsoft.com/office/drawing/2018/hyperlinkcolor" val="tx"/>
                              </a:ext>
                            </a:extLst>
                          </a:hlinkClick>
                        </a:rPr>
                        <a:t>here</a:t>
                      </a:r>
                      <a:endParaRPr sz="1050" b="1">
                        <a:solidFill>
                          <a:schemeClr val="dk1"/>
                        </a:solidFill>
                        <a:latin typeface="Figtree"/>
                        <a:ea typeface="Figtree"/>
                        <a:cs typeface="Figtree"/>
                        <a:sym typeface="Figtree"/>
                      </a:endParaRPr>
                    </a:p>
                  </a:txBody>
                  <a:tcPr marL="91425" marR="91425" marT="0" marB="0" anchor="ctr">
                    <a:lnL w="9525" cap="flat" cmpd="sng">
                      <a:solidFill>
                        <a:schemeClr val="dk1"/>
                      </a:solidFill>
                      <a:prstDash val="lgDash"/>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lgDash"/>
                      <a:round/>
                      <a:headEnd type="none" w="sm" len="sm"/>
                      <a:tailEnd type="none" w="sm" len="sm"/>
                    </a:lnT>
                    <a:lnB w="9525" cap="flat" cmpd="sng">
                      <a:solidFill>
                        <a:srgbClr val="595959">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588" name="Google Shape;588;p37"/>
          <p:cNvSpPr txBox="1"/>
          <p:nvPr/>
        </p:nvSpPr>
        <p:spPr>
          <a:xfrm>
            <a:off x="720000" y="1063725"/>
            <a:ext cx="7704000" cy="369900"/>
          </a:xfrm>
          <a:prstGeom prst="rect">
            <a:avLst/>
          </a:prstGeom>
          <a:noFill/>
          <a:ln>
            <a:noFill/>
          </a:ln>
        </p:spPr>
        <p:txBody>
          <a:bodyPr spcFirstLastPara="1" wrap="square" lIns="91425" tIns="91425" rIns="0" bIns="91425" anchor="t" anchorCtr="0">
            <a:noAutofit/>
          </a:bodyPr>
          <a:lstStyle/>
          <a:p>
            <a:pPr marL="0" lvl="0" indent="0" algn="l" rtl="0">
              <a:lnSpc>
                <a:spcPct val="115000"/>
              </a:lnSpc>
              <a:spcBef>
                <a:spcPts val="0"/>
              </a:spcBef>
              <a:spcAft>
                <a:spcPts val="0"/>
              </a:spcAft>
              <a:buNone/>
            </a:pPr>
            <a:r>
              <a:rPr lang="en">
                <a:solidFill>
                  <a:schemeClr val="dk1"/>
                </a:solidFill>
                <a:latin typeface="Figtree"/>
                <a:ea typeface="Figtree"/>
                <a:cs typeface="Figtree"/>
                <a:sym typeface="Figtree"/>
              </a:rPr>
              <a:t>You can delete this slide when you’re done editing the presentation</a:t>
            </a:r>
            <a:endParaRPr>
              <a:solidFill>
                <a:schemeClr val="dk1"/>
              </a:solidFill>
              <a:latin typeface="Figtree"/>
              <a:ea typeface="Figtree"/>
              <a:cs typeface="Figtree"/>
              <a:sym typeface="Figtree"/>
            </a:endParaRPr>
          </a:p>
          <a:p>
            <a:pPr marL="0" lvl="0" indent="0" algn="l" rtl="0">
              <a:lnSpc>
                <a:spcPct val="115000"/>
              </a:lnSpc>
              <a:spcBef>
                <a:spcPts val="0"/>
              </a:spcBef>
              <a:spcAft>
                <a:spcPts val="0"/>
              </a:spcAft>
              <a:buNone/>
            </a:pPr>
            <a:endParaRPr>
              <a:solidFill>
                <a:schemeClr val="dk1"/>
              </a:solidFill>
              <a:latin typeface="Figtree"/>
              <a:ea typeface="Figtree"/>
              <a:cs typeface="Figtree"/>
              <a:sym typeface="Figtree"/>
            </a:endParaRPr>
          </a:p>
        </p:txBody>
      </p:sp>
      <p:sp>
        <p:nvSpPr>
          <p:cNvPr id="589" name="Google Shape;589;p37"/>
          <p:cNvSpPr txBox="1"/>
          <p:nvPr/>
        </p:nvSpPr>
        <p:spPr>
          <a:xfrm>
            <a:off x="719997" y="4057475"/>
            <a:ext cx="38520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100">
                <a:solidFill>
                  <a:schemeClr val="dk1"/>
                </a:solidFill>
                <a:latin typeface="Figtree"/>
                <a:ea typeface="Figtree"/>
                <a:cs typeface="Figtree"/>
                <a:sym typeface="Figtree"/>
              </a:rPr>
              <a:t>For more info:</a:t>
            </a:r>
            <a:br>
              <a:rPr lang="en" sz="1100">
                <a:solidFill>
                  <a:schemeClr val="dk1"/>
                </a:solidFill>
                <a:latin typeface="Figtree"/>
                <a:ea typeface="Figtree"/>
                <a:cs typeface="Figtree"/>
                <a:sym typeface="Figtree"/>
              </a:rPr>
            </a:br>
            <a:r>
              <a:rPr lang="en" sz="1100" b="1" u="sng">
                <a:solidFill>
                  <a:schemeClr val="dk1"/>
                </a:solidFill>
                <a:latin typeface="Figtree"/>
                <a:ea typeface="Figtree"/>
                <a:cs typeface="Figtree"/>
                <a:sym typeface="Figtree"/>
                <a:hlinkClick r:id="rId10">
                  <a:extLst>
                    <a:ext uri="{A12FA001-AC4F-418D-AE19-62706E023703}">
                      <ahyp:hlinkClr xmlns:ahyp="http://schemas.microsoft.com/office/drawing/2018/hyperlinkcolor" val="tx"/>
                    </a:ext>
                  </a:extLst>
                </a:hlinkClick>
              </a:rPr>
              <a:t>SLIDESGO</a:t>
            </a:r>
            <a:r>
              <a:rPr lang="en" sz="1100">
                <a:solidFill>
                  <a:schemeClr val="dk1"/>
                </a:solidFill>
                <a:uFill>
                  <a:noFill/>
                </a:uFill>
                <a:latin typeface="Figtree"/>
                <a:ea typeface="Figtree"/>
                <a:cs typeface="Figtree"/>
                <a:sym typeface="Figtree"/>
                <a:hlinkClick r:id="rId10">
                  <a:extLst>
                    <a:ext uri="{A12FA001-AC4F-418D-AE19-62706E023703}">
                      <ahyp:hlinkClr xmlns:ahyp="http://schemas.microsoft.com/office/drawing/2018/hyperlinkcolor" val="tx"/>
                    </a:ext>
                  </a:extLst>
                </a:hlinkClick>
              </a:rPr>
              <a:t> </a:t>
            </a:r>
            <a:r>
              <a:rPr lang="en" sz="1100">
                <a:solidFill>
                  <a:schemeClr val="dk1"/>
                </a:solidFill>
                <a:latin typeface="Figtree"/>
                <a:ea typeface="Figtree"/>
                <a:cs typeface="Figtree"/>
                <a:sym typeface="Figtree"/>
              </a:rPr>
              <a:t>| </a:t>
            </a:r>
            <a:r>
              <a:rPr lang="en" sz="1100" b="1" u="sng">
                <a:solidFill>
                  <a:schemeClr val="dk1"/>
                </a:solidFill>
                <a:latin typeface="Figtree"/>
                <a:ea typeface="Figtree"/>
                <a:cs typeface="Figtree"/>
                <a:sym typeface="Figtree"/>
                <a:hlinkClick r:id="rId11">
                  <a:extLst>
                    <a:ext uri="{A12FA001-AC4F-418D-AE19-62706E023703}">
                      <ahyp:hlinkClr xmlns:ahyp="http://schemas.microsoft.com/office/drawing/2018/hyperlinkcolor" val="tx"/>
                    </a:ext>
                  </a:extLst>
                </a:hlinkClick>
              </a:rPr>
              <a:t>BLOG</a:t>
            </a:r>
            <a:r>
              <a:rPr lang="en" sz="1100">
                <a:solidFill>
                  <a:schemeClr val="dk1"/>
                </a:solidFill>
                <a:latin typeface="Figtree"/>
                <a:ea typeface="Figtree"/>
                <a:cs typeface="Figtree"/>
                <a:sym typeface="Figtree"/>
              </a:rPr>
              <a:t> | </a:t>
            </a:r>
            <a:r>
              <a:rPr lang="en" sz="1100" b="1" u="sng">
                <a:solidFill>
                  <a:schemeClr val="dk1"/>
                </a:solidFill>
                <a:latin typeface="Figtree"/>
                <a:ea typeface="Figtree"/>
                <a:cs typeface="Figtree"/>
                <a:sym typeface="Figtree"/>
                <a:hlinkClick r:id="rId12">
                  <a:extLst>
                    <a:ext uri="{A12FA001-AC4F-418D-AE19-62706E023703}">
                      <ahyp:hlinkClr xmlns:ahyp="http://schemas.microsoft.com/office/drawing/2018/hyperlinkcolor" val="tx"/>
                    </a:ext>
                  </a:extLst>
                </a:hlinkClick>
              </a:rPr>
              <a:t>FAQ</a:t>
            </a:r>
            <a:r>
              <a:rPr lang="en" sz="1100" b="1" u="sng">
                <a:solidFill>
                  <a:schemeClr val="dk1"/>
                </a:solidFill>
                <a:latin typeface="Figtree"/>
                <a:ea typeface="Figtree"/>
                <a:cs typeface="Figtree"/>
                <a:sym typeface="Figtree"/>
              </a:rPr>
              <a:t>s</a:t>
            </a:r>
            <a:endParaRPr sz="1100" b="1" u="sng">
              <a:solidFill>
                <a:schemeClr val="dk1"/>
              </a:solidFill>
              <a:latin typeface="Figtree"/>
              <a:ea typeface="Figtree"/>
              <a:cs typeface="Figtree"/>
              <a:sym typeface="Figtree"/>
            </a:endParaRPr>
          </a:p>
        </p:txBody>
      </p:sp>
      <p:sp>
        <p:nvSpPr>
          <p:cNvPr id="590" name="Google Shape;590;p37"/>
          <p:cNvSpPr txBox="1"/>
          <p:nvPr/>
        </p:nvSpPr>
        <p:spPr>
          <a:xfrm>
            <a:off x="4572000" y="4057475"/>
            <a:ext cx="38520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100">
                <a:solidFill>
                  <a:schemeClr val="dk1"/>
                </a:solidFill>
                <a:latin typeface="Figtree"/>
                <a:ea typeface="Figtree"/>
                <a:cs typeface="Figtree"/>
                <a:sym typeface="Figtree"/>
              </a:rPr>
              <a:t>You can visit our sister projects:</a:t>
            </a:r>
            <a:br>
              <a:rPr lang="en" sz="1100">
                <a:solidFill>
                  <a:schemeClr val="dk1"/>
                </a:solidFill>
                <a:latin typeface="Figtree"/>
                <a:ea typeface="Figtree"/>
                <a:cs typeface="Figtree"/>
                <a:sym typeface="Figtree"/>
              </a:rPr>
            </a:br>
            <a:r>
              <a:rPr lang="en" sz="1100" b="1" u="sng">
                <a:solidFill>
                  <a:schemeClr val="dk1"/>
                </a:solidFill>
                <a:latin typeface="Figtree"/>
                <a:ea typeface="Figtree"/>
                <a:cs typeface="Figtree"/>
                <a:sym typeface="Figtree"/>
                <a:hlinkClick r:id="rId13">
                  <a:extLst>
                    <a:ext uri="{A12FA001-AC4F-418D-AE19-62706E023703}">
                      <ahyp:hlinkClr xmlns:ahyp="http://schemas.microsoft.com/office/drawing/2018/hyperlinkcolor" val="tx"/>
                    </a:ext>
                  </a:extLst>
                </a:hlinkClick>
              </a:rPr>
              <a:t>FREEPIK</a:t>
            </a:r>
            <a:r>
              <a:rPr lang="en" sz="1100">
                <a:solidFill>
                  <a:schemeClr val="dk1"/>
                </a:solidFill>
                <a:latin typeface="Figtree"/>
                <a:ea typeface="Figtree"/>
                <a:cs typeface="Figtree"/>
                <a:sym typeface="Figtree"/>
              </a:rPr>
              <a:t> | </a:t>
            </a:r>
            <a:r>
              <a:rPr lang="en" sz="1100" b="1" u="sng">
                <a:solidFill>
                  <a:schemeClr val="dk1"/>
                </a:solidFill>
                <a:latin typeface="Figtree"/>
                <a:ea typeface="Figtree"/>
                <a:cs typeface="Figtree"/>
                <a:sym typeface="Figtree"/>
                <a:hlinkClick r:id="rId14">
                  <a:extLst>
                    <a:ext uri="{A12FA001-AC4F-418D-AE19-62706E023703}">
                      <ahyp:hlinkClr xmlns:ahyp="http://schemas.microsoft.com/office/drawing/2018/hyperlinkcolor" val="tx"/>
                    </a:ext>
                  </a:extLst>
                </a:hlinkClick>
              </a:rPr>
              <a:t>FLATICON</a:t>
            </a:r>
            <a:r>
              <a:rPr lang="en" sz="1100">
                <a:solidFill>
                  <a:schemeClr val="dk1"/>
                </a:solidFill>
                <a:latin typeface="Figtree"/>
                <a:ea typeface="Figtree"/>
                <a:cs typeface="Figtree"/>
                <a:sym typeface="Figtree"/>
              </a:rPr>
              <a:t> | </a:t>
            </a:r>
            <a:r>
              <a:rPr lang="en" sz="1100" b="1" u="sng">
                <a:solidFill>
                  <a:schemeClr val="dk1"/>
                </a:solidFill>
                <a:latin typeface="Figtree"/>
                <a:ea typeface="Figtree"/>
                <a:cs typeface="Figtree"/>
                <a:sym typeface="Figtree"/>
                <a:hlinkClick r:id="rId15">
                  <a:extLst>
                    <a:ext uri="{A12FA001-AC4F-418D-AE19-62706E023703}">
                      <ahyp:hlinkClr xmlns:ahyp="http://schemas.microsoft.com/office/drawing/2018/hyperlinkcolor" val="tx"/>
                    </a:ext>
                  </a:extLst>
                </a:hlinkClick>
              </a:rPr>
              <a:t>STORYSET</a:t>
            </a:r>
            <a:r>
              <a:rPr lang="en" sz="1100">
                <a:solidFill>
                  <a:schemeClr val="dk1"/>
                </a:solidFill>
                <a:latin typeface="Figtree"/>
                <a:ea typeface="Figtree"/>
                <a:cs typeface="Figtree"/>
                <a:sym typeface="Figtree"/>
              </a:rPr>
              <a:t> | </a:t>
            </a:r>
            <a:r>
              <a:rPr lang="en" sz="1100" b="1" u="sng">
                <a:solidFill>
                  <a:schemeClr val="dk1"/>
                </a:solidFill>
                <a:latin typeface="Figtree"/>
                <a:ea typeface="Figtree"/>
                <a:cs typeface="Figtree"/>
                <a:sym typeface="Figtree"/>
                <a:hlinkClick r:id="rId16">
                  <a:extLst>
                    <a:ext uri="{A12FA001-AC4F-418D-AE19-62706E023703}">
                      <ahyp:hlinkClr xmlns:ahyp="http://schemas.microsoft.com/office/drawing/2018/hyperlinkcolor" val="tx"/>
                    </a:ext>
                  </a:extLst>
                </a:hlinkClick>
              </a:rPr>
              <a:t>WEPIK</a:t>
            </a:r>
            <a:r>
              <a:rPr lang="en" sz="1100">
                <a:solidFill>
                  <a:schemeClr val="dk1"/>
                </a:solidFill>
                <a:uFill>
                  <a:noFill/>
                </a:uFill>
                <a:latin typeface="Figtree"/>
                <a:ea typeface="Figtree"/>
                <a:cs typeface="Figtree"/>
                <a:sym typeface="Figtree"/>
                <a:hlinkClick r:id="rId16">
                  <a:extLst>
                    <a:ext uri="{A12FA001-AC4F-418D-AE19-62706E023703}">
                      <ahyp:hlinkClr xmlns:ahyp="http://schemas.microsoft.com/office/drawing/2018/hyperlinkcolor" val="tx"/>
                    </a:ext>
                  </a:extLst>
                </a:hlinkClick>
              </a:rPr>
              <a:t> </a:t>
            </a:r>
            <a:r>
              <a:rPr lang="en" sz="1100">
                <a:solidFill>
                  <a:schemeClr val="dk1"/>
                </a:solidFill>
                <a:latin typeface="Figtree"/>
                <a:ea typeface="Figtree"/>
                <a:cs typeface="Figtree"/>
                <a:sym typeface="Figtree"/>
              </a:rPr>
              <a:t>| </a:t>
            </a:r>
            <a:r>
              <a:rPr lang="en" sz="1100" b="1" u="sng">
                <a:solidFill>
                  <a:schemeClr val="dk1"/>
                </a:solidFill>
                <a:latin typeface="Figtree"/>
                <a:ea typeface="Figtree"/>
                <a:cs typeface="Figtree"/>
                <a:sym typeface="Figtree"/>
                <a:hlinkClick r:id="rId17">
                  <a:extLst>
                    <a:ext uri="{A12FA001-AC4F-418D-AE19-62706E023703}">
                      <ahyp:hlinkClr xmlns:ahyp="http://schemas.microsoft.com/office/drawing/2018/hyperlinkcolor" val="tx"/>
                    </a:ext>
                  </a:extLst>
                </a:hlinkClick>
              </a:rPr>
              <a:t>VIDEVO</a:t>
            </a:r>
            <a:endParaRPr sz="1100" b="1">
              <a:solidFill>
                <a:schemeClr val="dk1"/>
              </a:solidFill>
              <a:latin typeface="Figtree"/>
              <a:ea typeface="Figtree"/>
              <a:cs typeface="Figtree"/>
              <a:sym typeface="Figtree"/>
            </a:endParaRPr>
          </a:p>
        </p:txBody>
      </p:sp>
      <p:grpSp>
        <p:nvGrpSpPr>
          <p:cNvPr id="591" name="Google Shape;591;p37"/>
          <p:cNvGrpSpPr/>
          <p:nvPr/>
        </p:nvGrpSpPr>
        <p:grpSpPr>
          <a:xfrm>
            <a:off x="111784" y="1256858"/>
            <a:ext cx="8906332" cy="3317741"/>
            <a:chOff x="111784" y="1256858"/>
            <a:chExt cx="8906332" cy="3317741"/>
          </a:xfrm>
        </p:grpSpPr>
        <p:sp>
          <p:nvSpPr>
            <p:cNvPr id="592" name="Google Shape;592;p37"/>
            <p:cNvSpPr/>
            <p:nvPr/>
          </p:nvSpPr>
          <p:spPr>
            <a:xfrm>
              <a:off x="8602948" y="1256858"/>
              <a:ext cx="415169" cy="176778"/>
            </a:xfrm>
            <a:custGeom>
              <a:avLst/>
              <a:gdLst/>
              <a:ahLst/>
              <a:cxnLst/>
              <a:rect l="l" t="t" r="r" b="b"/>
              <a:pathLst>
                <a:path w="162652" h="69257" extrusionOk="0">
                  <a:moveTo>
                    <a:pt x="160440" y="69256"/>
                  </a:moveTo>
                  <a:cubicBezTo>
                    <a:pt x="166761" y="55033"/>
                    <a:pt x="160345" y="38382"/>
                    <a:pt x="146110" y="32067"/>
                  </a:cubicBezTo>
                  <a:cubicBezTo>
                    <a:pt x="135988" y="27576"/>
                    <a:pt x="124173" y="29421"/>
                    <a:pt x="115905" y="36783"/>
                  </a:cubicBezTo>
                  <a:cubicBezTo>
                    <a:pt x="115704" y="16267"/>
                    <a:pt x="98897" y="-201"/>
                    <a:pt x="78366" y="0"/>
                  </a:cubicBezTo>
                  <a:cubicBezTo>
                    <a:pt x="58314" y="196"/>
                    <a:pt x="42031" y="16247"/>
                    <a:pt x="41562" y="36279"/>
                  </a:cubicBezTo>
                  <a:cubicBezTo>
                    <a:pt x="32091" y="32263"/>
                    <a:pt x="21234" y="33271"/>
                    <a:pt x="12665" y="38961"/>
                  </a:cubicBezTo>
                  <a:cubicBezTo>
                    <a:pt x="4314" y="44632"/>
                    <a:pt x="-3058" y="60127"/>
                    <a:pt x="1739" y="6843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lnSpc>
                  <a:spcPct val="115000"/>
                </a:lnSpc>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37"/>
            <p:cNvSpPr/>
            <p:nvPr/>
          </p:nvSpPr>
          <p:spPr>
            <a:xfrm>
              <a:off x="111784" y="4380158"/>
              <a:ext cx="456645" cy="194442"/>
            </a:xfrm>
            <a:custGeom>
              <a:avLst/>
              <a:gdLst/>
              <a:ahLst/>
              <a:cxnLst/>
              <a:rect l="l" t="t" r="r" b="b"/>
              <a:pathLst>
                <a:path w="162652" h="69258" extrusionOk="0">
                  <a:moveTo>
                    <a:pt x="160440" y="69257"/>
                  </a:moveTo>
                  <a:cubicBezTo>
                    <a:pt x="166760" y="55034"/>
                    <a:pt x="160344" y="38383"/>
                    <a:pt x="146109" y="32068"/>
                  </a:cubicBezTo>
                  <a:cubicBezTo>
                    <a:pt x="135988" y="27577"/>
                    <a:pt x="124173" y="29422"/>
                    <a:pt x="115904" y="36784"/>
                  </a:cubicBezTo>
                  <a:cubicBezTo>
                    <a:pt x="115704" y="16268"/>
                    <a:pt x="98898" y="-200"/>
                    <a:pt x="78366" y="0"/>
                  </a:cubicBezTo>
                  <a:cubicBezTo>
                    <a:pt x="58313" y="196"/>
                    <a:pt x="42030" y="16247"/>
                    <a:pt x="41562" y="36280"/>
                  </a:cubicBezTo>
                  <a:cubicBezTo>
                    <a:pt x="32090" y="32264"/>
                    <a:pt x="21233" y="33272"/>
                    <a:pt x="12664" y="38963"/>
                  </a:cubicBezTo>
                  <a:cubicBezTo>
                    <a:pt x="4314" y="44633"/>
                    <a:pt x="-3058" y="60128"/>
                    <a:pt x="1739" y="6843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lnSpc>
                  <a:spcPct val="115000"/>
                </a:lnSpc>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542"/>
        <p:cNvGrpSpPr/>
        <p:nvPr/>
      </p:nvGrpSpPr>
      <p:grpSpPr>
        <a:xfrm>
          <a:off x="0" y="0"/>
          <a:ext cx="0" cy="0"/>
          <a:chOff x="0" y="0"/>
          <a:chExt cx="0" cy="0"/>
        </a:xfrm>
      </p:grpSpPr>
      <p:sp>
        <p:nvSpPr>
          <p:cNvPr id="3543" name="Google Shape;3543;p73"/>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Clr>
                <a:schemeClr val="dk1"/>
              </a:buClr>
              <a:buSzPts val="1100"/>
              <a:buFont typeface="Arial"/>
              <a:buNone/>
            </a:pPr>
            <a:r>
              <a:rPr lang="en"/>
              <a:t>Resources</a:t>
            </a:r>
            <a:endParaRPr/>
          </a:p>
        </p:txBody>
      </p:sp>
      <p:sp>
        <p:nvSpPr>
          <p:cNvPr id="3544" name="Google Shape;3544;p73"/>
          <p:cNvSpPr txBox="1">
            <a:spLocks noGrp="1"/>
          </p:cNvSpPr>
          <p:nvPr>
            <p:ph type="body" idx="1"/>
          </p:nvPr>
        </p:nvSpPr>
        <p:spPr>
          <a:xfrm>
            <a:off x="713375" y="1000075"/>
            <a:ext cx="3858600" cy="360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Photos</a:t>
            </a:r>
            <a:endParaRPr b="1"/>
          </a:p>
          <a:p>
            <a:pPr marL="365760" lvl="0" indent="-317500" algn="l" rtl="0">
              <a:spcBef>
                <a:spcPts val="2400"/>
              </a:spcBef>
              <a:spcAft>
                <a:spcPts val="0"/>
              </a:spcAft>
              <a:buSzPts val="1400"/>
              <a:buChar char="●"/>
            </a:pPr>
            <a:r>
              <a:rPr lang="en" u="sng">
                <a:hlinkClick r:id="rId3"/>
              </a:rPr>
              <a:t>Female exercising with dumbbell at home</a:t>
            </a:r>
            <a:endParaRPr/>
          </a:p>
          <a:p>
            <a:pPr marL="365760" lvl="0" indent="-317500" algn="l" rtl="0">
              <a:spcBef>
                <a:spcPts val="0"/>
              </a:spcBef>
              <a:spcAft>
                <a:spcPts val="0"/>
              </a:spcAft>
              <a:buSzPts val="1400"/>
              <a:buChar char="●"/>
            </a:pPr>
            <a:r>
              <a:rPr lang="en" u="sng">
                <a:hlinkClick r:id="rId4"/>
              </a:rPr>
              <a:t>Beautiful woman working out outdoors</a:t>
            </a:r>
            <a:endParaRPr/>
          </a:p>
          <a:p>
            <a:pPr marL="365760" lvl="0" indent="-317500" algn="l" rtl="0">
              <a:spcBef>
                <a:spcPts val="0"/>
              </a:spcBef>
              <a:spcAft>
                <a:spcPts val="0"/>
              </a:spcAft>
              <a:buSzPts val="1400"/>
              <a:buChar char="●"/>
            </a:pPr>
            <a:r>
              <a:rPr lang="en" u="sng">
                <a:hlinkClick r:id="rId5"/>
              </a:rPr>
              <a:t>Medium shot man exercising</a:t>
            </a:r>
            <a:endParaRPr/>
          </a:p>
          <a:p>
            <a:pPr marL="365760" lvl="0" indent="-317500" algn="l" rtl="0">
              <a:spcBef>
                <a:spcPts val="0"/>
              </a:spcBef>
              <a:spcAft>
                <a:spcPts val="0"/>
              </a:spcAft>
              <a:buSzPts val="1400"/>
              <a:buChar char="●"/>
            </a:pPr>
            <a:r>
              <a:rPr lang="en" u="sng">
                <a:hlinkClick r:id="rId6"/>
              </a:rPr>
              <a:t>Medium shot woman training at home</a:t>
            </a:r>
            <a:endParaRPr sz="2300" b="1">
              <a:latin typeface="Arial"/>
              <a:ea typeface="Arial"/>
              <a:cs typeface="Arial"/>
              <a:sym typeface="Arial"/>
            </a:endParaRPr>
          </a:p>
          <a:p>
            <a:pPr marL="365760" lvl="0" indent="-317500" algn="l" rtl="0">
              <a:spcBef>
                <a:spcPts val="0"/>
              </a:spcBef>
              <a:spcAft>
                <a:spcPts val="0"/>
              </a:spcAft>
              <a:buSzPts val="1400"/>
              <a:buChar char="●"/>
            </a:pPr>
            <a:r>
              <a:rPr lang="en" u="sng">
                <a:hlinkClick r:id="rId7"/>
              </a:rPr>
              <a:t>Medium shot man sitting</a:t>
            </a:r>
            <a:endParaRPr/>
          </a:p>
          <a:p>
            <a:pPr marL="0" lvl="0" indent="0" algn="l" rtl="0">
              <a:spcBef>
                <a:spcPts val="2400"/>
              </a:spcBef>
              <a:spcAft>
                <a:spcPts val="0"/>
              </a:spcAft>
              <a:buNone/>
            </a:pPr>
            <a:r>
              <a:rPr lang="en" b="1"/>
              <a:t>Icon pack</a:t>
            </a:r>
            <a:endParaRPr b="1"/>
          </a:p>
          <a:p>
            <a:pPr marL="365760" lvl="0" indent="-317500" algn="l" rtl="0">
              <a:spcBef>
                <a:spcPts val="1000"/>
              </a:spcBef>
              <a:spcAft>
                <a:spcPts val="0"/>
              </a:spcAft>
              <a:buSzPts val="1400"/>
              <a:buChar char="●"/>
            </a:pPr>
            <a:r>
              <a:rPr lang="en" u="sng">
                <a:hlinkClick r:id="rId8"/>
              </a:rPr>
              <a:t>Icon Pack: Fitness | Flat</a:t>
            </a:r>
            <a:endParaRPr/>
          </a:p>
          <a:p>
            <a:pPr marL="0" lvl="0" indent="0" algn="l" rtl="0">
              <a:spcBef>
                <a:spcPts val="600"/>
              </a:spcBef>
              <a:spcAft>
                <a:spcPts val="0"/>
              </a:spcAft>
              <a:buNone/>
            </a:pPr>
            <a:endParaRPr/>
          </a:p>
          <a:p>
            <a:pPr marL="0" lvl="0" indent="0" algn="l" rtl="0">
              <a:spcBef>
                <a:spcPts val="1000"/>
              </a:spcBef>
              <a:spcAft>
                <a:spcPts val="1000"/>
              </a:spcAft>
              <a:buClr>
                <a:schemeClr val="dk1"/>
              </a:buClr>
              <a:buSzPts val="1100"/>
              <a:buFont typeface="Arial"/>
              <a:buNone/>
            </a:pPr>
            <a:endParaRPr/>
          </a:p>
        </p:txBody>
      </p:sp>
      <p:sp>
        <p:nvSpPr>
          <p:cNvPr id="3545" name="Google Shape;3545;p73"/>
          <p:cNvSpPr txBox="1">
            <a:spLocks noGrp="1"/>
          </p:cNvSpPr>
          <p:nvPr>
            <p:ph type="body" idx="2"/>
          </p:nvPr>
        </p:nvSpPr>
        <p:spPr>
          <a:xfrm>
            <a:off x="4572125" y="1000075"/>
            <a:ext cx="3858600" cy="360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b="1"/>
          </a:p>
          <a:p>
            <a:pPr marL="365760" lvl="0" indent="-317500" algn="l" rtl="0">
              <a:spcBef>
                <a:spcPts val="1000"/>
              </a:spcBef>
              <a:spcAft>
                <a:spcPts val="0"/>
              </a:spcAft>
              <a:buSzPts val="1400"/>
              <a:buChar char="●"/>
            </a:pPr>
            <a:r>
              <a:rPr lang="en" u="sng">
                <a:hlinkClick r:id="rId9"/>
              </a:rPr>
              <a:t>Hand drawn health and fitness concept with character</a:t>
            </a:r>
            <a:endParaRPr/>
          </a:p>
          <a:p>
            <a:pPr marL="365760" lvl="0" indent="-317500" algn="l" rtl="0">
              <a:spcBef>
                <a:spcPts val="0"/>
              </a:spcBef>
              <a:spcAft>
                <a:spcPts val="0"/>
              </a:spcAft>
              <a:buSzPts val="1400"/>
              <a:buChar char="●"/>
            </a:pPr>
            <a:r>
              <a:rPr lang="en" u="sng">
                <a:hlinkClick r:id="rId10"/>
              </a:rPr>
              <a:t>Hand drawn health and fitness concept with character I</a:t>
            </a:r>
            <a:endParaRPr/>
          </a:p>
          <a:p>
            <a:pPr marL="365760" lvl="0" indent="-317500" algn="l" rtl="0">
              <a:spcBef>
                <a:spcPts val="0"/>
              </a:spcBef>
              <a:spcAft>
                <a:spcPts val="0"/>
              </a:spcAft>
              <a:buSzPts val="1400"/>
              <a:buChar char="●"/>
            </a:pPr>
            <a:r>
              <a:rPr lang="en" u="sng">
                <a:hlinkClick r:id="rId11"/>
              </a:rPr>
              <a:t>Hand drawn illustration of people doing outdoor activities</a:t>
            </a:r>
            <a:endParaRPr/>
          </a:p>
          <a:p>
            <a:pPr marL="365760" lvl="0" indent="-317500" algn="l" rtl="0">
              <a:spcBef>
                <a:spcPts val="0"/>
              </a:spcBef>
              <a:spcAft>
                <a:spcPts val="0"/>
              </a:spcAft>
              <a:buSzPts val="1400"/>
              <a:buChar char="●"/>
            </a:pPr>
            <a:r>
              <a:rPr lang="en" u="sng">
                <a:hlinkClick r:id="rId12"/>
              </a:rPr>
              <a:t>Hand drawn illustration of people doing outdoor activities I</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549"/>
        <p:cNvGrpSpPr/>
        <p:nvPr/>
      </p:nvGrpSpPr>
      <p:grpSpPr>
        <a:xfrm>
          <a:off x="0" y="0"/>
          <a:ext cx="0" cy="0"/>
          <a:chOff x="0" y="0"/>
          <a:chExt cx="0" cy="0"/>
        </a:xfrm>
      </p:grpSpPr>
      <p:sp>
        <p:nvSpPr>
          <p:cNvPr id="3550" name="Google Shape;3550;p7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3551" name="Google Shape;3551;p74"/>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555"/>
        <p:cNvGrpSpPr/>
        <p:nvPr/>
      </p:nvGrpSpPr>
      <p:grpSpPr>
        <a:xfrm>
          <a:off x="0" y="0"/>
          <a:ext cx="0" cy="0"/>
          <a:chOff x="0" y="0"/>
          <a:chExt cx="0" cy="0"/>
        </a:xfrm>
      </p:grpSpPr>
      <p:sp>
        <p:nvSpPr>
          <p:cNvPr id="3556" name="Google Shape;3556;p75"/>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3557" name="Google Shape;3557;p7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561"/>
        <p:cNvGrpSpPr/>
        <p:nvPr/>
      </p:nvGrpSpPr>
      <p:grpSpPr>
        <a:xfrm>
          <a:off x="0" y="0"/>
          <a:ext cx="0" cy="0"/>
          <a:chOff x="0" y="0"/>
          <a:chExt cx="0" cy="0"/>
        </a:xfrm>
      </p:grpSpPr>
      <p:sp>
        <p:nvSpPr>
          <p:cNvPr id="3562" name="Google Shape;3562;p76"/>
          <p:cNvSpPr txBox="1"/>
          <p:nvPr/>
        </p:nvSpPr>
        <p:spPr>
          <a:xfrm>
            <a:off x="716700" y="1188000"/>
            <a:ext cx="7710600" cy="137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Geologica</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https://fonts.google.com/specimen/Geologica</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Figtree</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https://fonts.google.com/specimen/Figtree</a:t>
            </a:r>
            <a:r>
              <a:rPr lang="en" sz="1100">
                <a:solidFill>
                  <a:schemeClr val="lt1"/>
                </a:solidFill>
              </a:rPr>
              <a:t>)</a:t>
            </a:r>
            <a:endParaRPr sz="1100">
              <a:solidFill>
                <a:schemeClr val="lt1"/>
              </a:solidFill>
            </a:endParaRPr>
          </a:p>
        </p:txBody>
      </p:sp>
      <p:sp>
        <p:nvSpPr>
          <p:cNvPr id="3563" name="Google Shape;3563;p76"/>
          <p:cNvSpPr/>
          <p:nvPr/>
        </p:nvSpPr>
        <p:spPr>
          <a:xfrm>
            <a:off x="2052650" y="2947175"/>
            <a:ext cx="791400" cy="754200"/>
          </a:xfrm>
          <a:prstGeom prst="roundRect">
            <a:avLst>
              <a:gd name="adj" fmla="val 16667"/>
            </a:avLst>
          </a:prstGeom>
          <a:solidFill>
            <a:srgbClr val="00113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6"/>
          <p:cNvSpPr/>
          <p:nvPr/>
        </p:nvSpPr>
        <p:spPr>
          <a:xfrm>
            <a:off x="3114470" y="29471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6"/>
          <p:cNvSpPr/>
          <p:nvPr/>
        </p:nvSpPr>
        <p:spPr>
          <a:xfrm>
            <a:off x="4176289" y="2947175"/>
            <a:ext cx="791400" cy="754200"/>
          </a:xfrm>
          <a:prstGeom prst="roundRect">
            <a:avLst>
              <a:gd name="adj" fmla="val 16667"/>
            </a:avLst>
          </a:prstGeom>
          <a:solidFill>
            <a:srgbClr val="FF662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6"/>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#00113e</a:t>
            </a:r>
            <a:endParaRPr sz="1000">
              <a:solidFill>
                <a:srgbClr val="FFFFFF"/>
              </a:solidFill>
            </a:endParaRPr>
          </a:p>
        </p:txBody>
      </p:sp>
      <p:sp>
        <p:nvSpPr>
          <p:cNvPr id="3567" name="Google Shape;3567;p76"/>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3568" name="Google Shape;3568;p76"/>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#ff662e</a:t>
            </a:r>
            <a:endParaRPr sz="1000">
              <a:solidFill>
                <a:srgbClr val="FFFFFF"/>
              </a:solidFill>
            </a:endParaRPr>
          </a:p>
        </p:txBody>
      </p:sp>
      <p:sp>
        <p:nvSpPr>
          <p:cNvPr id="3569" name="Google Shape;3569;p76"/>
          <p:cNvSpPr/>
          <p:nvPr/>
        </p:nvSpPr>
        <p:spPr>
          <a:xfrm>
            <a:off x="5238125" y="2947175"/>
            <a:ext cx="791400" cy="754200"/>
          </a:xfrm>
          <a:prstGeom prst="roundRect">
            <a:avLst>
              <a:gd name="adj" fmla="val 16667"/>
            </a:avLst>
          </a:prstGeom>
          <a:solidFill>
            <a:srgbClr val="1C7DE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6"/>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#1c7dee</a:t>
            </a:r>
            <a:endParaRPr sz="1000">
              <a:solidFill>
                <a:srgbClr val="FFFFFF"/>
              </a:solidFill>
            </a:endParaRPr>
          </a:p>
        </p:txBody>
      </p:sp>
      <p:sp>
        <p:nvSpPr>
          <p:cNvPr id="3571" name="Google Shape;3571;p76"/>
          <p:cNvSpPr/>
          <p:nvPr/>
        </p:nvSpPr>
        <p:spPr>
          <a:xfrm>
            <a:off x="2052650" y="3878275"/>
            <a:ext cx="791400" cy="754200"/>
          </a:xfrm>
          <a:prstGeom prst="roundRect">
            <a:avLst>
              <a:gd name="adj" fmla="val 16667"/>
            </a:avLst>
          </a:prstGeom>
          <a:solidFill>
            <a:srgbClr val="ED73E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6"/>
          <p:cNvSpPr/>
          <p:nvPr/>
        </p:nvSpPr>
        <p:spPr>
          <a:xfrm>
            <a:off x="3114470" y="3878275"/>
            <a:ext cx="791400" cy="754200"/>
          </a:xfrm>
          <a:prstGeom prst="roundRect">
            <a:avLst>
              <a:gd name="adj" fmla="val 16667"/>
            </a:avLst>
          </a:prstGeom>
          <a:solidFill>
            <a:srgbClr val="F3A2B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6"/>
          <p:cNvSpPr/>
          <p:nvPr/>
        </p:nvSpPr>
        <p:spPr>
          <a:xfrm>
            <a:off x="4176289" y="3878275"/>
            <a:ext cx="791400" cy="754200"/>
          </a:xfrm>
          <a:prstGeom prst="roundRect">
            <a:avLst>
              <a:gd name="adj" fmla="val 16667"/>
            </a:avLst>
          </a:prstGeom>
          <a:solidFill>
            <a:srgbClr val="F5A75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6"/>
          <p:cNvSpPr txBox="1"/>
          <p:nvPr/>
        </p:nvSpPr>
        <p:spPr>
          <a:xfrm>
            <a:off x="20526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#ed73ee</a:t>
            </a:r>
            <a:endParaRPr sz="1000">
              <a:solidFill>
                <a:srgbClr val="FFFFFF"/>
              </a:solidFill>
            </a:endParaRPr>
          </a:p>
        </p:txBody>
      </p:sp>
      <p:sp>
        <p:nvSpPr>
          <p:cNvPr id="3575" name="Google Shape;3575;p76"/>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#f3a2b1</a:t>
            </a:r>
            <a:endParaRPr sz="1000"/>
          </a:p>
        </p:txBody>
      </p:sp>
      <p:sp>
        <p:nvSpPr>
          <p:cNvPr id="3576" name="Google Shape;3576;p76"/>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#f5a751</a:t>
            </a:r>
            <a:endParaRPr sz="1000"/>
          </a:p>
        </p:txBody>
      </p:sp>
      <p:sp>
        <p:nvSpPr>
          <p:cNvPr id="3577" name="Google Shape;3577;p76"/>
          <p:cNvSpPr/>
          <p:nvPr/>
        </p:nvSpPr>
        <p:spPr>
          <a:xfrm>
            <a:off x="5238125" y="3878275"/>
            <a:ext cx="791400" cy="754200"/>
          </a:xfrm>
          <a:prstGeom prst="roundRect">
            <a:avLst>
              <a:gd name="adj" fmla="val 16667"/>
            </a:avLst>
          </a:prstGeom>
          <a:solidFill>
            <a:srgbClr val="DED9E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6"/>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#ded9e9</a:t>
            </a:r>
            <a:endParaRPr sz="1000"/>
          </a:p>
        </p:txBody>
      </p:sp>
      <p:sp>
        <p:nvSpPr>
          <p:cNvPr id="3579" name="Google Shape;3579;p76"/>
          <p:cNvSpPr/>
          <p:nvPr/>
        </p:nvSpPr>
        <p:spPr>
          <a:xfrm>
            <a:off x="6299950" y="2947175"/>
            <a:ext cx="791400" cy="754200"/>
          </a:xfrm>
          <a:prstGeom prst="roundRect">
            <a:avLst>
              <a:gd name="adj" fmla="val 16667"/>
            </a:avLst>
          </a:prstGeom>
          <a:solidFill>
            <a:srgbClr val="4EAD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6"/>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#4ead69</a:t>
            </a:r>
            <a:endParaRPr sz="1000">
              <a:solidFill>
                <a:srgbClr val="FFFFFF"/>
              </a:solidFill>
            </a:endParaRPr>
          </a:p>
        </p:txBody>
      </p:sp>
      <p:sp>
        <p:nvSpPr>
          <p:cNvPr id="3581" name="Google Shape;3581;p76"/>
          <p:cNvSpPr/>
          <p:nvPr/>
        </p:nvSpPr>
        <p:spPr>
          <a:xfrm>
            <a:off x="6299950" y="3878275"/>
            <a:ext cx="791400" cy="754200"/>
          </a:xfrm>
          <a:prstGeom prst="roundRect">
            <a:avLst>
              <a:gd name="adj" fmla="val 16667"/>
            </a:avLst>
          </a:prstGeom>
          <a:solidFill>
            <a:srgbClr val="1028A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6"/>
          <p:cNvSpPr txBox="1"/>
          <p:nvPr/>
        </p:nvSpPr>
        <p:spPr>
          <a:xfrm>
            <a:off x="62999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#1028a7</a:t>
            </a:r>
            <a:endParaRPr sz="1000">
              <a:solidFill>
                <a:srgbClr val="FFFFFF"/>
              </a:solidFill>
            </a:endParaRPr>
          </a:p>
        </p:txBody>
      </p:sp>
      <p:sp>
        <p:nvSpPr>
          <p:cNvPr id="3583" name="Google Shape;3583;p7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587"/>
        <p:cNvGrpSpPr/>
        <p:nvPr/>
      </p:nvGrpSpPr>
      <p:grpSpPr>
        <a:xfrm>
          <a:off x="0" y="0"/>
          <a:ext cx="0" cy="0"/>
          <a:chOff x="0" y="0"/>
          <a:chExt cx="0" cy="0"/>
        </a:xfrm>
      </p:grpSpPr>
      <p:sp>
        <p:nvSpPr>
          <p:cNvPr id="3588" name="Google Shape;3588;p77"/>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3589" name="Google Shape;3589;p77"/>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590" name="Google Shape;3590;p77"/>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591" name="Google Shape;3591;p77">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3592" name="Google Shape;3592;p77">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3593" name="Google Shape;3593;p77">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3594" name="Google Shape;3594;p77">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3595" name="Google Shape;3595;p77"/>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596" name="Google Shape;3596;p77"/>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597" name="Google Shape;3597;p77"/>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598" name="Google Shape;3598;p77"/>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599" name="Google Shape;3599;p77">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603"/>
        <p:cNvGrpSpPr/>
        <p:nvPr/>
      </p:nvGrpSpPr>
      <p:grpSpPr>
        <a:xfrm>
          <a:off x="0" y="0"/>
          <a:ext cx="0" cy="0"/>
          <a:chOff x="0" y="0"/>
          <a:chExt cx="0" cy="0"/>
        </a:xfrm>
      </p:grpSpPr>
      <p:sp>
        <p:nvSpPr>
          <p:cNvPr id="3604" name="Google Shape;3604;p78"/>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3605" name="Google Shape;3605;p7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3606" name="Google Shape;3606;p78"/>
          <p:cNvGrpSpPr/>
          <p:nvPr/>
        </p:nvGrpSpPr>
        <p:grpSpPr>
          <a:xfrm>
            <a:off x="5048544" y="3019584"/>
            <a:ext cx="442841" cy="514271"/>
            <a:chOff x="4727025" y="1332775"/>
            <a:chExt cx="59900" cy="69625"/>
          </a:xfrm>
        </p:grpSpPr>
        <p:sp>
          <p:nvSpPr>
            <p:cNvPr id="3607" name="Google Shape;3607;p7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9" name="Google Shape;3609;p78"/>
          <p:cNvGrpSpPr/>
          <p:nvPr/>
        </p:nvGrpSpPr>
        <p:grpSpPr>
          <a:xfrm>
            <a:off x="5723860" y="2267072"/>
            <a:ext cx="500909" cy="500899"/>
            <a:chOff x="4820425" y="1329900"/>
            <a:chExt cx="70175" cy="70350"/>
          </a:xfrm>
        </p:grpSpPr>
        <p:sp>
          <p:nvSpPr>
            <p:cNvPr id="3610" name="Google Shape;3610;p7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4" name="Google Shape;3614;p78"/>
          <p:cNvGrpSpPr/>
          <p:nvPr/>
        </p:nvGrpSpPr>
        <p:grpSpPr>
          <a:xfrm>
            <a:off x="6376484" y="2278862"/>
            <a:ext cx="538135" cy="493119"/>
            <a:chOff x="4903200" y="1331525"/>
            <a:chExt cx="73575" cy="67425"/>
          </a:xfrm>
        </p:grpSpPr>
        <p:sp>
          <p:nvSpPr>
            <p:cNvPr id="3615" name="Google Shape;3615;p7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616" name="Google Shape;3616;p7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7" name="Google Shape;3617;p78"/>
          <p:cNvGrpSpPr/>
          <p:nvPr/>
        </p:nvGrpSpPr>
        <p:grpSpPr>
          <a:xfrm>
            <a:off x="5636435" y="3020840"/>
            <a:ext cx="544563" cy="511895"/>
            <a:chOff x="4815575" y="1416800"/>
            <a:chExt cx="73750" cy="71400"/>
          </a:xfrm>
        </p:grpSpPr>
        <p:sp>
          <p:nvSpPr>
            <p:cNvPr id="3618" name="Google Shape;3618;p7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1" name="Google Shape;3621;p78"/>
          <p:cNvGrpSpPr/>
          <p:nvPr/>
        </p:nvGrpSpPr>
        <p:grpSpPr>
          <a:xfrm>
            <a:off x="6333060" y="3020546"/>
            <a:ext cx="602914" cy="512477"/>
            <a:chOff x="4902475" y="1418875"/>
            <a:chExt cx="74500" cy="63775"/>
          </a:xfrm>
        </p:grpSpPr>
        <p:sp>
          <p:nvSpPr>
            <p:cNvPr id="3622" name="Google Shape;3622;p7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8"/>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4" name="Google Shape;3624;p78"/>
          <p:cNvGrpSpPr/>
          <p:nvPr/>
        </p:nvGrpSpPr>
        <p:grpSpPr>
          <a:xfrm>
            <a:off x="5748932" y="3759785"/>
            <a:ext cx="515391" cy="525699"/>
            <a:chOff x="4818100" y="1507675"/>
            <a:chExt cx="71225" cy="71625"/>
          </a:xfrm>
        </p:grpSpPr>
        <p:sp>
          <p:nvSpPr>
            <p:cNvPr id="3625" name="Google Shape;3625;p7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9" name="Google Shape;3629;p78"/>
          <p:cNvGrpSpPr/>
          <p:nvPr/>
        </p:nvGrpSpPr>
        <p:grpSpPr>
          <a:xfrm>
            <a:off x="5087034" y="3781317"/>
            <a:ext cx="522956" cy="489869"/>
            <a:chOff x="4721450" y="1509475"/>
            <a:chExt cx="79350" cy="74325"/>
          </a:xfrm>
        </p:grpSpPr>
        <p:sp>
          <p:nvSpPr>
            <p:cNvPr id="3630" name="Google Shape;3630;p7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4" name="Google Shape;3634;p78"/>
          <p:cNvGrpSpPr/>
          <p:nvPr/>
        </p:nvGrpSpPr>
        <p:grpSpPr>
          <a:xfrm>
            <a:off x="6410277" y="3761069"/>
            <a:ext cx="525704" cy="535436"/>
            <a:chOff x="4906800" y="1507500"/>
            <a:chExt cx="70350" cy="71075"/>
          </a:xfrm>
        </p:grpSpPr>
        <p:sp>
          <p:nvSpPr>
            <p:cNvPr id="3635" name="Google Shape;3635;p7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0" name="Google Shape;3640;p78"/>
          <p:cNvGrpSpPr/>
          <p:nvPr/>
        </p:nvGrpSpPr>
        <p:grpSpPr>
          <a:xfrm>
            <a:off x="4443099" y="2267050"/>
            <a:ext cx="508054" cy="508095"/>
            <a:chOff x="3736598" y="2170606"/>
            <a:chExt cx="404889" cy="404889"/>
          </a:xfrm>
        </p:grpSpPr>
        <p:sp>
          <p:nvSpPr>
            <p:cNvPr id="3641" name="Google Shape;3641;p7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5" name="Google Shape;3645;p78"/>
          <p:cNvGrpSpPr/>
          <p:nvPr/>
        </p:nvGrpSpPr>
        <p:grpSpPr>
          <a:xfrm>
            <a:off x="3731139" y="2267145"/>
            <a:ext cx="575790" cy="507904"/>
            <a:chOff x="3161917" y="2170682"/>
            <a:chExt cx="458870" cy="404737"/>
          </a:xfrm>
        </p:grpSpPr>
        <p:sp>
          <p:nvSpPr>
            <p:cNvPr id="3646" name="Google Shape;3646;p7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647" name="Google Shape;3647;p7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9" name="Google Shape;3649;p78"/>
          <p:cNvGrpSpPr/>
          <p:nvPr/>
        </p:nvGrpSpPr>
        <p:grpSpPr>
          <a:xfrm>
            <a:off x="3758669" y="3027517"/>
            <a:ext cx="520730" cy="498567"/>
            <a:chOff x="3179914" y="2889488"/>
            <a:chExt cx="422876" cy="404911"/>
          </a:xfrm>
        </p:grpSpPr>
        <p:sp>
          <p:nvSpPr>
            <p:cNvPr id="3650" name="Google Shape;3650;p7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6" name="Google Shape;3656;p78"/>
          <p:cNvGrpSpPr/>
          <p:nvPr/>
        </p:nvGrpSpPr>
        <p:grpSpPr>
          <a:xfrm>
            <a:off x="4387349" y="3027477"/>
            <a:ext cx="516145" cy="498648"/>
            <a:chOff x="3729467" y="2889422"/>
            <a:chExt cx="419153" cy="404977"/>
          </a:xfrm>
        </p:grpSpPr>
        <p:sp>
          <p:nvSpPr>
            <p:cNvPr id="3657" name="Google Shape;3657;p7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4" name="Google Shape;3664;p78"/>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8"/>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8"/>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8"/>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8" name="Google Shape;3668;p78"/>
          <p:cNvGrpSpPr/>
          <p:nvPr/>
        </p:nvGrpSpPr>
        <p:grpSpPr>
          <a:xfrm>
            <a:off x="7107677" y="2474362"/>
            <a:ext cx="166473" cy="141497"/>
            <a:chOff x="4660325" y="1866850"/>
            <a:chExt cx="68350" cy="58100"/>
          </a:xfrm>
        </p:grpSpPr>
        <p:sp>
          <p:nvSpPr>
            <p:cNvPr id="3669" name="Google Shape;3669;p7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1" name="Google Shape;3671;p78"/>
          <p:cNvGrpSpPr/>
          <p:nvPr/>
        </p:nvGrpSpPr>
        <p:grpSpPr>
          <a:xfrm>
            <a:off x="7417022" y="2500086"/>
            <a:ext cx="162515" cy="90049"/>
            <a:chOff x="4791775" y="1877500"/>
            <a:chExt cx="66725" cy="36975"/>
          </a:xfrm>
        </p:grpSpPr>
        <p:sp>
          <p:nvSpPr>
            <p:cNvPr id="3672" name="Google Shape;3672;p7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4" name="Google Shape;3674;p78"/>
          <p:cNvGrpSpPr/>
          <p:nvPr/>
        </p:nvGrpSpPr>
        <p:grpSpPr>
          <a:xfrm>
            <a:off x="7738734" y="2500086"/>
            <a:ext cx="144979" cy="90049"/>
            <a:chOff x="4923925" y="1877500"/>
            <a:chExt cx="59525" cy="36975"/>
          </a:xfrm>
        </p:grpSpPr>
        <p:sp>
          <p:nvSpPr>
            <p:cNvPr id="3675" name="Google Shape;3675;p7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7" name="Google Shape;3677;p78"/>
          <p:cNvGrpSpPr/>
          <p:nvPr/>
        </p:nvGrpSpPr>
        <p:grpSpPr>
          <a:xfrm>
            <a:off x="8033226" y="2482277"/>
            <a:ext cx="141447" cy="125667"/>
            <a:chOff x="5058450" y="1870100"/>
            <a:chExt cx="58075" cy="51600"/>
          </a:xfrm>
        </p:grpSpPr>
        <p:sp>
          <p:nvSpPr>
            <p:cNvPr id="3678" name="Google Shape;3678;p7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78"/>
          <p:cNvGrpSpPr/>
          <p:nvPr/>
        </p:nvGrpSpPr>
        <p:grpSpPr>
          <a:xfrm>
            <a:off x="7447741" y="2904685"/>
            <a:ext cx="101077" cy="107645"/>
            <a:chOff x="4811425" y="2065025"/>
            <a:chExt cx="41500" cy="44200"/>
          </a:xfrm>
        </p:grpSpPr>
        <p:sp>
          <p:nvSpPr>
            <p:cNvPr id="3681" name="Google Shape;3681;p7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3" name="Google Shape;3683;p78"/>
          <p:cNvGrpSpPr/>
          <p:nvPr/>
        </p:nvGrpSpPr>
        <p:grpSpPr>
          <a:xfrm>
            <a:off x="7740178" y="2904898"/>
            <a:ext cx="120867" cy="107218"/>
            <a:chOff x="4929875" y="2065025"/>
            <a:chExt cx="49625" cy="44025"/>
          </a:xfrm>
        </p:grpSpPr>
        <p:sp>
          <p:nvSpPr>
            <p:cNvPr id="3684" name="Google Shape;3684;p7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6" name="Google Shape;3686;p78"/>
          <p:cNvGrpSpPr/>
          <p:nvPr/>
        </p:nvGrpSpPr>
        <p:grpSpPr>
          <a:xfrm>
            <a:off x="8068847" y="2907912"/>
            <a:ext cx="70206" cy="101191"/>
            <a:chOff x="5083925" y="2066350"/>
            <a:chExt cx="28825" cy="41550"/>
          </a:xfrm>
        </p:grpSpPr>
        <p:sp>
          <p:nvSpPr>
            <p:cNvPr id="3687" name="Google Shape;3687;p7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9" name="Google Shape;3689;p78"/>
          <p:cNvGrpSpPr/>
          <p:nvPr/>
        </p:nvGrpSpPr>
        <p:grpSpPr>
          <a:xfrm>
            <a:off x="7100401" y="2923559"/>
            <a:ext cx="181026" cy="69896"/>
            <a:chOff x="4659775" y="2072775"/>
            <a:chExt cx="74325" cy="28700"/>
          </a:xfrm>
        </p:grpSpPr>
        <p:sp>
          <p:nvSpPr>
            <p:cNvPr id="3690" name="Google Shape;3690;p7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3" name="Google Shape;3693;p78"/>
          <p:cNvGrpSpPr/>
          <p:nvPr/>
        </p:nvGrpSpPr>
        <p:grpSpPr>
          <a:xfrm>
            <a:off x="8020257" y="2714124"/>
            <a:ext cx="167387" cy="89197"/>
            <a:chOff x="4662475" y="1976500"/>
            <a:chExt cx="68725" cy="36625"/>
          </a:xfrm>
        </p:grpSpPr>
        <p:sp>
          <p:nvSpPr>
            <p:cNvPr id="3694" name="Google Shape;3694;p7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7" name="Google Shape;3697;p78"/>
          <p:cNvGrpSpPr/>
          <p:nvPr/>
        </p:nvGrpSpPr>
        <p:grpSpPr>
          <a:xfrm>
            <a:off x="7717162" y="2717564"/>
            <a:ext cx="166899" cy="82317"/>
            <a:chOff x="4920150" y="1977875"/>
            <a:chExt cx="68525" cy="33800"/>
          </a:xfrm>
        </p:grpSpPr>
        <p:sp>
          <p:nvSpPr>
            <p:cNvPr id="3698" name="Google Shape;3698;p7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1" name="Google Shape;3701;p78"/>
          <p:cNvGrpSpPr/>
          <p:nvPr/>
        </p:nvGrpSpPr>
        <p:grpSpPr>
          <a:xfrm>
            <a:off x="7128319" y="3121482"/>
            <a:ext cx="125190" cy="127858"/>
            <a:chOff x="4676550" y="2160575"/>
            <a:chExt cx="51400" cy="52500"/>
          </a:xfrm>
        </p:grpSpPr>
        <p:sp>
          <p:nvSpPr>
            <p:cNvPr id="3702" name="Google Shape;3702;p7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5" name="Google Shape;3705;p78"/>
          <p:cNvGrpSpPr/>
          <p:nvPr/>
        </p:nvGrpSpPr>
        <p:grpSpPr>
          <a:xfrm>
            <a:off x="7425577" y="3128514"/>
            <a:ext cx="145405" cy="113794"/>
            <a:chOff x="4768325" y="2163475"/>
            <a:chExt cx="59700" cy="46725"/>
          </a:xfrm>
        </p:grpSpPr>
        <p:sp>
          <p:nvSpPr>
            <p:cNvPr id="3706" name="Google Shape;3706;p7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8" name="Google Shape;3708;p78"/>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8"/>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8"/>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8"/>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8"/>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8"/>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4" name="Google Shape;3714;p78"/>
          <p:cNvGrpSpPr/>
          <p:nvPr/>
        </p:nvGrpSpPr>
        <p:grpSpPr>
          <a:xfrm>
            <a:off x="7441895" y="3383608"/>
            <a:ext cx="112768" cy="106853"/>
            <a:chOff x="4768575" y="2253950"/>
            <a:chExt cx="46300" cy="43875"/>
          </a:xfrm>
        </p:grpSpPr>
        <p:sp>
          <p:nvSpPr>
            <p:cNvPr id="3715" name="Google Shape;3715;p7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7" name="Google Shape;3717;p78"/>
          <p:cNvGrpSpPr/>
          <p:nvPr/>
        </p:nvGrpSpPr>
        <p:grpSpPr>
          <a:xfrm>
            <a:off x="7741518" y="3872634"/>
            <a:ext cx="118187" cy="146246"/>
            <a:chOff x="4960900" y="2433225"/>
            <a:chExt cx="48525" cy="60050"/>
          </a:xfrm>
        </p:grpSpPr>
        <p:sp>
          <p:nvSpPr>
            <p:cNvPr id="3718" name="Google Shape;3718;p7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78"/>
          <p:cNvGrpSpPr/>
          <p:nvPr/>
        </p:nvGrpSpPr>
        <p:grpSpPr>
          <a:xfrm>
            <a:off x="7430083" y="4136695"/>
            <a:ext cx="136394" cy="143810"/>
            <a:chOff x="4854075" y="2527625"/>
            <a:chExt cx="56000" cy="59050"/>
          </a:xfrm>
        </p:grpSpPr>
        <p:sp>
          <p:nvSpPr>
            <p:cNvPr id="3721" name="Google Shape;3721;p7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3" name="Google Shape;3723;p78"/>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8"/>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8"/>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6" name="Google Shape;3726;p78"/>
          <p:cNvGrpSpPr/>
          <p:nvPr/>
        </p:nvGrpSpPr>
        <p:grpSpPr>
          <a:xfrm>
            <a:off x="8054294" y="3600439"/>
            <a:ext cx="99312" cy="160797"/>
            <a:chOff x="5059700" y="2334775"/>
            <a:chExt cx="40775" cy="66025"/>
          </a:xfrm>
        </p:grpSpPr>
        <p:sp>
          <p:nvSpPr>
            <p:cNvPr id="3727" name="Google Shape;3727;p7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6" name="Google Shape;3736;p78"/>
          <p:cNvGrpSpPr/>
          <p:nvPr/>
        </p:nvGrpSpPr>
        <p:grpSpPr>
          <a:xfrm>
            <a:off x="8011458" y="3865571"/>
            <a:ext cx="184984" cy="160371"/>
            <a:chOff x="5037700" y="2430325"/>
            <a:chExt cx="75950" cy="65850"/>
          </a:xfrm>
        </p:grpSpPr>
        <p:sp>
          <p:nvSpPr>
            <p:cNvPr id="3737" name="Google Shape;3737;p7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9" name="Google Shape;3739;p78"/>
          <p:cNvGrpSpPr/>
          <p:nvPr/>
        </p:nvGrpSpPr>
        <p:grpSpPr>
          <a:xfrm>
            <a:off x="7430964" y="3632023"/>
            <a:ext cx="173014" cy="97629"/>
            <a:chOff x="4756975" y="2341800"/>
            <a:chExt cx="91975" cy="51925"/>
          </a:xfrm>
        </p:grpSpPr>
        <p:sp>
          <p:nvSpPr>
            <p:cNvPr id="3740" name="Google Shape;3740;p7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0" name="Google Shape;3760;p78"/>
          <p:cNvGrpSpPr/>
          <p:nvPr/>
        </p:nvGrpSpPr>
        <p:grpSpPr>
          <a:xfrm>
            <a:off x="7697901" y="4120720"/>
            <a:ext cx="212497" cy="175761"/>
            <a:chOff x="4943575" y="2516350"/>
            <a:chExt cx="98675" cy="81700"/>
          </a:xfrm>
        </p:grpSpPr>
        <p:sp>
          <p:nvSpPr>
            <p:cNvPr id="3761" name="Google Shape;3761;p7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9" name="Google Shape;3839;p78"/>
          <p:cNvGrpSpPr/>
          <p:nvPr/>
        </p:nvGrpSpPr>
        <p:grpSpPr>
          <a:xfrm>
            <a:off x="1955962" y="3346963"/>
            <a:ext cx="965351" cy="134611"/>
            <a:chOff x="4411970" y="2962952"/>
            <a:chExt cx="706544" cy="104212"/>
          </a:xfrm>
        </p:grpSpPr>
        <p:sp>
          <p:nvSpPr>
            <p:cNvPr id="3840" name="Google Shape;3840;p7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4" name="Google Shape;3844;p78"/>
          <p:cNvGrpSpPr/>
          <p:nvPr/>
        </p:nvGrpSpPr>
        <p:grpSpPr>
          <a:xfrm>
            <a:off x="1955962" y="2935877"/>
            <a:ext cx="960158" cy="289172"/>
            <a:chOff x="4411970" y="2726085"/>
            <a:chExt cx="643107" cy="193659"/>
          </a:xfrm>
        </p:grpSpPr>
        <p:sp>
          <p:nvSpPr>
            <p:cNvPr id="3845" name="Google Shape;3845;p7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8" name="Google Shape;3848;p78"/>
          <p:cNvGrpSpPr/>
          <p:nvPr/>
        </p:nvGrpSpPr>
        <p:grpSpPr>
          <a:xfrm>
            <a:off x="958854" y="3201987"/>
            <a:ext cx="833173" cy="259209"/>
            <a:chOff x="4411970" y="4340222"/>
            <a:chExt cx="779467" cy="242683"/>
          </a:xfrm>
        </p:grpSpPr>
        <p:sp>
          <p:nvSpPr>
            <p:cNvPr id="3849" name="Google Shape;3849;p7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2" name="Google Shape;3852;p78"/>
          <p:cNvGrpSpPr/>
          <p:nvPr/>
        </p:nvGrpSpPr>
        <p:grpSpPr>
          <a:xfrm>
            <a:off x="1955962" y="2597733"/>
            <a:ext cx="965160" cy="216230"/>
            <a:chOff x="4411970" y="2468674"/>
            <a:chExt cx="747317" cy="167425"/>
          </a:xfrm>
        </p:grpSpPr>
        <p:sp>
          <p:nvSpPr>
            <p:cNvPr id="3853" name="Google Shape;3853;p7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5" name="Google Shape;3855;p78"/>
          <p:cNvGrpSpPr/>
          <p:nvPr/>
        </p:nvGrpSpPr>
        <p:grpSpPr>
          <a:xfrm>
            <a:off x="954709" y="2502450"/>
            <a:ext cx="810451" cy="319148"/>
            <a:chOff x="4411970" y="3686602"/>
            <a:chExt cx="797845" cy="314215"/>
          </a:xfrm>
        </p:grpSpPr>
        <p:sp>
          <p:nvSpPr>
            <p:cNvPr id="3856" name="Google Shape;3856;p78"/>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8"/>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8"/>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8"/>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8"/>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1" name="Google Shape;3861;p78"/>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2" name="Google Shape;3862;p78"/>
          <p:cNvGrpSpPr/>
          <p:nvPr/>
        </p:nvGrpSpPr>
        <p:grpSpPr>
          <a:xfrm>
            <a:off x="954806" y="2256974"/>
            <a:ext cx="1970333" cy="208784"/>
            <a:chOff x="6336019" y="3733725"/>
            <a:chExt cx="2566206" cy="351310"/>
          </a:xfrm>
        </p:grpSpPr>
        <p:sp>
          <p:nvSpPr>
            <p:cNvPr id="3863" name="Google Shape;3863;p78"/>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8"/>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8"/>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8"/>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7" name="Google Shape;3867;p78"/>
          <p:cNvGrpSpPr/>
          <p:nvPr/>
        </p:nvGrpSpPr>
        <p:grpSpPr>
          <a:xfrm>
            <a:off x="1955962" y="3864529"/>
            <a:ext cx="946551" cy="153200"/>
            <a:chOff x="4404545" y="3301592"/>
            <a:chExt cx="782403" cy="129272"/>
          </a:xfrm>
        </p:grpSpPr>
        <p:sp>
          <p:nvSpPr>
            <p:cNvPr id="3868" name="Google Shape;3868;p7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8"/>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0" name="Google Shape;3870;p78"/>
          <p:cNvGrpSpPr/>
          <p:nvPr/>
        </p:nvGrpSpPr>
        <p:grpSpPr>
          <a:xfrm>
            <a:off x="1955962" y="3603488"/>
            <a:ext cx="962257" cy="139127"/>
            <a:chOff x="4411970" y="3131459"/>
            <a:chExt cx="710520" cy="117397"/>
          </a:xfrm>
        </p:grpSpPr>
        <p:sp>
          <p:nvSpPr>
            <p:cNvPr id="3871" name="Google Shape;3871;p7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3" name="Google Shape;3873;p78"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4" name="Google Shape;3874;p78"/>
          <p:cNvGrpSpPr/>
          <p:nvPr/>
        </p:nvGrpSpPr>
        <p:grpSpPr>
          <a:xfrm>
            <a:off x="956107" y="3538282"/>
            <a:ext cx="823838" cy="458988"/>
            <a:chOff x="4411970" y="1801825"/>
            <a:chExt cx="734586" cy="409262"/>
          </a:xfrm>
        </p:grpSpPr>
        <p:sp>
          <p:nvSpPr>
            <p:cNvPr id="3875" name="Google Shape;3875;p7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7" name="Google Shape;3877;p78"/>
          <p:cNvGrpSpPr/>
          <p:nvPr/>
        </p:nvGrpSpPr>
        <p:grpSpPr>
          <a:xfrm>
            <a:off x="956107" y="4086708"/>
            <a:ext cx="856348" cy="212039"/>
            <a:chOff x="4411970" y="2233974"/>
            <a:chExt cx="763574" cy="189068"/>
          </a:xfrm>
        </p:grpSpPr>
        <p:sp>
          <p:nvSpPr>
            <p:cNvPr id="3878" name="Google Shape;3878;p78"/>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8"/>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0" name="Google Shape;3880;p78"/>
          <p:cNvGrpSpPr/>
          <p:nvPr/>
        </p:nvGrpSpPr>
        <p:grpSpPr>
          <a:xfrm>
            <a:off x="3066303" y="2262044"/>
            <a:ext cx="511602" cy="511602"/>
            <a:chOff x="5681300" y="2527788"/>
            <a:chExt cx="805800" cy="805800"/>
          </a:xfrm>
        </p:grpSpPr>
        <p:sp>
          <p:nvSpPr>
            <p:cNvPr id="3881" name="Google Shape;3881;p78"/>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3" name="Google Shape;3883;p78"/>
          <p:cNvGrpSpPr/>
          <p:nvPr/>
        </p:nvGrpSpPr>
        <p:grpSpPr>
          <a:xfrm>
            <a:off x="3063497" y="3028627"/>
            <a:ext cx="513021" cy="512935"/>
            <a:chOff x="4049800" y="640400"/>
            <a:chExt cx="858900" cy="858900"/>
          </a:xfrm>
        </p:grpSpPr>
        <p:sp>
          <p:nvSpPr>
            <p:cNvPr id="3884" name="Google Shape;3884;p78"/>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8"/>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78"/>
          <p:cNvGrpSpPr/>
          <p:nvPr/>
        </p:nvGrpSpPr>
        <p:grpSpPr>
          <a:xfrm>
            <a:off x="2980696" y="3680519"/>
            <a:ext cx="686489" cy="686585"/>
            <a:chOff x="5080188" y="927900"/>
            <a:chExt cx="961200" cy="961200"/>
          </a:xfrm>
        </p:grpSpPr>
        <p:sp>
          <p:nvSpPr>
            <p:cNvPr id="3887" name="Google Shape;3887;p78"/>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8"/>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8"/>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8"/>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5" name="Google Shape;3895;p78"/>
          <p:cNvGrpSpPr/>
          <p:nvPr/>
        </p:nvGrpSpPr>
        <p:grpSpPr>
          <a:xfrm>
            <a:off x="3763848" y="3773248"/>
            <a:ext cx="510373" cy="510937"/>
            <a:chOff x="7508249" y="1522825"/>
            <a:chExt cx="1326332" cy="1322987"/>
          </a:xfrm>
        </p:grpSpPr>
        <p:sp>
          <p:nvSpPr>
            <p:cNvPr id="3896" name="Google Shape;3896;p78"/>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8"/>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8"/>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8"/>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8"/>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8"/>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8"/>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8"/>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8"/>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8"/>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78"/>
          <p:cNvGrpSpPr/>
          <p:nvPr/>
        </p:nvGrpSpPr>
        <p:grpSpPr>
          <a:xfrm>
            <a:off x="4455441" y="3774653"/>
            <a:ext cx="492652" cy="503348"/>
            <a:chOff x="6039282" y="1042577"/>
            <a:chExt cx="734315" cy="731929"/>
          </a:xfrm>
        </p:grpSpPr>
        <p:sp>
          <p:nvSpPr>
            <p:cNvPr id="3907" name="Google Shape;3907;p7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8" name="Google Shape;3928;p78"/>
          <p:cNvGrpSpPr/>
          <p:nvPr/>
        </p:nvGrpSpPr>
        <p:grpSpPr>
          <a:xfrm>
            <a:off x="5095855" y="2270694"/>
            <a:ext cx="483304" cy="504902"/>
            <a:chOff x="1825800" y="1651625"/>
            <a:chExt cx="568125" cy="591775"/>
          </a:xfrm>
        </p:grpSpPr>
        <p:sp>
          <p:nvSpPr>
            <p:cNvPr id="3929" name="Google Shape;3929;p78"/>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8"/>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8"/>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8"/>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8"/>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5" name="Google Shape;3935;p78"/>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8"/>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8"/>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8"/>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942"/>
        <p:cNvGrpSpPr/>
        <p:nvPr/>
      </p:nvGrpSpPr>
      <p:grpSpPr>
        <a:xfrm>
          <a:off x="0" y="0"/>
          <a:ext cx="0" cy="0"/>
          <a:chOff x="0" y="0"/>
          <a:chExt cx="0" cy="0"/>
        </a:xfrm>
      </p:grpSpPr>
      <p:grpSp>
        <p:nvGrpSpPr>
          <p:cNvPr id="3943" name="Google Shape;3943;p79"/>
          <p:cNvGrpSpPr/>
          <p:nvPr/>
        </p:nvGrpSpPr>
        <p:grpSpPr>
          <a:xfrm>
            <a:off x="722059" y="974193"/>
            <a:ext cx="2492868" cy="1379876"/>
            <a:chOff x="2654821" y="2311071"/>
            <a:chExt cx="2279715" cy="1262120"/>
          </a:xfrm>
        </p:grpSpPr>
        <p:grpSp>
          <p:nvGrpSpPr>
            <p:cNvPr id="3944" name="Google Shape;3944;p79"/>
            <p:cNvGrpSpPr/>
            <p:nvPr/>
          </p:nvGrpSpPr>
          <p:grpSpPr>
            <a:xfrm>
              <a:off x="4034269" y="2840745"/>
              <a:ext cx="40212" cy="36437"/>
              <a:chOff x="4293400" y="2574725"/>
              <a:chExt cx="84425" cy="80100"/>
            </a:xfrm>
          </p:grpSpPr>
          <p:sp>
            <p:nvSpPr>
              <p:cNvPr id="3945" name="Google Shape;3945;p79"/>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pl-PL"/>
              </a:p>
            </p:txBody>
          </p:sp>
          <p:sp>
            <p:nvSpPr>
              <p:cNvPr id="3946" name="Google Shape;3946;p79"/>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7" name="Google Shape;3947;p79"/>
            <p:cNvGrpSpPr/>
            <p:nvPr/>
          </p:nvGrpSpPr>
          <p:grpSpPr>
            <a:xfrm>
              <a:off x="3894606" y="2334874"/>
              <a:ext cx="913198" cy="518984"/>
              <a:chOff x="4000175" y="1462675"/>
              <a:chExt cx="1917275" cy="1140875"/>
            </a:xfrm>
          </p:grpSpPr>
          <p:sp>
            <p:nvSpPr>
              <p:cNvPr id="3948" name="Google Shape;3948;p79"/>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pl-PL"/>
              </a:p>
            </p:txBody>
          </p:sp>
          <p:grpSp>
            <p:nvGrpSpPr>
              <p:cNvPr id="3949" name="Google Shape;3949;p79"/>
              <p:cNvGrpSpPr/>
              <p:nvPr/>
            </p:nvGrpSpPr>
            <p:grpSpPr>
              <a:xfrm>
                <a:off x="4000175" y="1462675"/>
                <a:ext cx="1917275" cy="1140875"/>
                <a:chOff x="4000175" y="1462675"/>
                <a:chExt cx="1917275" cy="1140875"/>
              </a:xfrm>
            </p:grpSpPr>
            <p:sp>
              <p:nvSpPr>
                <p:cNvPr id="3950" name="Google Shape;3950;p79"/>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pl-PL"/>
                </a:p>
              </p:txBody>
            </p:sp>
            <p:sp>
              <p:nvSpPr>
                <p:cNvPr id="3951" name="Google Shape;3951;p79"/>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9"/>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9"/>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9"/>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955" name="Google Shape;3955;p79"/>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6" name="Google Shape;3956;p79"/>
            <p:cNvGrpSpPr/>
            <p:nvPr/>
          </p:nvGrpSpPr>
          <p:grpSpPr>
            <a:xfrm>
              <a:off x="3875768" y="2846704"/>
              <a:ext cx="44796" cy="47366"/>
              <a:chOff x="3960625" y="2587825"/>
              <a:chExt cx="94050" cy="104125"/>
            </a:xfrm>
          </p:grpSpPr>
          <p:sp>
            <p:nvSpPr>
              <p:cNvPr id="3957" name="Google Shape;3957;p79"/>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pl-PL"/>
              </a:p>
            </p:txBody>
          </p:sp>
          <p:sp>
            <p:nvSpPr>
              <p:cNvPr id="3958" name="Google Shape;3958;p79"/>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9" name="Google Shape;3959;p79"/>
            <p:cNvGrpSpPr/>
            <p:nvPr/>
          </p:nvGrpSpPr>
          <p:grpSpPr>
            <a:xfrm>
              <a:off x="3782759" y="2807162"/>
              <a:ext cx="82686" cy="85487"/>
              <a:chOff x="3765350" y="2500900"/>
              <a:chExt cx="173600" cy="187925"/>
            </a:xfrm>
          </p:grpSpPr>
          <p:sp>
            <p:nvSpPr>
              <p:cNvPr id="3960" name="Google Shape;3960;p79"/>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pl-PL"/>
              </a:p>
            </p:txBody>
          </p:sp>
          <p:sp>
            <p:nvSpPr>
              <p:cNvPr id="3961" name="Google Shape;3961;p79"/>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9"/>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9"/>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9"/>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9"/>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6" name="Google Shape;3966;p79"/>
            <p:cNvGrpSpPr/>
            <p:nvPr/>
          </p:nvGrpSpPr>
          <p:grpSpPr>
            <a:xfrm>
              <a:off x="3775674" y="2798496"/>
              <a:ext cx="40545" cy="23564"/>
              <a:chOff x="3750475" y="2481850"/>
              <a:chExt cx="85125" cy="51800"/>
            </a:xfrm>
          </p:grpSpPr>
          <p:sp>
            <p:nvSpPr>
              <p:cNvPr id="3967" name="Google Shape;3967;p79"/>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9"/>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pl-PL"/>
              </a:p>
            </p:txBody>
          </p:sp>
        </p:grpSp>
        <p:grpSp>
          <p:nvGrpSpPr>
            <p:cNvPr id="3969" name="Google Shape;3969;p79"/>
            <p:cNvGrpSpPr/>
            <p:nvPr/>
          </p:nvGrpSpPr>
          <p:grpSpPr>
            <a:xfrm>
              <a:off x="3716946" y="2776024"/>
              <a:ext cx="81971" cy="76912"/>
              <a:chOff x="3627175" y="2432450"/>
              <a:chExt cx="172100" cy="169075"/>
            </a:xfrm>
          </p:grpSpPr>
          <p:sp>
            <p:nvSpPr>
              <p:cNvPr id="3970" name="Google Shape;3970;p79"/>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9"/>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pl-PL"/>
              </a:p>
            </p:txBody>
          </p:sp>
          <p:sp>
            <p:nvSpPr>
              <p:cNvPr id="3972" name="Google Shape;3972;p79"/>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pl-PL"/>
              </a:p>
            </p:txBody>
          </p:sp>
        </p:grpSp>
        <p:grpSp>
          <p:nvGrpSpPr>
            <p:cNvPr id="3973" name="Google Shape;3973;p79"/>
            <p:cNvGrpSpPr/>
            <p:nvPr/>
          </p:nvGrpSpPr>
          <p:grpSpPr>
            <a:xfrm>
              <a:off x="3685682" y="2845624"/>
              <a:ext cx="29311" cy="45055"/>
              <a:chOff x="3561536" y="2585450"/>
              <a:chExt cx="61539" cy="99045"/>
            </a:xfrm>
          </p:grpSpPr>
          <p:sp>
            <p:nvSpPr>
              <p:cNvPr id="3974" name="Google Shape;3974;p79"/>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9"/>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pl-PL"/>
              </a:p>
            </p:txBody>
          </p:sp>
        </p:grpSp>
        <p:grpSp>
          <p:nvGrpSpPr>
            <p:cNvPr id="3976" name="Google Shape;3976;p79"/>
            <p:cNvGrpSpPr/>
            <p:nvPr/>
          </p:nvGrpSpPr>
          <p:grpSpPr>
            <a:xfrm>
              <a:off x="3849905" y="2572252"/>
              <a:ext cx="74339" cy="119559"/>
              <a:chOff x="3906325" y="1984500"/>
              <a:chExt cx="156075" cy="262825"/>
            </a:xfrm>
          </p:grpSpPr>
          <p:sp>
            <p:nvSpPr>
              <p:cNvPr id="3977" name="Google Shape;3977;p79"/>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pl-PL"/>
              </a:p>
            </p:txBody>
          </p:sp>
          <p:sp>
            <p:nvSpPr>
              <p:cNvPr id="3978" name="Google Shape;3978;p79"/>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9" name="Google Shape;3979;p79"/>
            <p:cNvGrpSpPr/>
            <p:nvPr/>
          </p:nvGrpSpPr>
          <p:grpSpPr>
            <a:xfrm>
              <a:off x="2654821" y="2414345"/>
              <a:ext cx="667570" cy="558731"/>
              <a:chOff x="1397225" y="1637375"/>
              <a:chExt cx="1401575" cy="1228250"/>
            </a:xfrm>
          </p:grpSpPr>
          <p:sp>
            <p:nvSpPr>
              <p:cNvPr id="3980" name="Google Shape;3980;p79"/>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pl-PL"/>
              </a:p>
            </p:txBody>
          </p:sp>
          <p:grpSp>
            <p:nvGrpSpPr>
              <p:cNvPr id="3981" name="Google Shape;3981;p79"/>
              <p:cNvGrpSpPr/>
              <p:nvPr/>
            </p:nvGrpSpPr>
            <p:grpSpPr>
              <a:xfrm>
                <a:off x="1397225" y="1637375"/>
                <a:ext cx="1398775" cy="1228250"/>
                <a:chOff x="1397225" y="1637375"/>
                <a:chExt cx="1398775" cy="1228250"/>
              </a:xfrm>
            </p:grpSpPr>
            <p:sp>
              <p:nvSpPr>
                <p:cNvPr id="3982" name="Google Shape;3982;p79"/>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9"/>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84" name="Google Shape;3984;p79"/>
            <p:cNvGrpSpPr/>
            <p:nvPr/>
          </p:nvGrpSpPr>
          <p:grpSpPr>
            <a:xfrm>
              <a:off x="3230417" y="3103734"/>
              <a:ext cx="282982" cy="280332"/>
              <a:chOff x="2605700" y="3152850"/>
              <a:chExt cx="594125" cy="616250"/>
            </a:xfrm>
          </p:grpSpPr>
          <p:sp>
            <p:nvSpPr>
              <p:cNvPr id="3985" name="Google Shape;3985;p79"/>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pl-PL"/>
              </a:p>
            </p:txBody>
          </p:sp>
          <p:sp>
            <p:nvSpPr>
              <p:cNvPr id="3986" name="Google Shape;3986;p79"/>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3987" name="Google Shape;3987;p79"/>
            <p:cNvGrpSpPr/>
            <p:nvPr/>
          </p:nvGrpSpPr>
          <p:grpSpPr>
            <a:xfrm>
              <a:off x="3265985" y="3226989"/>
              <a:ext cx="87151" cy="346202"/>
              <a:chOff x="2680375" y="3423800"/>
              <a:chExt cx="182975" cy="761050"/>
            </a:xfrm>
          </p:grpSpPr>
          <p:sp>
            <p:nvSpPr>
              <p:cNvPr id="3988" name="Google Shape;3988;p79"/>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pl-PL"/>
              </a:p>
            </p:txBody>
          </p:sp>
          <p:sp>
            <p:nvSpPr>
              <p:cNvPr id="3989" name="Google Shape;3989;p79"/>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0" name="Google Shape;3990;p79"/>
            <p:cNvGrpSpPr/>
            <p:nvPr/>
          </p:nvGrpSpPr>
          <p:grpSpPr>
            <a:xfrm>
              <a:off x="3855466" y="3289811"/>
              <a:ext cx="112514" cy="94210"/>
              <a:chOff x="3918000" y="3561900"/>
              <a:chExt cx="236225" cy="207100"/>
            </a:xfrm>
          </p:grpSpPr>
          <p:sp>
            <p:nvSpPr>
              <p:cNvPr id="3991" name="Google Shape;3991;p79"/>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pl-PL"/>
              </a:p>
            </p:txBody>
          </p:sp>
          <p:sp>
            <p:nvSpPr>
              <p:cNvPr id="3992" name="Google Shape;3992;p79"/>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3" name="Google Shape;3993;p79"/>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9"/>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9"/>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3996" name="Google Shape;3996;p79"/>
            <p:cNvGrpSpPr/>
            <p:nvPr/>
          </p:nvGrpSpPr>
          <p:grpSpPr>
            <a:xfrm>
              <a:off x="2905224" y="2311071"/>
              <a:ext cx="596721" cy="528992"/>
              <a:chOff x="1922950" y="1410350"/>
              <a:chExt cx="1252825" cy="1162875"/>
            </a:xfrm>
          </p:grpSpPr>
          <p:sp>
            <p:nvSpPr>
              <p:cNvPr id="3997" name="Google Shape;3997;p79"/>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9"/>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9"/>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9"/>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9"/>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9"/>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9"/>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9"/>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9"/>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9"/>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9"/>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9"/>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9"/>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9"/>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9"/>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9"/>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013" name="Google Shape;4013;p79"/>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9"/>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9"/>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9"/>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9"/>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9"/>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9"/>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9"/>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9"/>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9"/>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9"/>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9"/>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9"/>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9"/>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9"/>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9"/>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9"/>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9"/>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9"/>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9"/>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033" name="Google Shape;4033;p79"/>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034" name="Google Shape;4034;p79"/>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5" name="Google Shape;4035;p79"/>
            <p:cNvGrpSpPr/>
            <p:nvPr/>
          </p:nvGrpSpPr>
          <p:grpSpPr>
            <a:xfrm>
              <a:off x="3280929" y="3294542"/>
              <a:ext cx="109894" cy="272224"/>
              <a:chOff x="2711750" y="3572300"/>
              <a:chExt cx="230725" cy="598425"/>
            </a:xfrm>
          </p:grpSpPr>
          <p:sp>
            <p:nvSpPr>
              <p:cNvPr id="4036" name="Google Shape;4036;p79"/>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9"/>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8" name="Google Shape;4038;p79"/>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9" name="Google Shape;4039;p79"/>
            <p:cNvGrpSpPr/>
            <p:nvPr/>
          </p:nvGrpSpPr>
          <p:grpSpPr>
            <a:xfrm>
              <a:off x="3790439" y="2408636"/>
              <a:ext cx="73017" cy="75684"/>
              <a:chOff x="3781475" y="1624825"/>
              <a:chExt cx="153300" cy="166375"/>
            </a:xfrm>
          </p:grpSpPr>
          <p:sp>
            <p:nvSpPr>
              <p:cNvPr id="4040" name="Google Shape;4040;p79"/>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9"/>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9"/>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9"/>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44" name="Google Shape;4044;p79"/>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9"/>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9"/>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9"/>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9"/>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9"/>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9"/>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1" name="Google Shape;4051;p79"/>
            <p:cNvGrpSpPr/>
            <p:nvPr/>
          </p:nvGrpSpPr>
          <p:grpSpPr>
            <a:xfrm>
              <a:off x="4403342" y="3107749"/>
              <a:ext cx="316680" cy="101374"/>
              <a:chOff x="5068275" y="3161675"/>
              <a:chExt cx="664875" cy="222850"/>
            </a:xfrm>
          </p:grpSpPr>
          <p:sp>
            <p:nvSpPr>
              <p:cNvPr id="4052" name="Google Shape;4052;p79"/>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9"/>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9"/>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9"/>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6" name="Google Shape;4056;p79"/>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9"/>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9"/>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9"/>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9"/>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9"/>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9"/>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9"/>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9"/>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9"/>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9"/>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9"/>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9"/>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9"/>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9"/>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9"/>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9"/>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9"/>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9"/>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9"/>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9"/>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9"/>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9"/>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9"/>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9"/>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9"/>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9"/>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9"/>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9"/>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5" name="Google Shape;4085;p79"/>
            <p:cNvGrpSpPr/>
            <p:nvPr/>
          </p:nvGrpSpPr>
          <p:grpSpPr>
            <a:xfrm>
              <a:off x="3697513" y="2707266"/>
              <a:ext cx="59549" cy="79733"/>
              <a:chOff x="3586375" y="2281300"/>
              <a:chExt cx="125025" cy="175275"/>
            </a:xfrm>
          </p:grpSpPr>
          <p:sp>
            <p:nvSpPr>
              <p:cNvPr id="4086" name="Google Shape;4086;p79"/>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9"/>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8" name="Google Shape;4088;p79"/>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9" name="Google Shape;4089;p79"/>
            <p:cNvGrpSpPr/>
            <p:nvPr/>
          </p:nvGrpSpPr>
          <p:grpSpPr>
            <a:xfrm>
              <a:off x="4513224" y="3221724"/>
              <a:ext cx="274563" cy="280321"/>
              <a:chOff x="5298975" y="3412225"/>
              <a:chExt cx="576450" cy="616225"/>
            </a:xfrm>
          </p:grpSpPr>
          <p:sp>
            <p:nvSpPr>
              <p:cNvPr id="4090" name="Google Shape;4090;p79"/>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091" name="Google Shape;4091;p79"/>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2" name="Google Shape;4092;p79"/>
            <p:cNvGrpSpPr/>
            <p:nvPr/>
          </p:nvGrpSpPr>
          <p:grpSpPr>
            <a:xfrm>
              <a:off x="4824403" y="3421846"/>
              <a:ext cx="110132" cy="130647"/>
              <a:chOff x="5952300" y="3852150"/>
              <a:chExt cx="231225" cy="287200"/>
            </a:xfrm>
          </p:grpSpPr>
          <p:sp>
            <p:nvSpPr>
              <p:cNvPr id="4093" name="Google Shape;4093;p79"/>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9"/>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5" name="Google Shape;4095;p79"/>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9"/>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9"/>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9"/>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9"/>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9"/>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9"/>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9"/>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3" name="Google Shape;4103;p79"/>
            <p:cNvGrpSpPr/>
            <p:nvPr/>
          </p:nvGrpSpPr>
          <p:grpSpPr>
            <a:xfrm>
              <a:off x="4295710" y="3079670"/>
              <a:ext cx="14968" cy="27135"/>
              <a:chOff x="4842300" y="3099950"/>
              <a:chExt cx="31425" cy="59650"/>
            </a:xfrm>
          </p:grpSpPr>
          <p:sp>
            <p:nvSpPr>
              <p:cNvPr id="4104" name="Google Shape;4104;p79"/>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9"/>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9"/>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9"/>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8" name="Google Shape;4108;p79"/>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9"/>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9"/>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9"/>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9"/>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9"/>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9"/>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9"/>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6" name="Google Shape;4116;p79"/>
            <p:cNvGrpSpPr/>
            <p:nvPr/>
          </p:nvGrpSpPr>
          <p:grpSpPr>
            <a:xfrm>
              <a:off x="3831056" y="2816010"/>
              <a:ext cx="37378" cy="27612"/>
              <a:chOff x="3866750" y="2520350"/>
              <a:chExt cx="78475" cy="60700"/>
            </a:xfrm>
          </p:grpSpPr>
          <p:sp>
            <p:nvSpPr>
              <p:cNvPr id="4117" name="Google Shape;4117;p79"/>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9"/>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9"/>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9"/>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1" name="Google Shape;4121;p79"/>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9"/>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9"/>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9"/>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9"/>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9"/>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9"/>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9"/>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9"/>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9"/>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9"/>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9"/>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9"/>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9"/>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9"/>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9"/>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9"/>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138" name="Google Shape;4138;p79"/>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9"/>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9"/>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9"/>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9"/>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9"/>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9"/>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9"/>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9"/>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9"/>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9"/>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9"/>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150" name="Google Shape;4150;p79"/>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9"/>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9"/>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9"/>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9"/>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9"/>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9"/>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9"/>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9"/>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9"/>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9"/>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9"/>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9"/>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3" name="Google Shape;4163;p79"/>
            <p:cNvGrpSpPr/>
            <p:nvPr/>
          </p:nvGrpSpPr>
          <p:grpSpPr>
            <a:xfrm>
              <a:off x="3632736" y="3051591"/>
              <a:ext cx="63288" cy="45217"/>
              <a:chOff x="3450375" y="3038225"/>
              <a:chExt cx="132875" cy="99400"/>
            </a:xfrm>
          </p:grpSpPr>
          <p:sp>
            <p:nvSpPr>
              <p:cNvPr id="4164" name="Google Shape;4164;p79"/>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9"/>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6" name="Google Shape;4166;p79"/>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9"/>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9"/>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9"/>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9"/>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9"/>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9"/>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9"/>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9"/>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175" name="Google Shape;4175;p79"/>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9"/>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9"/>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9"/>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9"/>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9"/>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9"/>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9"/>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9"/>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9"/>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185" name="Google Shape;4185;p79"/>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9"/>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9"/>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9"/>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9"/>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9"/>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191" name="Google Shape;4191;p79"/>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9"/>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9"/>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9"/>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9"/>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9"/>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9"/>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9"/>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1" name="Google Shape;4201;p79"/>
          <p:cNvGrpSpPr/>
          <p:nvPr/>
        </p:nvGrpSpPr>
        <p:grpSpPr>
          <a:xfrm>
            <a:off x="719116" y="2869970"/>
            <a:ext cx="2622876" cy="1333540"/>
            <a:chOff x="238125" y="1038125"/>
            <a:chExt cx="7146800" cy="3633625"/>
          </a:xfrm>
        </p:grpSpPr>
        <p:sp>
          <p:nvSpPr>
            <p:cNvPr id="4202" name="Google Shape;4202;p7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4" name="Google Shape;5774;p79"/>
          <p:cNvGrpSpPr/>
          <p:nvPr/>
        </p:nvGrpSpPr>
        <p:grpSpPr>
          <a:xfrm>
            <a:off x="5834044" y="1012080"/>
            <a:ext cx="2590840" cy="1380235"/>
            <a:chOff x="233350" y="949250"/>
            <a:chExt cx="7137300" cy="3802300"/>
          </a:xfrm>
        </p:grpSpPr>
        <p:sp>
          <p:nvSpPr>
            <p:cNvPr id="5775" name="Google Shape;5775;p7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6" name="Google Shape;5826;p79"/>
          <p:cNvGrpSpPr/>
          <p:nvPr/>
        </p:nvGrpSpPr>
        <p:grpSpPr>
          <a:xfrm>
            <a:off x="7648473" y="3056853"/>
            <a:ext cx="104231" cy="320340"/>
            <a:chOff x="7564426" y="3224343"/>
            <a:chExt cx="119985" cy="368801"/>
          </a:xfrm>
        </p:grpSpPr>
        <p:sp>
          <p:nvSpPr>
            <p:cNvPr id="5827" name="Google Shape;5827;p7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9" name="Google Shape;5829;p79"/>
          <p:cNvGrpSpPr/>
          <p:nvPr/>
        </p:nvGrpSpPr>
        <p:grpSpPr>
          <a:xfrm>
            <a:off x="7347962" y="3050954"/>
            <a:ext cx="189489" cy="332132"/>
            <a:chOff x="8370831" y="3202002"/>
            <a:chExt cx="218129" cy="382376"/>
          </a:xfrm>
        </p:grpSpPr>
        <p:sp>
          <p:nvSpPr>
            <p:cNvPr id="5830" name="Google Shape;5830;p7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79"/>
          <p:cNvGrpSpPr/>
          <p:nvPr/>
        </p:nvGrpSpPr>
        <p:grpSpPr>
          <a:xfrm>
            <a:off x="8071351" y="3462086"/>
            <a:ext cx="309429" cy="267000"/>
            <a:chOff x="6742064" y="3750480"/>
            <a:chExt cx="399315" cy="344560"/>
          </a:xfrm>
        </p:grpSpPr>
        <p:sp>
          <p:nvSpPr>
            <p:cNvPr id="5833" name="Google Shape;5833;p7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5" name="Google Shape;5835;p79"/>
          <p:cNvGrpSpPr/>
          <p:nvPr/>
        </p:nvGrpSpPr>
        <p:grpSpPr>
          <a:xfrm>
            <a:off x="7610370" y="3813134"/>
            <a:ext cx="180437" cy="281608"/>
            <a:chOff x="7248525" y="3739696"/>
            <a:chExt cx="230531" cy="359790"/>
          </a:xfrm>
        </p:grpSpPr>
        <p:sp>
          <p:nvSpPr>
            <p:cNvPr id="5836" name="Google Shape;5836;p7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8" name="Google Shape;5838;p79"/>
          <p:cNvGrpSpPr/>
          <p:nvPr/>
        </p:nvGrpSpPr>
        <p:grpSpPr>
          <a:xfrm>
            <a:off x="7856289" y="3456358"/>
            <a:ext cx="162896" cy="278710"/>
            <a:chOff x="7601242" y="3729267"/>
            <a:chExt cx="222566" cy="380803"/>
          </a:xfrm>
        </p:grpSpPr>
        <p:sp>
          <p:nvSpPr>
            <p:cNvPr id="5839" name="Google Shape;5839;p7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1" name="Google Shape;5841;p79"/>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2" name="Google Shape;5842;p79"/>
          <p:cNvGrpSpPr/>
          <p:nvPr/>
        </p:nvGrpSpPr>
        <p:grpSpPr>
          <a:xfrm>
            <a:off x="7345935" y="3457498"/>
            <a:ext cx="193543" cy="275990"/>
            <a:chOff x="8304647" y="3738687"/>
            <a:chExt cx="225076" cy="320956"/>
          </a:xfrm>
        </p:grpSpPr>
        <p:sp>
          <p:nvSpPr>
            <p:cNvPr id="5843" name="Google Shape;5843;p79"/>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6" name="Google Shape;5846;p79"/>
          <p:cNvGrpSpPr/>
          <p:nvPr/>
        </p:nvGrpSpPr>
        <p:grpSpPr>
          <a:xfrm>
            <a:off x="7618427" y="3457498"/>
            <a:ext cx="178492" cy="275990"/>
            <a:chOff x="8615101" y="3738687"/>
            <a:chExt cx="207573" cy="320956"/>
          </a:xfrm>
        </p:grpSpPr>
        <p:sp>
          <p:nvSpPr>
            <p:cNvPr id="5847" name="Google Shape;5847;p79"/>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0" name="Google Shape;5850;p79"/>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1" name="Google Shape;5851;p79"/>
          <p:cNvGrpSpPr/>
          <p:nvPr/>
        </p:nvGrpSpPr>
        <p:grpSpPr>
          <a:xfrm>
            <a:off x="6013132" y="3578986"/>
            <a:ext cx="557671" cy="511283"/>
            <a:chOff x="6015419" y="3716859"/>
            <a:chExt cx="557671" cy="511283"/>
          </a:xfrm>
        </p:grpSpPr>
        <p:sp>
          <p:nvSpPr>
            <p:cNvPr id="5852" name="Google Shape;5852;p79"/>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3" name="Google Shape;5853;p79"/>
            <p:cNvGrpSpPr/>
            <p:nvPr/>
          </p:nvGrpSpPr>
          <p:grpSpPr>
            <a:xfrm>
              <a:off x="6036094" y="3716980"/>
              <a:ext cx="529860" cy="510468"/>
              <a:chOff x="6036094" y="3716980"/>
              <a:chExt cx="529860" cy="510468"/>
            </a:xfrm>
          </p:grpSpPr>
          <p:sp>
            <p:nvSpPr>
              <p:cNvPr id="5854" name="Google Shape;5854;p79"/>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9"/>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9"/>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9"/>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9"/>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9"/>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9"/>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9"/>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9"/>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9"/>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64" name="Google Shape;5864;p79"/>
          <p:cNvGrpSpPr/>
          <p:nvPr/>
        </p:nvGrpSpPr>
        <p:grpSpPr>
          <a:xfrm>
            <a:off x="6642017" y="2935755"/>
            <a:ext cx="576302" cy="511871"/>
            <a:chOff x="6644304" y="3073628"/>
            <a:chExt cx="576302" cy="511871"/>
          </a:xfrm>
        </p:grpSpPr>
        <p:sp>
          <p:nvSpPr>
            <p:cNvPr id="5865" name="Google Shape;5865;p7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6" name="Google Shape;5866;p79"/>
            <p:cNvGrpSpPr/>
            <p:nvPr/>
          </p:nvGrpSpPr>
          <p:grpSpPr>
            <a:xfrm>
              <a:off x="6712169" y="3085440"/>
              <a:ext cx="481622" cy="494913"/>
              <a:chOff x="6712169" y="3085440"/>
              <a:chExt cx="481622" cy="494913"/>
            </a:xfrm>
          </p:grpSpPr>
          <p:sp>
            <p:nvSpPr>
              <p:cNvPr id="5867" name="Google Shape;5867;p79"/>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9"/>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9"/>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9"/>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9"/>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72" name="Google Shape;5872;p79"/>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9"/>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9"/>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75" name="Google Shape;5875;p79"/>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6" name="Google Shape;5876;p79"/>
          <p:cNvGrpSpPr/>
          <p:nvPr/>
        </p:nvGrpSpPr>
        <p:grpSpPr>
          <a:xfrm>
            <a:off x="6649868" y="3578750"/>
            <a:ext cx="560631" cy="511352"/>
            <a:chOff x="6652154" y="3716623"/>
            <a:chExt cx="560631" cy="511352"/>
          </a:xfrm>
        </p:grpSpPr>
        <p:sp>
          <p:nvSpPr>
            <p:cNvPr id="5877" name="Google Shape;5877;p79"/>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8" name="Google Shape;5878;p79"/>
            <p:cNvGrpSpPr/>
            <p:nvPr/>
          </p:nvGrpSpPr>
          <p:grpSpPr>
            <a:xfrm>
              <a:off x="6669657" y="3716715"/>
              <a:ext cx="466779" cy="464290"/>
              <a:chOff x="6669657" y="3716715"/>
              <a:chExt cx="466779" cy="464290"/>
            </a:xfrm>
          </p:grpSpPr>
          <p:sp>
            <p:nvSpPr>
              <p:cNvPr id="5879" name="Google Shape;5879;p79"/>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9"/>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9"/>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9"/>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9"/>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9"/>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9"/>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9"/>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9"/>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9"/>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9"/>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9"/>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9"/>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92" name="Google Shape;5892;p79"/>
          <p:cNvGrpSpPr/>
          <p:nvPr/>
        </p:nvGrpSpPr>
        <p:grpSpPr>
          <a:xfrm>
            <a:off x="7843959" y="3860159"/>
            <a:ext cx="187557" cy="187557"/>
            <a:chOff x="8565775" y="671075"/>
            <a:chExt cx="441000" cy="441000"/>
          </a:xfrm>
        </p:grpSpPr>
        <p:sp>
          <p:nvSpPr>
            <p:cNvPr id="5893" name="Google Shape;5893;p79"/>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9"/>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5" name="Google Shape;5895;p79"/>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9"/>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7" name="Google Shape;5897;p79"/>
          <p:cNvGrpSpPr/>
          <p:nvPr/>
        </p:nvGrpSpPr>
        <p:grpSpPr>
          <a:xfrm>
            <a:off x="5997814" y="2938377"/>
            <a:ext cx="587871" cy="512373"/>
            <a:chOff x="6000100" y="3076250"/>
            <a:chExt cx="587871" cy="512373"/>
          </a:xfrm>
        </p:grpSpPr>
        <p:sp>
          <p:nvSpPr>
            <p:cNvPr id="5898" name="Google Shape;5898;p79"/>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9" name="Google Shape;5899;p79"/>
            <p:cNvGrpSpPr/>
            <p:nvPr/>
          </p:nvGrpSpPr>
          <p:grpSpPr>
            <a:xfrm>
              <a:off x="6031360" y="3076713"/>
              <a:ext cx="539107" cy="480965"/>
              <a:chOff x="6031360" y="3076713"/>
              <a:chExt cx="539107" cy="480965"/>
            </a:xfrm>
          </p:grpSpPr>
          <p:sp>
            <p:nvSpPr>
              <p:cNvPr id="5900" name="Google Shape;5900;p79"/>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9"/>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9"/>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9"/>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9"/>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9"/>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9"/>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07" name="Google Shape;5907;p79"/>
          <p:cNvGrpSpPr/>
          <p:nvPr/>
        </p:nvGrpSpPr>
        <p:grpSpPr>
          <a:xfrm>
            <a:off x="3416805" y="919691"/>
            <a:ext cx="2310381" cy="1488888"/>
            <a:chOff x="229225" y="549050"/>
            <a:chExt cx="7161750" cy="4615275"/>
          </a:xfrm>
        </p:grpSpPr>
        <p:sp>
          <p:nvSpPr>
            <p:cNvPr id="5908" name="Google Shape;5908;p7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5" name="Google Shape;6025;p79"/>
          <p:cNvGrpSpPr/>
          <p:nvPr/>
        </p:nvGrpSpPr>
        <p:grpSpPr>
          <a:xfrm>
            <a:off x="3514723" y="2849588"/>
            <a:ext cx="2310282" cy="1374222"/>
            <a:chOff x="238125" y="732525"/>
            <a:chExt cx="7130500" cy="4241425"/>
          </a:xfrm>
        </p:grpSpPr>
        <p:sp>
          <p:nvSpPr>
            <p:cNvPr id="6026" name="Google Shape;6026;p7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143"/>
        <p:cNvGrpSpPr/>
        <p:nvPr/>
      </p:nvGrpSpPr>
      <p:grpSpPr>
        <a:xfrm>
          <a:off x="0" y="0"/>
          <a:ext cx="0" cy="0"/>
          <a:chOff x="0" y="0"/>
          <a:chExt cx="0" cy="0"/>
        </a:xfrm>
      </p:grpSpPr>
      <p:grpSp>
        <p:nvGrpSpPr>
          <p:cNvPr id="6144" name="Google Shape;6144;p80"/>
          <p:cNvGrpSpPr/>
          <p:nvPr/>
        </p:nvGrpSpPr>
        <p:grpSpPr>
          <a:xfrm>
            <a:off x="725414" y="969763"/>
            <a:ext cx="2507799" cy="206239"/>
            <a:chOff x="106648" y="895722"/>
            <a:chExt cx="4481413" cy="374300"/>
          </a:xfrm>
        </p:grpSpPr>
        <p:grpSp>
          <p:nvGrpSpPr>
            <p:cNvPr id="6145" name="Google Shape;6145;p80"/>
            <p:cNvGrpSpPr/>
            <p:nvPr/>
          </p:nvGrpSpPr>
          <p:grpSpPr>
            <a:xfrm>
              <a:off x="2233276" y="895722"/>
              <a:ext cx="1082667" cy="223591"/>
              <a:chOff x="4808316" y="2800065"/>
              <a:chExt cx="1999386" cy="412910"/>
            </a:xfrm>
          </p:grpSpPr>
          <p:sp>
            <p:nvSpPr>
              <p:cNvPr id="6146" name="Google Shape;6146;p80"/>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7" name="Google Shape;6147;p80"/>
              <p:cNvGrpSpPr/>
              <p:nvPr/>
            </p:nvGrpSpPr>
            <p:grpSpPr>
              <a:xfrm>
                <a:off x="4808316" y="2800065"/>
                <a:ext cx="92400" cy="411825"/>
                <a:chOff x="845575" y="2563700"/>
                <a:chExt cx="92400" cy="411825"/>
              </a:xfrm>
            </p:grpSpPr>
            <p:cxnSp>
              <p:nvCxnSpPr>
                <p:cNvPr id="6148" name="Google Shape;6148;p8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149" name="Google Shape;6149;p8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50" name="Google Shape;6150;p80"/>
            <p:cNvGrpSpPr/>
            <p:nvPr/>
          </p:nvGrpSpPr>
          <p:grpSpPr>
            <a:xfrm>
              <a:off x="106648" y="895722"/>
              <a:ext cx="1088401" cy="223591"/>
              <a:chOff x="881025" y="2800065"/>
              <a:chExt cx="2009975" cy="412910"/>
            </a:xfrm>
          </p:grpSpPr>
          <p:sp>
            <p:nvSpPr>
              <p:cNvPr id="6151" name="Google Shape;6151;p80"/>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2" name="Google Shape;6152;p80"/>
              <p:cNvGrpSpPr/>
              <p:nvPr/>
            </p:nvGrpSpPr>
            <p:grpSpPr>
              <a:xfrm>
                <a:off x="881025" y="2800065"/>
                <a:ext cx="92400" cy="411825"/>
                <a:chOff x="845575" y="2563700"/>
                <a:chExt cx="92400" cy="411825"/>
              </a:xfrm>
            </p:grpSpPr>
            <p:cxnSp>
              <p:nvCxnSpPr>
                <p:cNvPr id="6153" name="Google Shape;6153;p8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154" name="Google Shape;6154;p8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55" name="Google Shape;6155;p80"/>
            <p:cNvGrpSpPr/>
            <p:nvPr/>
          </p:nvGrpSpPr>
          <p:grpSpPr>
            <a:xfrm>
              <a:off x="1172346" y="1047018"/>
              <a:ext cx="1083151" cy="223003"/>
              <a:chOff x="2849073" y="3079467"/>
              <a:chExt cx="2000279" cy="411825"/>
            </a:xfrm>
          </p:grpSpPr>
          <p:sp>
            <p:nvSpPr>
              <p:cNvPr id="6156" name="Google Shape;6156;p80"/>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7" name="Google Shape;6157;p80"/>
              <p:cNvGrpSpPr/>
              <p:nvPr/>
            </p:nvGrpSpPr>
            <p:grpSpPr>
              <a:xfrm rot="10800000">
                <a:off x="2849073" y="3079467"/>
                <a:ext cx="92400" cy="411825"/>
                <a:chOff x="2070100" y="2563700"/>
                <a:chExt cx="92400" cy="411825"/>
              </a:xfrm>
            </p:grpSpPr>
            <p:cxnSp>
              <p:nvCxnSpPr>
                <p:cNvPr id="6158" name="Google Shape;6158;p8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159" name="Google Shape;6159;p8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60" name="Google Shape;6160;p80"/>
            <p:cNvGrpSpPr/>
            <p:nvPr/>
          </p:nvGrpSpPr>
          <p:grpSpPr>
            <a:xfrm>
              <a:off x="3290132" y="1047018"/>
              <a:ext cx="1297929" cy="223003"/>
              <a:chOff x="6760035" y="3079467"/>
              <a:chExt cx="2396914" cy="411825"/>
            </a:xfrm>
          </p:grpSpPr>
          <p:sp>
            <p:nvSpPr>
              <p:cNvPr id="6161" name="Google Shape;6161;p80"/>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2" name="Google Shape;6162;p80"/>
              <p:cNvGrpSpPr/>
              <p:nvPr/>
            </p:nvGrpSpPr>
            <p:grpSpPr>
              <a:xfrm rot="10800000">
                <a:off x="6760035" y="3079467"/>
                <a:ext cx="92400" cy="411825"/>
                <a:chOff x="2070100" y="2563700"/>
                <a:chExt cx="92400" cy="411825"/>
              </a:xfrm>
            </p:grpSpPr>
            <p:cxnSp>
              <p:nvCxnSpPr>
                <p:cNvPr id="6163" name="Google Shape;6163;p8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164" name="Google Shape;6164;p8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165" name="Google Shape;6165;p80"/>
          <p:cNvGrpSpPr/>
          <p:nvPr/>
        </p:nvGrpSpPr>
        <p:grpSpPr>
          <a:xfrm>
            <a:off x="2143176" y="3369134"/>
            <a:ext cx="1086701" cy="799429"/>
            <a:chOff x="2183288" y="3555572"/>
            <a:chExt cx="1136241" cy="835873"/>
          </a:xfrm>
        </p:grpSpPr>
        <p:sp>
          <p:nvSpPr>
            <p:cNvPr id="6166" name="Google Shape;6166;p80"/>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7" name="Google Shape;6167;p80"/>
            <p:cNvGrpSpPr/>
            <p:nvPr/>
          </p:nvGrpSpPr>
          <p:grpSpPr>
            <a:xfrm>
              <a:off x="2205895" y="3637269"/>
              <a:ext cx="1089848" cy="724993"/>
              <a:chOff x="2205895" y="3637269"/>
              <a:chExt cx="1089848" cy="724993"/>
            </a:xfrm>
          </p:grpSpPr>
          <p:sp>
            <p:nvSpPr>
              <p:cNvPr id="6168" name="Google Shape;6168;p80"/>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0"/>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0"/>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0"/>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0"/>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0"/>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4" name="Google Shape;6174;p80"/>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75" name="Google Shape;6175;p80"/>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176" name="Google Shape;6176;p80"/>
            <p:cNvGrpSpPr/>
            <p:nvPr/>
          </p:nvGrpSpPr>
          <p:grpSpPr>
            <a:xfrm>
              <a:off x="3173850" y="3779426"/>
              <a:ext cx="145679" cy="70048"/>
              <a:chOff x="3173850" y="3779426"/>
              <a:chExt cx="145679" cy="70048"/>
            </a:xfrm>
          </p:grpSpPr>
          <p:cxnSp>
            <p:nvCxnSpPr>
              <p:cNvPr id="6177" name="Google Shape;6177;p80"/>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6178" name="Google Shape;6178;p80"/>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9" name="Google Shape;6179;p80"/>
            <p:cNvGrpSpPr/>
            <p:nvPr/>
          </p:nvGrpSpPr>
          <p:grpSpPr>
            <a:xfrm>
              <a:off x="2183288" y="4139483"/>
              <a:ext cx="145133" cy="70048"/>
              <a:chOff x="2183288" y="4139483"/>
              <a:chExt cx="145133" cy="70048"/>
            </a:xfrm>
          </p:grpSpPr>
          <p:cxnSp>
            <p:nvCxnSpPr>
              <p:cNvPr id="6180" name="Google Shape;6180;p80"/>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6181" name="Google Shape;6181;p80"/>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2" name="Google Shape;6182;p80"/>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83" name="Google Shape;6183;p80"/>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184" name="Google Shape;6184;p80"/>
            <p:cNvGrpSpPr/>
            <p:nvPr/>
          </p:nvGrpSpPr>
          <p:grpSpPr>
            <a:xfrm>
              <a:off x="2943836" y="4268886"/>
              <a:ext cx="60717" cy="122559"/>
              <a:chOff x="2943836" y="4268886"/>
              <a:chExt cx="60717" cy="122559"/>
            </a:xfrm>
          </p:grpSpPr>
          <p:sp>
            <p:nvSpPr>
              <p:cNvPr id="6185" name="Google Shape;6185;p80"/>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86" name="Google Shape;6186;p80"/>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6187" name="Google Shape;6187;p80"/>
          <p:cNvGrpSpPr/>
          <p:nvPr/>
        </p:nvGrpSpPr>
        <p:grpSpPr>
          <a:xfrm>
            <a:off x="3406121" y="1290134"/>
            <a:ext cx="1675870" cy="758251"/>
            <a:chOff x="3530532" y="1496185"/>
            <a:chExt cx="1562000" cy="706730"/>
          </a:xfrm>
        </p:grpSpPr>
        <p:cxnSp>
          <p:nvCxnSpPr>
            <p:cNvPr id="6188" name="Google Shape;6188;p80"/>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6189" name="Google Shape;6189;p80"/>
            <p:cNvGrpSpPr/>
            <p:nvPr/>
          </p:nvGrpSpPr>
          <p:grpSpPr>
            <a:xfrm>
              <a:off x="3530532" y="1496185"/>
              <a:ext cx="323430" cy="463587"/>
              <a:chOff x="3530532" y="1496185"/>
              <a:chExt cx="323430" cy="463587"/>
            </a:xfrm>
          </p:grpSpPr>
          <p:grpSp>
            <p:nvGrpSpPr>
              <p:cNvPr id="6190" name="Google Shape;6190;p80"/>
              <p:cNvGrpSpPr/>
              <p:nvPr/>
            </p:nvGrpSpPr>
            <p:grpSpPr>
              <a:xfrm>
                <a:off x="3567462" y="1496185"/>
                <a:ext cx="286500" cy="361376"/>
                <a:chOff x="3567462" y="1496185"/>
                <a:chExt cx="286500" cy="361376"/>
              </a:xfrm>
            </p:grpSpPr>
            <p:cxnSp>
              <p:nvCxnSpPr>
                <p:cNvPr id="6191" name="Google Shape;6191;p80"/>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192" name="Google Shape;6192;p80"/>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3" name="Google Shape;6193;p80"/>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4" name="Google Shape;6194;p80"/>
            <p:cNvGrpSpPr/>
            <p:nvPr/>
          </p:nvGrpSpPr>
          <p:grpSpPr>
            <a:xfrm>
              <a:off x="3891569" y="1779209"/>
              <a:ext cx="323945" cy="423706"/>
              <a:chOff x="3891569" y="1779209"/>
              <a:chExt cx="323945" cy="423706"/>
            </a:xfrm>
          </p:grpSpPr>
          <p:grpSp>
            <p:nvGrpSpPr>
              <p:cNvPr id="6195" name="Google Shape;6195;p80"/>
              <p:cNvGrpSpPr/>
              <p:nvPr/>
            </p:nvGrpSpPr>
            <p:grpSpPr>
              <a:xfrm>
                <a:off x="3929014" y="1881638"/>
                <a:ext cx="286500" cy="321278"/>
                <a:chOff x="3929014" y="1881638"/>
                <a:chExt cx="286500" cy="321278"/>
              </a:xfrm>
            </p:grpSpPr>
            <p:cxnSp>
              <p:nvCxnSpPr>
                <p:cNvPr id="6196" name="Google Shape;6196;p80"/>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6197" name="Google Shape;6197;p80"/>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8" name="Google Shape;6198;p80"/>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9" name="Google Shape;6199;p80"/>
            <p:cNvGrpSpPr/>
            <p:nvPr/>
          </p:nvGrpSpPr>
          <p:grpSpPr>
            <a:xfrm>
              <a:off x="4252606" y="1496185"/>
              <a:ext cx="324721" cy="463587"/>
              <a:chOff x="4252606" y="1496185"/>
              <a:chExt cx="324721" cy="463587"/>
            </a:xfrm>
          </p:grpSpPr>
          <p:grpSp>
            <p:nvGrpSpPr>
              <p:cNvPr id="6200" name="Google Shape;6200;p80"/>
              <p:cNvGrpSpPr/>
              <p:nvPr/>
            </p:nvGrpSpPr>
            <p:grpSpPr>
              <a:xfrm>
                <a:off x="4290828" y="1496185"/>
                <a:ext cx="286500" cy="361376"/>
                <a:chOff x="4290828" y="1496185"/>
                <a:chExt cx="286500" cy="361376"/>
              </a:xfrm>
            </p:grpSpPr>
            <p:cxnSp>
              <p:nvCxnSpPr>
                <p:cNvPr id="6201" name="Google Shape;6201;p80"/>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202" name="Google Shape;6202;p80"/>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3" name="Google Shape;6203;p80"/>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80"/>
            <p:cNvGrpSpPr/>
            <p:nvPr/>
          </p:nvGrpSpPr>
          <p:grpSpPr>
            <a:xfrm>
              <a:off x="4613643" y="1763716"/>
              <a:ext cx="325308" cy="439200"/>
              <a:chOff x="4613643" y="1763716"/>
              <a:chExt cx="325308" cy="439200"/>
            </a:xfrm>
          </p:grpSpPr>
          <p:grpSp>
            <p:nvGrpSpPr>
              <p:cNvPr id="6205" name="Google Shape;6205;p80"/>
              <p:cNvGrpSpPr/>
              <p:nvPr/>
            </p:nvGrpSpPr>
            <p:grpSpPr>
              <a:xfrm>
                <a:off x="4652451" y="1879538"/>
                <a:ext cx="286500" cy="323378"/>
                <a:chOff x="4652451" y="1879538"/>
                <a:chExt cx="286500" cy="323378"/>
              </a:xfrm>
            </p:grpSpPr>
            <p:cxnSp>
              <p:nvCxnSpPr>
                <p:cNvPr id="6206" name="Google Shape;6206;p80"/>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6207" name="Google Shape;6207;p80"/>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8" name="Google Shape;6208;p80"/>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09" name="Google Shape;6209;p80"/>
          <p:cNvGrpSpPr/>
          <p:nvPr/>
        </p:nvGrpSpPr>
        <p:grpSpPr>
          <a:xfrm>
            <a:off x="3417981" y="2143759"/>
            <a:ext cx="1652173" cy="391517"/>
            <a:chOff x="3512551" y="2358270"/>
            <a:chExt cx="1597383" cy="378533"/>
          </a:xfrm>
        </p:grpSpPr>
        <p:cxnSp>
          <p:nvCxnSpPr>
            <p:cNvPr id="6210" name="Google Shape;6210;p80"/>
            <p:cNvCxnSpPr>
              <a:stCxn id="6211" idx="6"/>
              <a:endCxn id="6212"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6213" name="Google Shape;6213;p80"/>
            <p:cNvGrpSpPr/>
            <p:nvPr/>
          </p:nvGrpSpPr>
          <p:grpSpPr>
            <a:xfrm>
              <a:off x="3512551" y="2358270"/>
              <a:ext cx="225647" cy="307714"/>
              <a:chOff x="2182679" y="2004714"/>
              <a:chExt cx="792300" cy="1080458"/>
            </a:xfrm>
          </p:grpSpPr>
          <p:cxnSp>
            <p:nvCxnSpPr>
              <p:cNvPr id="6214" name="Google Shape;6214;p80"/>
              <p:cNvCxnSpPr>
                <a:stCxn id="6215"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211" name="Google Shape;6211;p80"/>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0"/>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6" name="Google Shape;6216;p80"/>
            <p:cNvGrpSpPr/>
            <p:nvPr/>
          </p:nvGrpSpPr>
          <p:grpSpPr>
            <a:xfrm>
              <a:off x="3969644" y="2440153"/>
              <a:ext cx="225853" cy="296651"/>
              <a:chOff x="3775710" y="1729289"/>
              <a:chExt cx="136500" cy="179289"/>
            </a:xfrm>
          </p:grpSpPr>
          <p:cxnSp>
            <p:nvCxnSpPr>
              <p:cNvPr id="6217" name="Google Shape;6217;p80"/>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6218" name="Google Shape;6218;p80"/>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0"/>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80"/>
            <p:cNvGrpSpPr/>
            <p:nvPr/>
          </p:nvGrpSpPr>
          <p:grpSpPr>
            <a:xfrm>
              <a:off x="4427051" y="2358270"/>
              <a:ext cx="225647" cy="307714"/>
              <a:chOff x="5393704" y="2004714"/>
              <a:chExt cx="792300" cy="1080458"/>
            </a:xfrm>
          </p:grpSpPr>
          <p:cxnSp>
            <p:nvCxnSpPr>
              <p:cNvPr id="6221" name="Google Shape;6221;p80"/>
              <p:cNvCxnSpPr>
                <a:stCxn id="6222"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223" name="Google Shape;6223;p80"/>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0"/>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4" name="Google Shape;6224;p80"/>
            <p:cNvGrpSpPr/>
            <p:nvPr/>
          </p:nvGrpSpPr>
          <p:grpSpPr>
            <a:xfrm>
              <a:off x="4884287" y="2440252"/>
              <a:ext cx="225647" cy="296532"/>
              <a:chOff x="6999166" y="2292572"/>
              <a:chExt cx="792300" cy="1041192"/>
            </a:xfrm>
          </p:grpSpPr>
          <p:cxnSp>
            <p:nvCxnSpPr>
              <p:cNvPr id="6225" name="Google Shape;6225;p80"/>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6212" name="Google Shape;6212;p80"/>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0"/>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27" name="Google Shape;6227;p80"/>
          <p:cNvGrpSpPr/>
          <p:nvPr/>
        </p:nvGrpSpPr>
        <p:grpSpPr>
          <a:xfrm>
            <a:off x="6838789" y="979959"/>
            <a:ext cx="1581844" cy="732818"/>
            <a:chOff x="634175" y="2986275"/>
            <a:chExt cx="3147949" cy="1458344"/>
          </a:xfrm>
        </p:grpSpPr>
        <p:cxnSp>
          <p:nvCxnSpPr>
            <p:cNvPr id="6228" name="Google Shape;6228;p80"/>
            <p:cNvCxnSpPr>
              <a:stCxn id="6229" idx="4"/>
              <a:endCxn id="6230"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6231" name="Google Shape;6231;p80"/>
            <p:cNvCxnSpPr>
              <a:stCxn id="6230" idx="0"/>
              <a:endCxn id="6232"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233" name="Google Shape;6233;p80"/>
            <p:cNvCxnSpPr>
              <a:stCxn id="6232" idx="4"/>
              <a:endCxn id="6234"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235" name="Google Shape;6235;p80"/>
            <p:cNvCxnSpPr>
              <a:stCxn id="6234" idx="0"/>
              <a:endCxn id="6236"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6236" name="Google Shape;6236;p80"/>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232" name="Google Shape;6232;p80"/>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229" name="Google Shape;6229;p80"/>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234" name="Google Shape;6234;p80"/>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230" name="Google Shape;6230;p80"/>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237" name="Google Shape;6237;p80"/>
          <p:cNvGrpSpPr/>
          <p:nvPr/>
        </p:nvGrpSpPr>
        <p:grpSpPr>
          <a:xfrm>
            <a:off x="3406504" y="2674269"/>
            <a:ext cx="1675128" cy="313674"/>
            <a:chOff x="998425" y="1182125"/>
            <a:chExt cx="1065400" cy="199500"/>
          </a:xfrm>
        </p:grpSpPr>
        <p:sp>
          <p:nvSpPr>
            <p:cNvPr id="6238" name="Google Shape;6238;p8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80"/>
          <p:cNvGrpSpPr/>
          <p:nvPr/>
        </p:nvGrpSpPr>
        <p:grpSpPr>
          <a:xfrm>
            <a:off x="3406503" y="3630235"/>
            <a:ext cx="1675129" cy="525345"/>
            <a:chOff x="5194708" y="3484366"/>
            <a:chExt cx="3148148" cy="987304"/>
          </a:xfrm>
        </p:grpSpPr>
        <p:grpSp>
          <p:nvGrpSpPr>
            <p:cNvPr id="6244" name="Google Shape;6244;p80"/>
            <p:cNvGrpSpPr/>
            <p:nvPr/>
          </p:nvGrpSpPr>
          <p:grpSpPr>
            <a:xfrm>
              <a:off x="7531521" y="3484366"/>
              <a:ext cx="811335" cy="987304"/>
              <a:chOff x="3379425" y="1617275"/>
              <a:chExt cx="1090650" cy="1327200"/>
            </a:xfrm>
          </p:grpSpPr>
          <p:sp>
            <p:nvSpPr>
              <p:cNvPr id="6245" name="Google Shape;6245;p8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8" name="Google Shape;6248;p80"/>
            <p:cNvGrpSpPr/>
            <p:nvPr/>
          </p:nvGrpSpPr>
          <p:grpSpPr>
            <a:xfrm>
              <a:off x="6752546" y="3484366"/>
              <a:ext cx="811428" cy="987304"/>
              <a:chOff x="2332275" y="1617275"/>
              <a:chExt cx="1090775" cy="1327200"/>
            </a:xfrm>
          </p:grpSpPr>
          <p:sp>
            <p:nvSpPr>
              <p:cNvPr id="6249" name="Google Shape;6249;p8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2" name="Google Shape;6252;p80"/>
            <p:cNvGrpSpPr/>
            <p:nvPr/>
          </p:nvGrpSpPr>
          <p:grpSpPr>
            <a:xfrm>
              <a:off x="5973664" y="3484366"/>
              <a:ext cx="811335" cy="987304"/>
              <a:chOff x="1285250" y="1617275"/>
              <a:chExt cx="1090650" cy="1327200"/>
            </a:xfrm>
          </p:grpSpPr>
          <p:sp>
            <p:nvSpPr>
              <p:cNvPr id="6253" name="Google Shape;6253;p8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6" name="Google Shape;6256;p80"/>
            <p:cNvGrpSpPr/>
            <p:nvPr/>
          </p:nvGrpSpPr>
          <p:grpSpPr>
            <a:xfrm>
              <a:off x="5194708" y="3484366"/>
              <a:ext cx="811409" cy="987304"/>
              <a:chOff x="238125" y="1617275"/>
              <a:chExt cx="1090750" cy="1327200"/>
            </a:xfrm>
          </p:grpSpPr>
          <p:sp>
            <p:nvSpPr>
              <p:cNvPr id="6257" name="Google Shape;6257;p8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0" name="Google Shape;6260;p80"/>
          <p:cNvGrpSpPr/>
          <p:nvPr/>
        </p:nvGrpSpPr>
        <p:grpSpPr>
          <a:xfrm>
            <a:off x="6840188" y="2276124"/>
            <a:ext cx="1579046" cy="522230"/>
            <a:chOff x="6853641" y="2534077"/>
            <a:chExt cx="1515545" cy="501229"/>
          </a:xfrm>
        </p:grpSpPr>
        <p:grpSp>
          <p:nvGrpSpPr>
            <p:cNvPr id="6261" name="Google Shape;6261;p80"/>
            <p:cNvGrpSpPr/>
            <p:nvPr/>
          </p:nvGrpSpPr>
          <p:grpSpPr>
            <a:xfrm>
              <a:off x="6853641" y="2618923"/>
              <a:ext cx="1515545" cy="324556"/>
              <a:chOff x="6853641" y="2618923"/>
              <a:chExt cx="1515545" cy="324556"/>
            </a:xfrm>
          </p:grpSpPr>
          <p:sp>
            <p:nvSpPr>
              <p:cNvPr id="6262" name="Google Shape;6262;p80"/>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0"/>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0"/>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0"/>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0"/>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7" name="Google Shape;6267;p80"/>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0"/>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0"/>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0"/>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0"/>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2" name="Google Shape;6272;p80"/>
          <p:cNvGrpSpPr/>
          <p:nvPr/>
        </p:nvGrpSpPr>
        <p:grpSpPr>
          <a:xfrm>
            <a:off x="3435080" y="3151165"/>
            <a:ext cx="1617976" cy="346616"/>
            <a:chOff x="1808063" y="4294338"/>
            <a:chExt cx="3370782" cy="721817"/>
          </a:xfrm>
        </p:grpSpPr>
        <p:sp>
          <p:nvSpPr>
            <p:cNvPr id="6273" name="Google Shape;6273;p8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3" name="Google Shape;6283;p80"/>
          <p:cNvGrpSpPr/>
          <p:nvPr/>
        </p:nvGrpSpPr>
        <p:grpSpPr>
          <a:xfrm>
            <a:off x="5261076" y="3817915"/>
            <a:ext cx="1417067" cy="350605"/>
            <a:chOff x="4234950" y="2101012"/>
            <a:chExt cx="4219974" cy="1044090"/>
          </a:xfrm>
        </p:grpSpPr>
        <p:sp>
          <p:nvSpPr>
            <p:cNvPr id="6284" name="Google Shape;6284;p80"/>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0"/>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0"/>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0"/>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0"/>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0"/>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0"/>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0"/>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0"/>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0"/>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0"/>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0"/>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0"/>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0"/>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0"/>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0"/>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0" name="Google Shape;6300;p80"/>
          <p:cNvGrpSpPr/>
          <p:nvPr/>
        </p:nvGrpSpPr>
        <p:grpSpPr>
          <a:xfrm>
            <a:off x="6836548" y="1808672"/>
            <a:ext cx="1586327" cy="371557"/>
            <a:chOff x="1247650" y="2075423"/>
            <a:chExt cx="6648477" cy="1557238"/>
          </a:xfrm>
        </p:grpSpPr>
        <p:sp>
          <p:nvSpPr>
            <p:cNvPr id="6301" name="Google Shape;6301;p8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80"/>
          <p:cNvGrpSpPr/>
          <p:nvPr/>
        </p:nvGrpSpPr>
        <p:grpSpPr>
          <a:xfrm>
            <a:off x="5267818" y="961862"/>
            <a:ext cx="1415601" cy="1648533"/>
            <a:chOff x="1839112" y="2209163"/>
            <a:chExt cx="1918159" cy="2233784"/>
          </a:xfrm>
        </p:grpSpPr>
        <p:sp>
          <p:nvSpPr>
            <p:cNvPr id="6308" name="Google Shape;6308;p80"/>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0"/>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0"/>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11" name="Google Shape;6311;p80"/>
            <p:cNvCxnSpPr>
              <a:stCxn id="6308" idx="6"/>
              <a:endCxn id="6309"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312" name="Google Shape;6312;p80"/>
            <p:cNvCxnSpPr>
              <a:stCxn id="6309" idx="4"/>
              <a:endCxn id="6313"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314" name="Google Shape;6314;p80"/>
            <p:cNvCxnSpPr>
              <a:stCxn id="6313" idx="6"/>
              <a:endCxn id="6310"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315" name="Google Shape;6315;p80"/>
            <p:cNvCxnSpPr>
              <a:stCxn id="6310" idx="4"/>
              <a:endCxn id="6316"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313" name="Google Shape;6313;p80"/>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0"/>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0"/>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18" name="Google Shape;6318;p80"/>
            <p:cNvCxnSpPr>
              <a:endCxn id="6317"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319" name="Google Shape;6319;p80"/>
          <p:cNvGrpSpPr/>
          <p:nvPr/>
        </p:nvGrpSpPr>
        <p:grpSpPr>
          <a:xfrm>
            <a:off x="3425084" y="979946"/>
            <a:ext cx="1637968" cy="154942"/>
            <a:chOff x="238125" y="2506075"/>
            <a:chExt cx="7115411" cy="673075"/>
          </a:xfrm>
        </p:grpSpPr>
        <p:sp>
          <p:nvSpPr>
            <p:cNvPr id="6320" name="Google Shape;6320;p8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5" name="Google Shape;6325;p80"/>
          <p:cNvGrpSpPr/>
          <p:nvPr/>
        </p:nvGrpSpPr>
        <p:grpSpPr>
          <a:xfrm>
            <a:off x="1965820" y="1294664"/>
            <a:ext cx="1262932" cy="785408"/>
            <a:chOff x="548861" y="389676"/>
            <a:chExt cx="3843371" cy="2390163"/>
          </a:xfrm>
        </p:grpSpPr>
        <p:cxnSp>
          <p:nvCxnSpPr>
            <p:cNvPr id="6326" name="Google Shape;6326;p80"/>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327" name="Google Shape;6327;p80"/>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328" name="Google Shape;6328;p80"/>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329" name="Google Shape;6329;p80"/>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6330" name="Google Shape;6330;p80"/>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331" name="Google Shape;6331;p80"/>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32" name="Google Shape;6332;p80"/>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333" name="Google Shape;6333;p80"/>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0"/>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0"/>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0"/>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0"/>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0"/>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80"/>
          <p:cNvGrpSpPr/>
          <p:nvPr/>
        </p:nvGrpSpPr>
        <p:grpSpPr>
          <a:xfrm>
            <a:off x="753952" y="2401541"/>
            <a:ext cx="1412054" cy="633562"/>
            <a:chOff x="1187400" y="2529299"/>
            <a:chExt cx="6769193" cy="2241903"/>
          </a:xfrm>
        </p:grpSpPr>
        <p:sp>
          <p:nvSpPr>
            <p:cNvPr id="6340" name="Google Shape;6340;p80"/>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341" name="Google Shape;6341;p80"/>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342" name="Google Shape;6342;p80"/>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343" name="Google Shape;6343;p80"/>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344" name="Google Shape;6344;p80"/>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345" name="Google Shape;6345;p80"/>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346" name="Google Shape;6346;p80"/>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347" name="Google Shape;6347;p80"/>
            <p:cNvCxnSpPr>
              <a:stCxn id="6340" idx="2"/>
              <a:endCxn id="6341"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348" name="Google Shape;6348;p80"/>
            <p:cNvCxnSpPr>
              <a:stCxn id="6342" idx="0"/>
              <a:endCxn id="6340"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349" name="Google Shape;6349;p80"/>
            <p:cNvCxnSpPr>
              <a:stCxn id="6342" idx="2"/>
              <a:endCxn id="6344"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350" name="Google Shape;6350;p80"/>
            <p:cNvCxnSpPr>
              <a:stCxn id="6343" idx="0"/>
              <a:endCxn id="6342"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351" name="Google Shape;6351;p80"/>
            <p:cNvCxnSpPr>
              <a:stCxn id="6341" idx="2"/>
              <a:endCxn id="6346"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352" name="Google Shape;6352;p80"/>
            <p:cNvCxnSpPr>
              <a:stCxn id="6345" idx="0"/>
              <a:endCxn id="6341"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353" name="Google Shape;6353;p80"/>
          <p:cNvGrpSpPr/>
          <p:nvPr/>
        </p:nvGrpSpPr>
        <p:grpSpPr>
          <a:xfrm>
            <a:off x="6840198" y="2894250"/>
            <a:ext cx="1579035" cy="540873"/>
            <a:chOff x="6895650" y="3126697"/>
            <a:chExt cx="1436662" cy="492105"/>
          </a:xfrm>
        </p:grpSpPr>
        <p:sp>
          <p:nvSpPr>
            <p:cNvPr id="6354" name="Google Shape;6354;p80"/>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0"/>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0"/>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0"/>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0"/>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9" name="Google Shape;6359;p80"/>
            <p:cNvGrpSpPr/>
            <p:nvPr/>
          </p:nvGrpSpPr>
          <p:grpSpPr>
            <a:xfrm>
              <a:off x="6995957" y="3335810"/>
              <a:ext cx="1230393" cy="71754"/>
              <a:chOff x="6995957" y="3287964"/>
              <a:chExt cx="1230393" cy="71754"/>
            </a:xfrm>
          </p:grpSpPr>
          <p:sp>
            <p:nvSpPr>
              <p:cNvPr id="6360" name="Google Shape;6360;p80"/>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0"/>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0"/>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0"/>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0"/>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65" name="Google Shape;6365;p80"/>
          <p:cNvGrpSpPr/>
          <p:nvPr/>
        </p:nvGrpSpPr>
        <p:grpSpPr>
          <a:xfrm>
            <a:off x="6838780" y="3531013"/>
            <a:ext cx="1581862" cy="650625"/>
            <a:chOff x="6777990" y="3710194"/>
            <a:chExt cx="1646915" cy="677382"/>
          </a:xfrm>
        </p:grpSpPr>
        <p:grpSp>
          <p:nvGrpSpPr>
            <p:cNvPr id="6366" name="Google Shape;6366;p80"/>
            <p:cNvGrpSpPr/>
            <p:nvPr/>
          </p:nvGrpSpPr>
          <p:grpSpPr>
            <a:xfrm>
              <a:off x="6777990" y="3874492"/>
              <a:ext cx="411129" cy="513083"/>
              <a:chOff x="6777990" y="3874492"/>
              <a:chExt cx="411129" cy="513083"/>
            </a:xfrm>
          </p:grpSpPr>
          <p:cxnSp>
            <p:nvCxnSpPr>
              <p:cNvPr id="6367" name="Google Shape;6367;p80"/>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368" name="Google Shape;6368;p80"/>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80"/>
            <p:cNvGrpSpPr/>
            <p:nvPr/>
          </p:nvGrpSpPr>
          <p:grpSpPr>
            <a:xfrm>
              <a:off x="7188425" y="3710194"/>
              <a:ext cx="411123" cy="520535"/>
              <a:chOff x="7188425" y="3710194"/>
              <a:chExt cx="411123" cy="520535"/>
            </a:xfrm>
          </p:grpSpPr>
          <p:cxnSp>
            <p:nvCxnSpPr>
              <p:cNvPr id="6370" name="Google Shape;6370;p80"/>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371" name="Google Shape;6371;p80"/>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2" name="Google Shape;6372;p80"/>
            <p:cNvGrpSpPr/>
            <p:nvPr/>
          </p:nvGrpSpPr>
          <p:grpSpPr>
            <a:xfrm>
              <a:off x="7603341" y="3874492"/>
              <a:ext cx="411474" cy="513083"/>
              <a:chOff x="7603341" y="3874492"/>
              <a:chExt cx="411474" cy="513083"/>
            </a:xfrm>
          </p:grpSpPr>
          <p:cxnSp>
            <p:nvCxnSpPr>
              <p:cNvPr id="6373" name="Google Shape;6373;p80"/>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374" name="Google Shape;6374;p80"/>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5" name="Google Shape;6375;p80"/>
            <p:cNvGrpSpPr/>
            <p:nvPr/>
          </p:nvGrpSpPr>
          <p:grpSpPr>
            <a:xfrm>
              <a:off x="8013776" y="3722847"/>
              <a:ext cx="411129" cy="507881"/>
              <a:chOff x="8013776" y="3722847"/>
              <a:chExt cx="411129" cy="507881"/>
            </a:xfrm>
          </p:grpSpPr>
          <p:cxnSp>
            <p:nvCxnSpPr>
              <p:cNvPr id="6376" name="Google Shape;6376;p80"/>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6377" name="Google Shape;6377;p80"/>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78" name="Google Shape;6378;p80"/>
          <p:cNvGrpSpPr/>
          <p:nvPr/>
        </p:nvGrpSpPr>
        <p:grpSpPr>
          <a:xfrm>
            <a:off x="5258295" y="2703853"/>
            <a:ext cx="1421889" cy="1020603"/>
            <a:chOff x="5190863" y="2824811"/>
            <a:chExt cx="1544860" cy="1108869"/>
          </a:xfrm>
        </p:grpSpPr>
        <p:grpSp>
          <p:nvGrpSpPr>
            <p:cNvPr id="6379" name="Google Shape;6379;p80"/>
            <p:cNvGrpSpPr/>
            <p:nvPr/>
          </p:nvGrpSpPr>
          <p:grpSpPr>
            <a:xfrm>
              <a:off x="5938695" y="3176919"/>
              <a:ext cx="685761" cy="404739"/>
              <a:chOff x="5938695" y="3176919"/>
              <a:chExt cx="685761" cy="404739"/>
            </a:xfrm>
          </p:grpSpPr>
          <p:grpSp>
            <p:nvGrpSpPr>
              <p:cNvPr id="6380" name="Google Shape;6380;p80"/>
              <p:cNvGrpSpPr/>
              <p:nvPr/>
            </p:nvGrpSpPr>
            <p:grpSpPr>
              <a:xfrm>
                <a:off x="5938695" y="3176919"/>
                <a:ext cx="685761" cy="404739"/>
                <a:chOff x="5938695" y="3176919"/>
                <a:chExt cx="685761" cy="404739"/>
              </a:xfrm>
            </p:grpSpPr>
            <p:sp>
              <p:nvSpPr>
                <p:cNvPr id="6381" name="Google Shape;6381;p80"/>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0"/>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3" name="Google Shape;6383;p80"/>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80"/>
            <p:cNvGrpSpPr/>
            <p:nvPr/>
          </p:nvGrpSpPr>
          <p:grpSpPr>
            <a:xfrm>
              <a:off x="5305233" y="3176835"/>
              <a:ext cx="685971" cy="404655"/>
              <a:chOff x="5305233" y="3176835"/>
              <a:chExt cx="685971" cy="404655"/>
            </a:xfrm>
          </p:grpSpPr>
          <p:grpSp>
            <p:nvGrpSpPr>
              <p:cNvPr id="6385" name="Google Shape;6385;p80"/>
              <p:cNvGrpSpPr/>
              <p:nvPr/>
            </p:nvGrpSpPr>
            <p:grpSpPr>
              <a:xfrm>
                <a:off x="5305233" y="3176835"/>
                <a:ext cx="685971" cy="404655"/>
                <a:chOff x="5305233" y="3176835"/>
                <a:chExt cx="685971" cy="404655"/>
              </a:xfrm>
            </p:grpSpPr>
            <p:sp>
              <p:nvSpPr>
                <p:cNvPr id="6386" name="Google Shape;6386;p80"/>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0"/>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8" name="Google Shape;6388;p80"/>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9" name="Google Shape;6389;p80"/>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0" name="Google Shape;6390;p80"/>
            <p:cNvGrpSpPr/>
            <p:nvPr/>
          </p:nvGrpSpPr>
          <p:grpSpPr>
            <a:xfrm>
              <a:off x="5657361" y="2824811"/>
              <a:ext cx="1078361" cy="404655"/>
              <a:chOff x="5657361" y="2824811"/>
              <a:chExt cx="1078361" cy="404655"/>
            </a:xfrm>
          </p:grpSpPr>
          <p:grpSp>
            <p:nvGrpSpPr>
              <p:cNvPr id="6391" name="Google Shape;6391;p80"/>
              <p:cNvGrpSpPr/>
              <p:nvPr/>
            </p:nvGrpSpPr>
            <p:grpSpPr>
              <a:xfrm>
                <a:off x="5657361" y="2824811"/>
                <a:ext cx="1078361" cy="404655"/>
                <a:chOff x="5657361" y="2824811"/>
                <a:chExt cx="1078361" cy="404655"/>
              </a:xfrm>
            </p:grpSpPr>
            <p:grpSp>
              <p:nvGrpSpPr>
                <p:cNvPr id="6392" name="Google Shape;6392;p80"/>
                <p:cNvGrpSpPr/>
                <p:nvPr/>
              </p:nvGrpSpPr>
              <p:grpSpPr>
                <a:xfrm>
                  <a:off x="5938485" y="2824811"/>
                  <a:ext cx="797237" cy="404655"/>
                  <a:chOff x="5938485" y="2824811"/>
                  <a:chExt cx="797237" cy="404655"/>
                </a:xfrm>
              </p:grpSpPr>
              <p:sp>
                <p:nvSpPr>
                  <p:cNvPr id="6393" name="Google Shape;6393;p80"/>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0"/>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5" name="Google Shape;6395;p80"/>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6" name="Google Shape;6396;p80"/>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7" name="Google Shape;6397;p80"/>
            <p:cNvGrpSpPr/>
            <p:nvPr/>
          </p:nvGrpSpPr>
          <p:grpSpPr>
            <a:xfrm>
              <a:off x="5190863" y="3528942"/>
              <a:ext cx="1078026" cy="404739"/>
              <a:chOff x="5190863" y="3528942"/>
              <a:chExt cx="1078026" cy="404739"/>
            </a:xfrm>
          </p:grpSpPr>
          <p:sp>
            <p:nvSpPr>
              <p:cNvPr id="6398" name="Google Shape;6398;p80"/>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9" name="Google Shape;6399;p80"/>
              <p:cNvGrpSpPr/>
              <p:nvPr/>
            </p:nvGrpSpPr>
            <p:grpSpPr>
              <a:xfrm>
                <a:off x="5190863" y="3528942"/>
                <a:ext cx="1078026" cy="404739"/>
                <a:chOff x="5190863" y="3528942"/>
                <a:chExt cx="1078026" cy="404739"/>
              </a:xfrm>
            </p:grpSpPr>
            <p:sp>
              <p:nvSpPr>
                <p:cNvPr id="6400" name="Google Shape;6400;p80"/>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0"/>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02" name="Google Shape;6402;p80"/>
          <p:cNvGrpSpPr/>
          <p:nvPr/>
        </p:nvGrpSpPr>
        <p:grpSpPr>
          <a:xfrm>
            <a:off x="724302" y="1268321"/>
            <a:ext cx="1086719" cy="879487"/>
            <a:chOff x="803162" y="1474292"/>
            <a:chExt cx="1086719" cy="879487"/>
          </a:xfrm>
        </p:grpSpPr>
        <p:grpSp>
          <p:nvGrpSpPr>
            <p:cNvPr id="6403" name="Google Shape;6403;p80"/>
            <p:cNvGrpSpPr/>
            <p:nvPr/>
          </p:nvGrpSpPr>
          <p:grpSpPr>
            <a:xfrm>
              <a:off x="803162" y="1625948"/>
              <a:ext cx="445856" cy="576579"/>
              <a:chOff x="803162" y="1625948"/>
              <a:chExt cx="445856" cy="576579"/>
            </a:xfrm>
          </p:grpSpPr>
          <p:sp>
            <p:nvSpPr>
              <p:cNvPr id="6404" name="Google Shape;6404;p80"/>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5" name="Google Shape;6405;p80"/>
              <p:cNvGrpSpPr/>
              <p:nvPr/>
            </p:nvGrpSpPr>
            <p:grpSpPr>
              <a:xfrm>
                <a:off x="1056023" y="1625948"/>
                <a:ext cx="192995" cy="576579"/>
                <a:chOff x="1056023" y="1625948"/>
                <a:chExt cx="192995" cy="576579"/>
              </a:xfrm>
            </p:grpSpPr>
            <p:sp>
              <p:nvSpPr>
                <p:cNvPr id="6406" name="Google Shape;6406;p80"/>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0"/>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0"/>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0"/>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0"/>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11" name="Google Shape;6411;p80"/>
            <p:cNvGrpSpPr/>
            <p:nvPr/>
          </p:nvGrpSpPr>
          <p:grpSpPr>
            <a:xfrm>
              <a:off x="1371406" y="1474292"/>
              <a:ext cx="518475" cy="879487"/>
              <a:chOff x="1398231" y="1474292"/>
              <a:chExt cx="518475" cy="879487"/>
            </a:xfrm>
          </p:grpSpPr>
          <p:grpSp>
            <p:nvGrpSpPr>
              <p:cNvPr id="6412" name="Google Shape;6412;p80"/>
              <p:cNvGrpSpPr/>
              <p:nvPr/>
            </p:nvGrpSpPr>
            <p:grpSpPr>
              <a:xfrm>
                <a:off x="1398231" y="1474292"/>
                <a:ext cx="518475" cy="341643"/>
                <a:chOff x="1398231" y="1474292"/>
                <a:chExt cx="518475" cy="341643"/>
              </a:xfrm>
            </p:grpSpPr>
            <p:sp>
              <p:nvSpPr>
                <p:cNvPr id="6413" name="Google Shape;6413;p80"/>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4" name="Google Shape;6414;p80"/>
                <p:cNvGrpSpPr/>
                <p:nvPr/>
              </p:nvGrpSpPr>
              <p:grpSpPr>
                <a:xfrm>
                  <a:off x="1616453" y="1474292"/>
                  <a:ext cx="300253" cy="341643"/>
                  <a:chOff x="1616453" y="1475379"/>
                  <a:chExt cx="300253" cy="341643"/>
                </a:xfrm>
              </p:grpSpPr>
              <p:sp>
                <p:nvSpPr>
                  <p:cNvPr id="6415" name="Google Shape;6415;p80"/>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0"/>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0"/>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0"/>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0"/>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0"/>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0"/>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2" name="Google Shape;6422;p80"/>
                  <p:cNvGrpSpPr/>
                  <p:nvPr/>
                </p:nvGrpSpPr>
                <p:grpSpPr>
                  <a:xfrm>
                    <a:off x="1839639" y="1475379"/>
                    <a:ext cx="77067" cy="341643"/>
                    <a:chOff x="1839639" y="1475379"/>
                    <a:chExt cx="77067" cy="341643"/>
                  </a:xfrm>
                </p:grpSpPr>
                <p:sp>
                  <p:nvSpPr>
                    <p:cNvPr id="6423" name="Google Shape;6423;p80"/>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0"/>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25" name="Google Shape;6425;p80"/>
              <p:cNvGrpSpPr/>
              <p:nvPr/>
            </p:nvGrpSpPr>
            <p:grpSpPr>
              <a:xfrm>
                <a:off x="1398451" y="2012951"/>
                <a:ext cx="518255" cy="340828"/>
                <a:chOff x="1398451" y="2012951"/>
                <a:chExt cx="518255" cy="340828"/>
              </a:xfrm>
            </p:grpSpPr>
            <p:sp>
              <p:nvSpPr>
                <p:cNvPr id="6426" name="Google Shape;6426;p80"/>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7" name="Google Shape;6427;p80"/>
                <p:cNvGrpSpPr/>
                <p:nvPr/>
              </p:nvGrpSpPr>
              <p:grpSpPr>
                <a:xfrm>
                  <a:off x="1616453" y="2012951"/>
                  <a:ext cx="300253" cy="340828"/>
                  <a:chOff x="1616453" y="2013538"/>
                  <a:chExt cx="300253" cy="340828"/>
                </a:xfrm>
              </p:grpSpPr>
              <p:sp>
                <p:nvSpPr>
                  <p:cNvPr id="6428" name="Google Shape;6428;p80"/>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0"/>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0"/>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0"/>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0"/>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0"/>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0"/>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5" name="Google Shape;6435;p80"/>
                  <p:cNvGrpSpPr/>
                  <p:nvPr/>
                </p:nvGrpSpPr>
                <p:grpSpPr>
                  <a:xfrm>
                    <a:off x="1839639" y="2013538"/>
                    <a:ext cx="77067" cy="340828"/>
                    <a:chOff x="1839639" y="2013538"/>
                    <a:chExt cx="77067" cy="340828"/>
                  </a:xfrm>
                </p:grpSpPr>
                <p:sp>
                  <p:nvSpPr>
                    <p:cNvPr id="6436" name="Google Shape;6436;p80"/>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0"/>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438" name="Google Shape;6438;p80"/>
          <p:cNvGrpSpPr/>
          <p:nvPr/>
        </p:nvGrpSpPr>
        <p:grpSpPr>
          <a:xfrm>
            <a:off x="721126" y="3399508"/>
            <a:ext cx="1368681" cy="682918"/>
            <a:chOff x="724986" y="3605478"/>
            <a:chExt cx="1368681" cy="682918"/>
          </a:xfrm>
        </p:grpSpPr>
        <p:grpSp>
          <p:nvGrpSpPr>
            <p:cNvPr id="6439" name="Google Shape;6439;p80"/>
            <p:cNvGrpSpPr/>
            <p:nvPr/>
          </p:nvGrpSpPr>
          <p:grpSpPr>
            <a:xfrm>
              <a:off x="1289102" y="3823629"/>
              <a:ext cx="240442" cy="250435"/>
              <a:chOff x="-165066" y="3843615"/>
              <a:chExt cx="221259" cy="230455"/>
            </a:xfrm>
          </p:grpSpPr>
          <p:sp>
            <p:nvSpPr>
              <p:cNvPr id="6440" name="Google Shape;6440;p80"/>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0"/>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0"/>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0"/>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0"/>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0"/>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0"/>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0"/>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0"/>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0"/>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0"/>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0"/>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0"/>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0"/>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0"/>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0"/>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0"/>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0"/>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0"/>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0"/>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0" name="Google Shape;6460;p80"/>
            <p:cNvGrpSpPr/>
            <p:nvPr/>
          </p:nvGrpSpPr>
          <p:grpSpPr>
            <a:xfrm>
              <a:off x="724986" y="3605478"/>
              <a:ext cx="1368681" cy="682918"/>
              <a:chOff x="724986" y="3605478"/>
              <a:chExt cx="1368681" cy="682918"/>
            </a:xfrm>
          </p:grpSpPr>
          <p:grpSp>
            <p:nvGrpSpPr>
              <p:cNvPr id="6461" name="Google Shape;6461;p80"/>
              <p:cNvGrpSpPr/>
              <p:nvPr/>
            </p:nvGrpSpPr>
            <p:grpSpPr>
              <a:xfrm>
                <a:off x="1498221" y="4047614"/>
                <a:ext cx="529172" cy="240783"/>
                <a:chOff x="1498221" y="4047614"/>
                <a:chExt cx="529172" cy="240783"/>
              </a:xfrm>
            </p:grpSpPr>
            <p:grpSp>
              <p:nvGrpSpPr>
                <p:cNvPr id="6462" name="Google Shape;6462;p80"/>
                <p:cNvGrpSpPr/>
                <p:nvPr/>
              </p:nvGrpSpPr>
              <p:grpSpPr>
                <a:xfrm>
                  <a:off x="1826655" y="4224370"/>
                  <a:ext cx="200738" cy="25631"/>
                  <a:chOff x="1826655" y="4224370"/>
                  <a:chExt cx="200738" cy="25631"/>
                </a:xfrm>
              </p:grpSpPr>
              <p:sp>
                <p:nvSpPr>
                  <p:cNvPr id="6463" name="Google Shape;6463;p80"/>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0"/>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80"/>
                <p:cNvGrpSpPr/>
                <p:nvPr/>
              </p:nvGrpSpPr>
              <p:grpSpPr>
                <a:xfrm>
                  <a:off x="1498221" y="4047614"/>
                  <a:ext cx="328444" cy="240783"/>
                  <a:chOff x="1498221" y="4047614"/>
                  <a:chExt cx="328444" cy="240783"/>
                </a:xfrm>
              </p:grpSpPr>
              <p:sp>
                <p:nvSpPr>
                  <p:cNvPr id="6466" name="Google Shape;6466;p80"/>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7" name="Google Shape;6467;p80"/>
                  <p:cNvGrpSpPr/>
                  <p:nvPr/>
                </p:nvGrpSpPr>
                <p:grpSpPr>
                  <a:xfrm>
                    <a:off x="1498221" y="4047614"/>
                    <a:ext cx="150566" cy="190416"/>
                    <a:chOff x="1498221" y="4047614"/>
                    <a:chExt cx="150566" cy="190416"/>
                  </a:xfrm>
                </p:grpSpPr>
                <p:sp>
                  <p:nvSpPr>
                    <p:cNvPr id="6468" name="Google Shape;6468;p80"/>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0"/>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70" name="Google Shape;6470;p80"/>
              <p:cNvGrpSpPr/>
              <p:nvPr/>
            </p:nvGrpSpPr>
            <p:grpSpPr>
              <a:xfrm>
                <a:off x="1560718" y="3800594"/>
                <a:ext cx="532948" cy="302090"/>
                <a:chOff x="1560718" y="3800594"/>
                <a:chExt cx="532948" cy="302090"/>
              </a:xfrm>
            </p:grpSpPr>
            <p:grpSp>
              <p:nvGrpSpPr>
                <p:cNvPr id="6471" name="Google Shape;6471;p80"/>
                <p:cNvGrpSpPr/>
                <p:nvPr/>
              </p:nvGrpSpPr>
              <p:grpSpPr>
                <a:xfrm>
                  <a:off x="1912179" y="3827344"/>
                  <a:ext cx="181487" cy="25631"/>
                  <a:chOff x="1912179" y="3827344"/>
                  <a:chExt cx="181487" cy="25631"/>
                </a:xfrm>
              </p:grpSpPr>
              <p:sp>
                <p:nvSpPr>
                  <p:cNvPr id="6472" name="Google Shape;6472;p80"/>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0"/>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4" name="Google Shape;6474;p80"/>
                <p:cNvGrpSpPr/>
                <p:nvPr/>
              </p:nvGrpSpPr>
              <p:grpSpPr>
                <a:xfrm>
                  <a:off x="1912179" y="4044505"/>
                  <a:ext cx="181487" cy="25622"/>
                  <a:chOff x="1912179" y="4044506"/>
                  <a:chExt cx="181487" cy="25622"/>
                </a:xfrm>
              </p:grpSpPr>
              <p:sp>
                <p:nvSpPr>
                  <p:cNvPr id="6475" name="Google Shape;6475;p80"/>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0"/>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7" name="Google Shape;6477;p80"/>
                <p:cNvGrpSpPr/>
                <p:nvPr/>
              </p:nvGrpSpPr>
              <p:grpSpPr>
                <a:xfrm>
                  <a:off x="1560718" y="3800594"/>
                  <a:ext cx="351472" cy="302090"/>
                  <a:chOff x="1560718" y="3800594"/>
                  <a:chExt cx="351472" cy="302090"/>
                </a:xfrm>
              </p:grpSpPr>
              <p:grpSp>
                <p:nvGrpSpPr>
                  <p:cNvPr id="6478" name="Google Shape;6478;p80"/>
                  <p:cNvGrpSpPr/>
                  <p:nvPr/>
                </p:nvGrpSpPr>
                <p:grpSpPr>
                  <a:xfrm>
                    <a:off x="1560718" y="3842857"/>
                    <a:ext cx="173586" cy="217131"/>
                    <a:chOff x="1560718" y="3842857"/>
                    <a:chExt cx="173586" cy="217131"/>
                  </a:xfrm>
                </p:grpSpPr>
                <p:sp>
                  <p:nvSpPr>
                    <p:cNvPr id="6479" name="Google Shape;6479;p80"/>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0"/>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0"/>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2" name="Google Shape;6482;p80"/>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0"/>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484" name="Google Shape;6484;p80"/>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5" name="Google Shape;6485;p80"/>
              <p:cNvGrpSpPr/>
              <p:nvPr/>
            </p:nvGrpSpPr>
            <p:grpSpPr>
              <a:xfrm>
                <a:off x="785350" y="3605478"/>
                <a:ext cx="535311" cy="249245"/>
                <a:chOff x="785350" y="3605478"/>
                <a:chExt cx="535311" cy="249245"/>
              </a:xfrm>
            </p:grpSpPr>
            <p:grpSp>
              <p:nvGrpSpPr>
                <p:cNvPr id="6486" name="Google Shape;6486;p80"/>
                <p:cNvGrpSpPr/>
                <p:nvPr/>
              </p:nvGrpSpPr>
              <p:grpSpPr>
                <a:xfrm>
                  <a:off x="785350" y="3605478"/>
                  <a:ext cx="376191" cy="102736"/>
                  <a:chOff x="785350" y="3605478"/>
                  <a:chExt cx="376191" cy="102736"/>
                </a:xfrm>
              </p:grpSpPr>
              <p:sp>
                <p:nvSpPr>
                  <p:cNvPr id="6487" name="Google Shape;6487;p80"/>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0"/>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0"/>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0" name="Google Shape;6490;p80"/>
                <p:cNvGrpSpPr/>
                <p:nvPr/>
              </p:nvGrpSpPr>
              <p:grpSpPr>
                <a:xfrm>
                  <a:off x="1161530" y="3655851"/>
                  <a:ext cx="159131" cy="198872"/>
                  <a:chOff x="1161530" y="3655851"/>
                  <a:chExt cx="159131" cy="198872"/>
                </a:xfrm>
              </p:grpSpPr>
              <p:sp>
                <p:nvSpPr>
                  <p:cNvPr id="6491" name="Google Shape;6491;p80"/>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0"/>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93" name="Google Shape;6493;p80"/>
              <p:cNvGrpSpPr/>
              <p:nvPr/>
            </p:nvGrpSpPr>
            <p:grpSpPr>
              <a:xfrm>
                <a:off x="785350" y="4047614"/>
                <a:ext cx="535311" cy="240783"/>
                <a:chOff x="785350" y="4047614"/>
                <a:chExt cx="535311" cy="240783"/>
              </a:xfrm>
            </p:grpSpPr>
            <p:grpSp>
              <p:nvGrpSpPr>
                <p:cNvPr id="6494" name="Google Shape;6494;p80"/>
                <p:cNvGrpSpPr/>
                <p:nvPr/>
              </p:nvGrpSpPr>
              <p:grpSpPr>
                <a:xfrm>
                  <a:off x="1161636" y="4047614"/>
                  <a:ext cx="159025" cy="190415"/>
                  <a:chOff x="1161636" y="4047614"/>
                  <a:chExt cx="159025" cy="190415"/>
                </a:xfrm>
              </p:grpSpPr>
              <p:sp>
                <p:nvSpPr>
                  <p:cNvPr id="6495" name="Google Shape;6495;p80"/>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0"/>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7" name="Google Shape;6497;p80"/>
                <p:cNvGrpSpPr/>
                <p:nvPr/>
              </p:nvGrpSpPr>
              <p:grpSpPr>
                <a:xfrm>
                  <a:off x="785350" y="4185661"/>
                  <a:ext cx="376191" cy="102736"/>
                  <a:chOff x="785350" y="4185661"/>
                  <a:chExt cx="376191" cy="102736"/>
                </a:xfrm>
              </p:grpSpPr>
              <p:sp>
                <p:nvSpPr>
                  <p:cNvPr id="6498" name="Google Shape;6498;p80"/>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0"/>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0"/>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01" name="Google Shape;6501;p80"/>
              <p:cNvGrpSpPr/>
              <p:nvPr/>
            </p:nvGrpSpPr>
            <p:grpSpPr>
              <a:xfrm>
                <a:off x="1501054" y="3605478"/>
                <a:ext cx="526340" cy="249240"/>
                <a:chOff x="1501054" y="3605478"/>
                <a:chExt cx="526340" cy="249240"/>
              </a:xfrm>
            </p:grpSpPr>
            <p:grpSp>
              <p:nvGrpSpPr>
                <p:cNvPr id="6502" name="Google Shape;6502;p80"/>
                <p:cNvGrpSpPr/>
                <p:nvPr/>
              </p:nvGrpSpPr>
              <p:grpSpPr>
                <a:xfrm>
                  <a:off x="1834208" y="3643867"/>
                  <a:ext cx="193185" cy="25622"/>
                  <a:chOff x="1834208" y="3643867"/>
                  <a:chExt cx="193185" cy="25622"/>
                </a:xfrm>
              </p:grpSpPr>
              <p:sp>
                <p:nvSpPr>
                  <p:cNvPr id="6503" name="Google Shape;6503;p80"/>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0"/>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80"/>
                <p:cNvGrpSpPr/>
                <p:nvPr/>
              </p:nvGrpSpPr>
              <p:grpSpPr>
                <a:xfrm>
                  <a:off x="1501054" y="3605478"/>
                  <a:ext cx="333165" cy="249240"/>
                  <a:chOff x="1501054" y="3605478"/>
                  <a:chExt cx="333165" cy="249240"/>
                </a:xfrm>
              </p:grpSpPr>
              <p:sp>
                <p:nvSpPr>
                  <p:cNvPr id="6506" name="Google Shape;6506;p80"/>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7" name="Google Shape;6507;p80"/>
                  <p:cNvGrpSpPr/>
                  <p:nvPr/>
                </p:nvGrpSpPr>
                <p:grpSpPr>
                  <a:xfrm>
                    <a:off x="1501054" y="3655851"/>
                    <a:ext cx="155286" cy="198867"/>
                    <a:chOff x="1501054" y="3655851"/>
                    <a:chExt cx="155286" cy="198867"/>
                  </a:xfrm>
                </p:grpSpPr>
                <p:sp>
                  <p:nvSpPr>
                    <p:cNvPr id="6508" name="Google Shape;6508;p80"/>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0"/>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510" name="Google Shape;6510;p80"/>
              <p:cNvGrpSpPr/>
              <p:nvPr/>
            </p:nvGrpSpPr>
            <p:grpSpPr>
              <a:xfrm>
                <a:off x="724986" y="3800594"/>
                <a:ext cx="532950" cy="302090"/>
                <a:chOff x="724986" y="3800594"/>
                <a:chExt cx="532950" cy="302090"/>
              </a:xfrm>
            </p:grpSpPr>
            <p:grpSp>
              <p:nvGrpSpPr>
                <p:cNvPr id="6511" name="Google Shape;6511;p80"/>
                <p:cNvGrpSpPr/>
                <p:nvPr/>
              </p:nvGrpSpPr>
              <p:grpSpPr>
                <a:xfrm>
                  <a:off x="724986" y="4044367"/>
                  <a:ext cx="181314" cy="25626"/>
                  <a:chOff x="724986" y="4044367"/>
                  <a:chExt cx="181314" cy="25626"/>
                </a:xfrm>
              </p:grpSpPr>
              <p:sp>
                <p:nvSpPr>
                  <p:cNvPr id="6512" name="Google Shape;6512;p80"/>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0"/>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80"/>
                <p:cNvGrpSpPr/>
                <p:nvPr/>
              </p:nvGrpSpPr>
              <p:grpSpPr>
                <a:xfrm>
                  <a:off x="906290" y="3800594"/>
                  <a:ext cx="351646" cy="302090"/>
                  <a:chOff x="906290" y="3800594"/>
                  <a:chExt cx="351646" cy="302090"/>
                </a:xfrm>
              </p:grpSpPr>
              <p:grpSp>
                <p:nvGrpSpPr>
                  <p:cNvPr id="6515" name="Google Shape;6515;p80"/>
                  <p:cNvGrpSpPr/>
                  <p:nvPr/>
                </p:nvGrpSpPr>
                <p:grpSpPr>
                  <a:xfrm>
                    <a:off x="1084172" y="3842857"/>
                    <a:ext cx="173764" cy="217131"/>
                    <a:chOff x="1084172" y="3842857"/>
                    <a:chExt cx="173764" cy="217131"/>
                  </a:xfrm>
                </p:grpSpPr>
                <p:grpSp>
                  <p:nvGrpSpPr>
                    <p:cNvPr id="6516" name="Google Shape;6516;p80"/>
                    <p:cNvGrpSpPr/>
                    <p:nvPr/>
                  </p:nvGrpSpPr>
                  <p:grpSpPr>
                    <a:xfrm>
                      <a:off x="1156862" y="3936509"/>
                      <a:ext cx="101073" cy="25622"/>
                      <a:chOff x="1156862" y="3936509"/>
                      <a:chExt cx="101073" cy="25622"/>
                    </a:xfrm>
                  </p:grpSpPr>
                  <p:sp>
                    <p:nvSpPr>
                      <p:cNvPr id="6517" name="Google Shape;6517;p80"/>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0"/>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9" name="Google Shape;6519;p80"/>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0" name="Google Shape;6520;p80"/>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0"/>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2" name="Google Shape;6522;p80"/>
                <p:cNvGrpSpPr/>
                <p:nvPr/>
              </p:nvGrpSpPr>
              <p:grpSpPr>
                <a:xfrm>
                  <a:off x="724986" y="3830189"/>
                  <a:ext cx="189533" cy="25626"/>
                  <a:chOff x="724986" y="3830189"/>
                  <a:chExt cx="189533" cy="25626"/>
                </a:xfrm>
              </p:grpSpPr>
              <p:sp>
                <p:nvSpPr>
                  <p:cNvPr id="6523" name="Google Shape;6523;p80"/>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0"/>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525" name="Google Shape;6525;p80"/>
          <p:cNvGrpSpPr/>
          <p:nvPr/>
        </p:nvGrpSpPr>
        <p:grpSpPr>
          <a:xfrm>
            <a:off x="2249438" y="2249669"/>
            <a:ext cx="948701" cy="935378"/>
            <a:chOff x="2253298" y="2428317"/>
            <a:chExt cx="948701" cy="935378"/>
          </a:xfrm>
        </p:grpSpPr>
        <p:sp>
          <p:nvSpPr>
            <p:cNvPr id="6526" name="Google Shape;6526;p80"/>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0"/>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0"/>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0"/>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0"/>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0"/>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0"/>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0"/>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0"/>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0"/>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0"/>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0"/>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0"/>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0"/>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0"/>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0"/>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0"/>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0"/>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0"/>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0"/>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0"/>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0"/>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0"/>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0"/>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0"/>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0"/>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0"/>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0"/>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0"/>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0"/>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0"/>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0"/>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0"/>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562"/>
        <p:cNvGrpSpPr/>
        <p:nvPr/>
      </p:nvGrpSpPr>
      <p:grpSpPr>
        <a:xfrm>
          <a:off x="0" y="0"/>
          <a:ext cx="0" cy="0"/>
          <a:chOff x="0" y="0"/>
          <a:chExt cx="0" cy="0"/>
        </a:xfrm>
      </p:grpSpPr>
      <p:graphicFrame>
        <p:nvGraphicFramePr>
          <p:cNvPr id="6563" name="Google Shape;6563;p81"/>
          <p:cNvGraphicFramePr/>
          <p:nvPr/>
        </p:nvGraphicFramePr>
        <p:xfrm>
          <a:off x="3342575" y="2130461"/>
          <a:ext cx="3000000" cy="3000000"/>
        </p:xfrm>
        <a:graphic>
          <a:graphicData uri="http://schemas.openxmlformats.org/drawingml/2006/table">
            <a:tbl>
              <a:tblPr>
                <a:noFill/>
                <a:tableStyleId>{BA7CA293-1308-4ACC-B3B4-B52D9E6BE8C9}</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564" name="Google Shape;6564;p81"/>
          <p:cNvGrpSpPr/>
          <p:nvPr/>
        </p:nvGrpSpPr>
        <p:grpSpPr>
          <a:xfrm>
            <a:off x="3339745" y="952988"/>
            <a:ext cx="2363393" cy="1017867"/>
            <a:chOff x="3292400" y="1219146"/>
            <a:chExt cx="2615240" cy="1110239"/>
          </a:xfrm>
        </p:grpSpPr>
        <p:sp>
          <p:nvSpPr>
            <p:cNvPr id="6565" name="Google Shape;6565;p81"/>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6566" name="Google Shape;6566;p81"/>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67" name="Google Shape;6567;p81"/>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6568" name="Google Shape;6568;p81"/>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6569" name="Google Shape;6569;p81"/>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6570" name="Google Shape;6570;p81"/>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6571" name="Google Shape;6571;p81"/>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6572" name="Google Shape;6572;p81"/>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6573" name="Google Shape;6573;p81"/>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6574" name="Google Shape;6574;p81"/>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6575" name="Google Shape;6575;p81"/>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576" name="Google Shape;6576;p81"/>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6577" name="Google Shape;6577;p81"/>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578" name="Google Shape;6578;p81"/>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6579" name="Google Shape;6579;p81"/>
            <p:cNvGrpSpPr/>
            <p:nvPr/>
          </p:nvGrpSpPr>
          <p:grpSpPr>
            <a:xfrm>
              <a:off x="3748438" y="1378608"/>
              <a:ext cx="2159202" cy="903971"/>
              <a:chOff x="1683525" y="2179850"/>
              <a:chExt cx="4519050" cy="2134525"/>
            </a:xfrm>
          </p:grpSpPr>
          <p:sp>
            <p:nvSpPr>
              <p:cNvPr id="6580" name="Google Shape;6580;p8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81" name="Google Shape;6581;p8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82" name="Google Shape;6582;p8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83" name="Google Shape;6583;p8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84" name="Google Shape;6584;p8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85" name="Google Shape;6585;p8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86" name="Google Shape;6586;p8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87" name="Google Shape;6587;p8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88" name="Google Shape;6588;p8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89" name="Google Shape;6589;p8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90" name="Google Shape;6590;p8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591" name="Google Shape;6591;p8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6592" name="Google Shape;6592;p81"/>
          <p:cNvGraphicFramePr/>
          <p:nvPr/>
        </p:nvGraphicFramePr>
        <p:xfrm>
          <a:off x="5935838" y="2130461"/>
          <a:ext cx="3000000" cy="3000000"/>
        </p:xfrm>
        <a:graphic>
          <a:graphicData uri="http://schemas.openxmlformats.org/drawingml/2006/table">
            <a:tbl>
              <a:tblPr>
                <a:noFill/>
                <a:tableStyleId>{BA7CA293-1308-4ACC-B3B4-B52D9E6BE8C9}</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593" name="Google Shape;6593;p81"/>
          <p:cNvGrpSpPr/>
          <p:nvPr/>
        </p:nvGrpSpPr>
        <p:grpSpPr>
          <a:xfrm>
            <a:off x="5910045" y="3189058"/>
            <a:ext cx="2522867" cy="1001454"/>
            <a:chOff x="1904318" y="789980"/>
            <a:chExt cx="1489472" cy="606868"/>
          </a:xfrm>
        </p:grpSpPr>
        <p:cxnSp>
          <p:nvCxnSpPr>
            <p:cNvPr id="6594" name="Google Shape;6594;p8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595" name="Google Shape;6595;p8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596" name="Google Shape;6596;p8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597" name="Google Shape;6597;p81"/>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6598" name="Google Shape;6598;p81"/>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6599" name="Google Shape;6599;p81"/>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6600" name="Google Shape;6600;p81"/>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6601" name="Google Shape;6601;p8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1"/>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6608" name="Google Shape;6608;p81"/>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6609" name="Google Shape;6609;p81"/>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6610" name="Google Shape;6610;p8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81"/>
          <p:cNvGrpSpPr/>
          <p:nvPr/>
        </p:nvGrpSpPr>
        <p:grpSpPr>
          <a:xfrm>
            <a:off x="712562" y="998017"/>
            <a:ext cx="2394370" cy="976502"/>
            <a:chOff x="749309" y="1112739"/>
            <a:chExt cx="2371603" cy="976502"/>
          </a:xfrm>
        </p:grpSpPr>
        <p:sp>
          <p:nvSpPr>
            <p:cNvPr id="6612" name="Google Shape;6612;p81"/>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1"/>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1"/>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1"/>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1"/>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1"/>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1"/>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1"/>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1"/>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1"/>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1"/>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1"/>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1"/>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1"/>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1"/>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1"/>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1"/>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1"/>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1"/>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1"/>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1"/>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1"/>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1"/>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1"/>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1"/>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1"/>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1"/>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1"/>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644" name="Google Shape;6644;p81"/>
          <p:cNvGraphicFramePr/>
          <p:nvPr/>
        </p:nvGraphicFramePr>
        <p:xfrm>
          <a:off x="5935863" y="996311"/>
          <a:ext cx="3000000" cy="3000000"/>
        </p:xfrm>
        <a:graphic>
          <a:graphicData uri="http://schemas.openxmlformats.org/drawingml/2006/table">
            <a:tbl>
              <a:tblPr>
                <a:noFill/>
                <a:tableStyleId>{BA7CA293-1308-4ACC-B3B4-B52D9E6BE8C9}</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6645" name="Google Shape;6645;p81"/>
          <p:cNvGrpSpPr/>
          <p:nvPr/>
        </p:nvGrpSpPr>
        <p:grpSpPr>
          <a:xfrm>
            <a:off x="4086505" y="2517104"/>
            <a:ext cx="1517436" cy="74460"/>
            <a:chOff x="3980086" y="2804397"/>
            <a:chExt cx="1227600" cy="66900"/>
          </a:xfrm>
        </p:grpSpPr>
        <p:sp>
          <p:nvSpPr>
            <p:cNvPr id="6646" name="Google Shape;6646;p8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8" name="Google Shape;6648;p81"/>
          <p:cNvGrpSpPr/>
          <p:nvPr/>
        </p:nvGrpSpPr>
        <p:grpSpPr>
          <a:xfrm>
            <a:off x="4711569" y="2809692"/>
            <a:ext cx="892956" cy="74460"/>
            <a:chOff x="3980086" y="2804397"/>
            <a:chExt cx="1227600" cy="66900"/>
          </a:xfrm>
        </p:grpSpPr>
        <p:sp>
          <p:nvSpPr>
            <p:cNvPr id="6649" name="Google Shape;6649;p8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1" name="Google Shape;6651;p81"/>
          <p:cNvGrpSpPr/>
          <p:nvPr/>
        </p:nvGrpSpPr>
        <p:grpSpPr>
          <a:xfrm>
            <a:off x="3344661" y="3168575"/>
            <a:ext cx="2363244" cy="1005943"/>
            <a:chOff x="3358415" y="3361302"/>
            <a:chExt cx="2363244" cy="1024695"/>
          </a:xfrm>
        </p:grpSpPr>
        <p:grpSp>
          <p:nvGrpSpPr>
            <p:cNvPr id="6652" name="Google Shape;6652;p81"/>
            <p:cNvGrpSpPr/>
            <p:nvPr/>
          </p:nvGrpSpPr>
          <p:grpSpPr>
            <a:xfrm>
              <a:off x="3358415" y="3361302"/>
              <a:ext cx="441300" cy="1024695"/>
              <a:chOff x="3358415" y="3361302"/>
              <a:chExt cx="441300" cy="1024695"/>
            </a:xfrm>
          </p:grpSpPr>
          <p:sp>
            <p:nvSpPr>
              <p:cNvPr id="6653" name="Google Shape;6653;p81"/>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1"/>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1"/>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1"/>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1"/>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1"/>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81"/>
            <p:cNvGrpSpPr/>
            <p:nvPr/>
          </p:nvGrpSpPr>
          <p:grpSpPr>
            <a:xfrm>
              <a:off x="3838901" y="3361302"/>
              <a:ext cx="441300" cy="1024695"/>
              <a:chOff x="3838901" y="3361302"/>
              <a:chExt cx="441300" cy="1024695"/>
            </a:xfrm>
          </p:grpSpPr>
          <p:sp>
            <p:nvSpPr>
              <p:cNvPr id="6660" name="Google Shape;6660;p81"/>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1"/>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1"/>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1"/>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1"/>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1"/>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6" name="Google Shape;6666;p81"/>
            <p:cNvGrpSpPr/>
            <p:nvPr/>
          </p:nvGrpSpPr>
          <p:grpSpPr>
            <a:xfrm>
              <a:off x="4319387" y="3361302"/>
              <a:ext cx="441300" cy="1024695"/>
              <a:chOff x="4319387" y="3361302"/>
              <a:chExt cx="441300" cy="1024695"/>
            </a:xfrm>
          </p:grpSpPr>
          <p:sp>
            <p:nvSpPr>
              <p:cNvPr id="6667" name="Google Shape;6667;p81"/>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1"/>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1"/>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1"/>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1"/>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1"/>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3" name="Google Shape;6673;p81"/>
            <p:cNvGrpSpPr/>
            <p:nvPr/>
          </p:nvGrpSpPr>
          <p:grpSpPr>
            <a:xfrm>
              <a:off x="4799873" y="3361302"/>
              <a:ext cx="441300" cy="1024695"/>
              <a:chOff x="4799873" y="3361302"/>
              <a:chExt cx="441300" cy="1024695"/>
            </a:xfrm>
          </p:grpSpPr>
          <p:sp>
            <p:nvSpPr>
              <p:cNvPr id="6674" name="Google Shape;6674;p81"/>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1"/>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1"/>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1"/>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1"/>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1"/>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0" name="Google Shape;6680;p81"/>
            <p:cNvGrpSpPr/>
            <p:nvPr/>
          </p:nvGrpSpPr>
          <p:grpSpPr>
            <a:xfrm>
              <a:off x="5280360" y="3361302"/>
              <a:ext cx="441300" cy="1024695"/>
              <a:chOff x="5280360" y="3361302"/>
              <a:chExt cx="441300" cy="1024695"/>
            </a:xfrm>
          </p:grpSpPr>
          <p:sp>
            <p:nvSpPr>
              <p:cNvPr id="6681" name="Google Shape;6681;p81"/>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1"/>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1"/>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1"/>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1"/>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1"/>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6687" name="Google Shape;6687;p81"/>
          <p:cNvGraphicFramePr/>
          <p:nvPr/>
        </p:nvGraphicFramePr>
        <p:xfrm>
          <a:off x="711088" y="2130461"/>
          <a:ext cx="3000000" cy="3000000"/>
        </p:xfrm>
        <a:graphic>
          <a:graphicData uri="http://schemas.openxmlformats.org/drawingml/2006/table">
            <a:tbl>
              <a:tblPr>
                <a:noFill/>
                <a:tableStyleId>{BA7CA293-1308-4ACC-B3B4-B52D9E6BE8C9}</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688" name="Google Shape;6688;p81"/>
          <p:cNvGrpSpPr/>
          <p:nvPr/>
        </p:nvGrpSpPr>
        <p:grpSpPr>
          <a:xfrm>
            <a:off x="712613" y="3180186"/>
            <a:ext cx="2403614" cy="1005900"/>
            <a:chOff x="726450" y="3372825"/>
            <a:chExt cx="2403614" cy="1005900"/>
          </a:xfrm>
        </p:grpSpPr>
        <p:grpSp>
          <p:nvGrpSpPr>
            <p:cNvPr id="6689" name="Google Shape;6689;p81"/>
            <p:cNvGrpSpPr/>
            <p:nvPr/>
          </p:nvGrpSpPr>
          <p:grpSpPr>
            <a:xfrm>
              <a:off x="726450" y="3696000"/>
              <a:ext cx="2403614" cy="500898"/>
              <a:chOff x="726450" y="3696000"/>
              <a:chExt cx="2403614" cy="500898"/>
            </a:xfrm>
          </p:grpSpPr>
          <p:sp>
            <p:nvSpPr>
              <p:cNvPr id="6690" name="Google Shape;6690;p81"/>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691" name="Google Shape;6691;p81"/>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692" name="Google Shape;6692;p81"/>
            <p:cNvGrpSpPr/>
            <p:nvPr/>
          </p:nvGrpSpPr>
          <p:grpSpPr>
            <a:xfrm>
              <a:off x="1348050" y="3372825"/>
              <a:ext cx="1720425" cy="1005900"/>
              <a:chOff x="1348050" y="3372825"/>
              <a:chExt cx="1720425" cy="1005900"/>
            </a:xfrm>
          </p:grpSpPr>
          <p:sp>
            <p:nvSpPr>
              <p:cNvPr id="6693" name="Google Shape;6693;p81"/>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694" name="Google Shape;6694;p81"/>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695" name="Google Shape;6695;p81"/>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696" name="Google Shape;6696;p81"/>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697" name="Google Shape;6697;p81"/>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698" name="Google Shape;6698;p81"/>
            <p:cNvGrpSpPr/>
            <p:nvPr/>
          </p:nvGrpSpPr>
          <p:grpSpPr>
            <a:xfrm>
              <a:off x="1455707" y="3731058"/>
              <a:ext cx="1491150" cy="417657"/>
              <a:chOff x="1455707" y="3731058"/>
              <a:chExt cx="1491150" cy="417657"/>
            </a:xfrm>
          </p:grpSpPr>
          <p:grpSp>
            <p:nvGrpSpPr>
              <p:cNvPr id="6699" name="Google Shape;6699;p81"/>
              <p:cNvGrpSpPr/>
              <p:nvPr/>
            </p:nvGrpSpPr>
            <p:grpSpPr>
              <a:xfrm>
                <a:off x="1472938" y="3745828"/>
                <a:ext cx="72126" cy="53788"/>
                <a:chOff x="1472938" y="3745828"/>
                <a:chExt cx="72126" cy="53788"/>
              </a:xfrm>
            </p:grpSpPr>
            <p:sp>
              <p:nvSpPr>
                <p:cNvPr id="6700" name="Google Shape;6700;p81"/>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1"/>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2" name="Google Shape;6702;p81"/>
              <p:cNvGrpSpPr/>
              <p:nvPr/>
            </p:nvGrpSpPr>
            <p:grpSpPr>
              <a:xfrm>
                <a:off x="1819181" y="4089633"/>
                <a:ext cx="72126" cy="53788"/>
                <a:chOff x="1819181" y="4089633"/>
                <a:chExt cx="72126" cy="53788"/>
              </a:xfrm>
            </p:grpSpPr>
            <p:sp>
              <p:nvSpPr>
                <p:cNvPr id="6703" name="Google Shape;6703;p81"/>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1"/>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5" name="Google Shape;6705;p81"/>
              <p:cNvGrpSpPr/>
              <p:nvPr/>
            </p:nvGrpSpPr>
            <p:grpSpPr>
              <a:xfrm>
                <a:off x="1455707" y="4084171"/>
                <a:ext cx="64321" cy="64544"/>
                <a:chOff x="1455707" y="4084171"/>
                <a:chExt cx="64321" cy="64544"/>
              </a:xfrm>
            </p:grpSpPr>
            <p:sp>
              <p:nvSpPr>
                <p:cNvPr id="6706" name="Google Shape;6706;p81"/>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1"/>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81"/>
              <p:cNvGrpSpPr/>
              <p:nvPr/>
            </p:nvGrpSpPr>
            <p:grpSpPr>
              <a:xfrm>
                <a:off x="1818610" y="3731058"/>
                <a:ext cx="64321" cy="64544"/>
                <a:chOff x="1818610" y="3731058"/>
                <a:chExt cx="64321" cy="64544"/>
              </a:xfrm>
            </p:grpSpPr>
            <p:sp>
              <p:nvSpPr>
                <p:cNvPr id="6709" name="Google Shape;6709;p81"/>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1"/>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81"/>
              <p:cNvGrpSpPr/>
              <p:nvPr/>
            </p:nvGrpSpPr>
            <p:grpSpPr>
              <a:xfrm>
                <a:off x="2172491" y="4089633"/>
                <a:ext cx="72126" cy="53788"/>
                <a:chOff x="2172491" y="4089633"/>
                <a:chExt cx="72126" cy="53788"/>
              </a:xfrm>
            </p:grpSpPr>
            <p:sp>
              <p:nvSpPr>
                <p:cNvPr id="6712" name="Google Shape;6712;p81"/>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1"/>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81"/>
              <p:cNvGrpSpPr/>
              <p:nvPr/>
            </p:nvGrpSpPr>
            <p:grpSpPr>
              <a:xfrm>
                <a:off x="2171920" y="3731058"/>
                <a:ext cx="64321" cy="64544"/>
                <a:chOff x="2171920" y="3731058"/>
                <a:chExt cx="64321" cy="64544"/>
              </a:xfrm>
            </p:grpSpPr>
            <p:sp>
              <p:nvSpPr>
                <p:cNvPr id="6715" name="Google Shape;6715;p81"/>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1"/>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7" name="Google Shape;6717;p81"/>
              <p:cNvGrpSpPr/>
              <p:nvPr/>
            </p:nvGrpSpPr>
            <p:grpSpPr>
              <a:xfrm>
                <a:off x="2874730" y="3745828"/>
                <a:ext cx="72126" cy="53788"/>
                <a:chOff x="2874730" y="3745828"/>
                <a:chExt cx="72126" cy="53788"/>
              </a:xfrm>
            </p:grpSpPr>
            <p:sp>
              <p:nvSpPr>
                <p:cNvPr id="6718" name="Google Shape;6718;p81"/>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1"/>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0" name="Google Shape;6720;p81"/>
              <p:cNvGrpSpPr/>
              <p:nvPr/>
            </p:nvGrpSpPr>
            <p:grpSpPr>
              <a:xfrm>
                <a:off x="2878589" y="4081481"/>
                <a:ext cx="64321" cy="64544"/>
                <a:chOff x="2878589" y="4081481"/>
                <a:chExt cx="64321" cy="64544"/>
              </a:xfrm>
            </p:grpSpPr>
            <p:sp>
              <p:nvSpPr>
                <p:cNvPr id="6721" name="Google Shape;6721;p81"/>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1"/>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3" name="Google Shape;6723;p81"/>
              <p:cNvGrpSpPr/>
              <p:nvPr/>
            </p:nvGrpSpPr>
            <p:grpSpPr>
              <a:xfrm>
                <a:off x="2525796" y="4089633"/>
                <a:ext cx="72126" cy="53788"/>
                <a:chOff x="2525796" y="4089633"/>
                <a:chExt cx="72126" cy="53788"/>
              </a:xfrm>
            </p:grpSpPr>
            <p:sp>
              <p:nvSpPr>
                <p:cNvPr id="6724" name="Google Shape;6724;p81"/>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1"/>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6" name="Google Shape;6726;p81"/>
              <p:cNvGrpSpPr/>
              <p:nvPr/>
            </p:nvGrpSpPr>
            <p:grpSpPr>
              <a:xfrm>
                <a:off x="2525225" y="3731058"/>
                <a:ext cx="64321" cy="64544"/>
                <a:chOff x="2525225" y="3731058"/>
                <a:chExt cx="64321" cy="64544"/>
              </a:xfrm>
            </p:grpSpPr>
            <p:sp>
              <p:nvSpPr>
                <p:cNvPr id="6727" name="Google Shape;6727;p81"/>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1"/>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732"/>
        <p:cNvGrpSpPr/>
        <p:nvPr/>
      </p:nvGrpSpPr>
      <p:grpSpPr>
        <a:xfrm>
          <a:off x="0" y="0"/>
          <a:ext cx="0" cy="0"/>
          <a:chOff x="0" y="0"/>
          <a:chExt cx="0" cy="0"/>
        </a:xfrm>
      </p:grpSpPr>
      <p:grpSp>
        <p:nvGrpSpPr>
          <p:cNvPr id="6733" name="Google Shape;6733;p82"/>
          <p:cNvGrpSpPr/>
          <p:nvPr/>
        </p:nvGrpSpPr>
        <p:grpSpPr>
          <a:xfrm>
            <a:off x="716996" y="971307"/>
            <a:ext cx="845921" cy="690752"/>
            <a:chOff x="732428" y="1198513"/>
            <a:chExt cx="845921" cy="690752"/>
          </a:xfrm>
        </p:grpSpPr>
        <p:grpSp>
          <p:nvGrpSpPr>
            <p:cNvPr id="6734" name="Google Shape;6734;p82"/>
            <p:cNvGrpSpPr/>
            <p:nvPr/>
          </p:nvGrpSpPr>
          <p:grpSpPr>
            <a:xfrm>
              <a:off x="823030" y="1198513"/>
              <a:ext cx="755319" cy="690752"/>
              <a:chOff x="823030" y="1198513"/>
              <a:chExt cx="755319" cy="690752"/>
            </a:xfrm>
          </p:grpSpPr>
          <p:sp>
            <p:nvSpPr>
              <p:cNvPr id="6735" name="Google Shape;6735;p82"/>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2"/>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7" name="Google Shape;6737;p82"/>
            <p:cNvGrpSpPr/>
            <p:nvPr/>
          </p:nvGrpSpPr>
          <p:grpSpPr>
            <a:xfrm>
              <a:off x="732428" y="1239937"/>
              <a:ext cx="739912" cy="607886"/>
              <a:chOff x="732428" y="1239937"/>
              <a:chExt cx="739912" cy="607886"/>
            </a:xfrm>
          </p:grpSpPr>
          <p:sp>
            <p:nvSpPr>
              <p:cNvPr id="6738" name="Google Shape;6738;p82"/>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2"/>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0" name="Google Shape;6740;p82"/>
            <p:cNvGrpSpPr/>
            <p:nvPr/>
          </p:nvGrpSpPr>
          <p:grpSpPr>
            <a:xfrm>
              <a:off x="732428" y="1277018"/>
              <a:ext cx="702832" cy="533758"/>
              <a:chOff x="732428" y="1277018"/>
              <a:chExt cx="702832" cy="533758"/>
            </a:xfrm>
          </p:grpSpPr>
          <p:sp>
            <p:nvSpPr>
              <p:cNvPr id="6741" name="Google Shape;6741;p82"/>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2"/>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3" name="Google Shape;6743;p82"/>
            <p:cNvGrpSpPr/>
            <p:nvPr/>
          </p:nvGrpSpPr>
          <p:grpSpPr>
            <a:xfrm>
              <a:off x="931170" y="1306653"/>
              <a:ext cx="647179" cy="474455"/>
              <a:chOff x="931170" y="1306653"/>
              <a:chExt cx="647179" cy="474455"/>
            </a:xfrm>
          </p:grpSpPr>
          <p:sp>
            <p:nvSpPr>
              <p:cNvPr id="6744" name="Google Shape;6744;p82"/>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2"/>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6" name="Google Shape;6746;p82"/>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82"/>
          <p:cNvGrpSpPr/>
          <p:nvPr/>
        </p:nvGrpSpPr>
        <p:grpSpPr>
          <a:xfrm>
            <a:off x="3948605" y="971313"/>
            <a:ext cx="634656" cy="699982"/>
            <a:chOff x="5985650" y="2860025"/>
            <a:chExt cx="1396075" cy="1539775"/>
          </a:xfrm>
        </p:grpSpPr>
        <p:sp>
          <p:nvSpPr>
            <p:cNvPr id="6748" name="Google Shape;6748;p82"/>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2"/>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2"/>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2"/>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2"/>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2"/>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2"/>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2"/>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2"/>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2"/>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2"/>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2"/>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2"/>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2"/>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2"/>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2"/>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2"/>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2"/>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2"/>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2"/>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2"/>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2"/>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2"/>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2"/>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2"/>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2"/>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2"/>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2"/>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2"/>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2"/>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2"/>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2"/>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82"/>
          <p:cNvGrpSpPr/>
          <p:nvPr/>
        </p:nvGrpSpPr>
        <p:grpSpPr>
          <a:xfrm>
            <a:off x="4704254" y="971307"/>
            <a:ext cx="725845" cy="699975"/>
            <a:chOff x="4249973" y="1201875"/>
            <a:chExt cx="1958568" cy="1888762"/>
          </a:xfrm>
        </p:grpSpPr>
        <p:sp>
          <p:nvSpPr>
            <p:cNvPr id="6781" name="Google Shape;6781;p82"/>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2" name="Google Shape;6782;p82"/>
            <p:cNvGrpSpPr/>
            <p:nvPr/>
          </p:nvGrpSpPr>
          <p:grpSpPr>
            <a:xfrm>
              <a:off x="5853086" y="1789142"/>
              <a:ext cx="355454" cy="1048099"/>
              <a:chOff x="5576108" y="2016725"/>
              <a:chExt cx="565200" cy="1666560"/>
            </a:xfrm>
          </p:grpSpPr>
          <p:sp>
            <p:nvSpPr>
              <p:cNvPr id="6783" name="Google Shape;6783;p82"/>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784" name="Google Shape;6784;p8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5" name="Google Shape;6785;p82"/>
            <p:cNvGrpSpPr/>
            <p:nvPr/>
          </p:nvGrpSpPr>
          <p:grpSpPr>
            <a:xfrm>
              <a:off x="4869455" y="2691676"/>
              <a:ext cx="1013897" cy="398961"/>
              <a:chOff x="4012057" y="3451825"/>
              <a:chExt cx="1612175" cy="634379"/>
            </a:xfrm>
          </p:grpSpPr>
          <p:sp>
            <p:nvSpPr>
              <p:cNvPr id="6786" name="Google Shape;6786;p82"/>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787" name="Google Shape;6787;p8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82"/>
            <p:cNvGrpSpPr/>
            <p:nvPr/>
          </p:nvGrpSpPr>
          <p:grpSpPr>
            <a:xfrm>
              <a:off x="4276937" y="2155961"/>
              <a:ext cx="651965" cy="891358"/>
              <a:chOff x="3069908" y="2599997"/>
              <a:chExt cx="1036675" cy="1417328"/>
            </a:xfrm>
          </p:grpSpPr>
          <p:sp>
            <p:nvSpPr>
              <p:cNvPr id="6789" name="Google Shape;6789;p82"/>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790" name="Google Shape;6790;p8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1" name="Google Shape;6791;p82"/>
            <p:cNvGrpSpPr/>
            <p:nvPr/>
          </p:nvGrpSpPr>
          <p:grpSpPr>
            <a:xfrm>
              <a:off x="5054918" y="1201875"/>
              <a:ext cx="999548" cy="602711"/>
              <a:chOff x="4306958" y="1082925"/>
              <a:chExt cx="1589359" cy="958358"/>
            </a:xfrm>
          </p:grpSpPr>
          <p:sp>
            <p:nvSpPr>
              <p:cNvPr id="6792" name="Google Shape;6792;p82"/>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793" name="Google Shape;6793;p8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4" name="Google Shape;6794;p82"/>
            <p:cNvGrpSpPr/>
            <p:nvPr/>
          </p:nvGrpSpPr>
          <p:grpSpPr>
            <a:xfrm>
              <a:off x="4249973" y="1303451"/>
              <a:ext cx="799317" cy="841334"/>
              <a:chOff x="3027033" y="1244439"/>
              <a:chExt cx="1270977" cy="1337786"/>
            </a:xfrm>
          </p:grpSpPr>
          <p:sp>
            <p:nvSpPr>
              <p:cNvPr id="6795" name="Google Shape;6795;p82"/>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796" name="Google Shape;6796;p8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97" name="Google Shape;6797;p82"/>
          <p:cNvGrpSpPr/>
          <p:nvPr/>
        </p:nvGrpSpPr>
        <p:grpSpPr>
          <a:xfrm>
            <a:off x="4057119" y="1858087"/>
            <a:ext cx="750769" cy="683784"/>
            <a:chOff x="4204684" y="2104422"/>
            <a:chExt cx="699822" cy="637382"/>
          </a:xfrm>
        </p:grpSpPr>
        <p:grpSp>
          <p:nvGrpSpPr>
            <p:cNvPr id="6798" name="Google Shape;6798;p82"/>
            <p:cNvGrpSpPr/>
            <p:nvPr/>
          </p:nvGrpSpPr>
          <p:grpSpPr>
            <a:xfrm>
              <a:off x="4204684" y="2430067"/>
              <a:ext cx="342957" cy="311738"/>
              <a:chOff x="4204684" y="2430067"/>
              <a:chExt cx="342957" cy="311738"/>
            </a:xfrm>
          </p:grpSpPr>
          <p:sp>
            <p:nvSpPr>
              <p:cNvPr id="6799" name="Google Shape;6799;p82"/>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2"/>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1" name="Google Shape;6801;p82"/>
            <p:cNvGrpSpPr/>
            <p:nvPr/>
          </p:nvGrpSpPr>
          <p:grpSpPr>
            <a:xfrm>
              <a:off x="4561586" y="2430067"/>
              <a:ext cx="342920" cy="311738"/>
              <a:chOff x="4561586" y="2430067"/>
              <a:chExt cx="342920" cy="311738"/>
            </a:xfrm>
          </p:grpSpPr>
          <p:sp>
            <p:nvSpPr>
              <p:cNvPr id="6802" name="Google Shape;6802;p82"/>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2"/>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82"/>
            <p:cNvGrpSpPr/>
            <p:nvPr/>
          </p:nvGrpSpPr>
          <p:grpSpPr>
            <a:xfrm>
              <a:off x="4561586" y="2104422"/>
              <a:ext cx="342920" cy="311738"/>
              <a:chOff x="4561586" y="2104422"/>
              <a:chExt cx="342920" cy="311738"/>
            </a:xfrm>
          </p:grpSpPr>
          <p:sp>
            <p:nvSpPr>
              <p:cNvPr id="6805" name="Google Shape;6805;p82"/>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2"/>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7" name="Google Shape;6807;p82"/>
            <p:cNvGrpSpPr/>
            <p:nvPr/>
          </p:nvGrpSpPr>
          <p:grpSpPr>
            <a:xfrm>
              <a:off x="4204684" y="2104422"/>
              <a:ext cx="342957" cy="311664"/>
              <a:chOff x="4204684" y="2104422"/>
              <a:chExt cx="342957" cy="311664"/>
            </a:xfrm>
          </p:grpSpPr>
          <p:sp>
            <p:nvSpPr>
              <p:cNvPr id="6808" name="Google Shape;6808;p82"/>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2"/>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10" name="Google Shape;6810;p82"/>
          <p:cNvGrpSpPr/>
          <p:nvPr/>
        </p:nvGrpSpPr>
        <p:grpSpPr>
          <a:xfrm>
            <a:off x="5521552" y="971301"/>
            <a:ext cx="660591" cy="688867"/>
            <a:chOff x="5830645" y="1267368"/>
            <a:chExt cx="530340" cy="553040"/>
          </a:xfrm>
        </p:grpSpPr>
        <p:sp>
          <p:nvSpPr>
            <p:cNvPr id="6811" name="Google Shape;6811;p82"/>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2" name="Google Shape;6812;p82"/>
            <p:cNvGrpSpPr/>
            <p:nvPr/>
          </p:nvGrpSpPr>
          <p:grpSpPr>
            <a:xfrm>
              <a:off x="5830645" y="1267368"/>
              <a:ext cx="259743" cy="269909"/>
              <a:chOff x="5830645" y="1267368"/>
              <a:chExt cx="259743" cy="269909"/>
            </a:xfrm>
          </p:grpSpPr>
          <p:sp>
            <p:nvSpPr>
              <p:cNvPr id="6813" name="Google Shape;6813;p82"/>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2"/>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82"/>
            <p:cNvGrpSpPr/>
            <p:nvPr/>
          </p:nvGrpSpPr>
          <p:grpSpPr>
            <a:xfrm>
              <a:off x="6101293" y="1267368"/>
              <a:ext cx="259692" cy="269909"/>
              <a:chOff x="6101293" y="1267368"/>
              <a:chExt cx="259692" cy="269909"/>
            </a:xfrm>
          </p:grpSpPr>
          <p:sp>
            <p:nvSpPr>
              <p:cNvPr id="6816" name="Google Shape;6816;p82"/>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2"/>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82"/>
            <p:cNvGrpSpPr/>
            <p:nvPr/>
          </p:nvGrpSpPr>
          <p:grpSpPr>
            <a:xfrm>
              <a:off x="5830645" y="1550500"/>
              <a:ext cx="259692" cy="269909"/>
              <a:chOff x="5830645" y="1550500"/>
              <a:chExt cx="259692" cy="269909"/>
            </a:xfrm>
          </p:grpSpPr>
          <p:sp>
            <p:nvSpPr>
              <p:cNvPr id="6819" name="Google Shape;6819;p82"/>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2"/>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82"/>
            <p:cNvGrpSpPr/>
            <p:nvPr/>
          </p:nvGrpSpPr>
          <p:grpSpPr>
            <a:xfrm>
              <a:off x="6101293" y="1550500"/>
              <a:ext cx="259692" cy="269909"/>
              <a:chOff x="6101293" y="1550500"/>
              <a:chExt cx="259692" cy="269909"/>
            </a:xfrm>
          </p:grpSpPr>
          <p:sp>
            <p:nvSpPr>
              <p:cNvPr id="6822" name="Google Shape;6822;p82"/>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2"/>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24" name="Google Shape;6824;p82"/>
          <p:cNvGrpSpPr/>
          <p:nvPr/>
        </p:nvGrpSpPr>
        <p:grpSpPr>
          <a:xfrm>
            <a:off x="723705" y="1861761"/>
            <a:ext cx="697154" cy="679574"/>
            <a:chOff x="2679875" y="2361475"/>
            <a:chExt cx="780425" cy="760575"/>
          </a:xfrm>
        </p:grpSpPr>
        <p:sp>
          <p:nvSpPr>
            <p:cNvPr id="6825" name="Google Shape;6825;p82"/>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2"/>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2"/>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1" name="Google Shape;6831;p82"/>
          <p:cNvGrpSpPr/>
          <p:nvPr/>
        </p:nvGrpSpPr>
        <p:grpSpPr>
          <a:xfrm>
            <a:off x="3122864" y="971353"/>
            <a:ext cx="735829" cy="684547"/>
            <a:chOff x="3351965" y="1148808"/>
            <a:chExt cx="750770" cy="698375"/>
          </a:xfrm>
        </p:grpSpPr>
        <p:grpSp>
          <p:nvGrpSpPr>
            <p:cNvPr id="6832" name="Google Shape;6832;p82"/>
            <p:cNvGrpSpPr/>
            <p:nvPr/>
          </p:nvGrpSpPr>
          <p:grpSpPr>
            <a:xfrm>
              <a:off x="3586796" y="1148808"/>
              <a:ext cx="294857" cy="286830"/>
              <a:chOff x="3750225" y="1774000"/>
              <a:chExt cx="149575" cy="145525"/>
            </a:xfrm>
          </p:grpSpPr>
          <p:sp>
            <p:nvSpPr>
              <p:cNvPr id="6833" name="Google Shape;6833;p8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82"/>
            <p:cNvGrpSpPr/>
            <p:nvPr/>
          </p:nvGrpSpPr>
          <p:grpSpPr>
            <a:xfrm>
              <a:off x="3779245" y="1375768"/>
              <a:ext cx="323490" cy="286978"/>
              <a:chOff x="3847850" y="1889150"/>
              <a:chExt cx="164100" cy="145600"/>
            </a:xfrm>
          </p:grpSpPr>
          <p:sp>
            <p:nvSpPr>
              <p:cNvPr id="6836" name="Google Shape;6836;p8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82"/>
            <p:cNvGrpSpPr/>
            <p:nvPr/>
          </p:nvGrpSpPr>
          <p:grpSpPr>
            <a:xfrm>
              <a:off x="3351965" y="1330435"/>
              <a:ext cx="295449" cy="285401"/>
              <a:chOff x="3631100" y="1866150"/>
              <a:chExt cx="149875" cy="144800"/>
            </a:xfrm>
          </p:grpSpPr>
          <p:sp>
            <p:nvSpPr>
              <p:cNvPr id="6839" name="Google Shape;6839;p82"/>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2"/>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82"/>
            <p:cNvGrpSpPr/>
            <p:nvPr/>
          </p:nvGrpSpPr>
          <p:grpSpPr>
            <a:xfrm>
              <a:off x="3548208" y="1560352"/>
              <a:ext cx="294808" cy="286830"/>
              <a:chOff x="3730650" y="1982800"/>
              <a:chExt cx="149550" cy="145525"/>
            </a:xfrm>
          </p:grpSpPr>
          <p:sp>
            <p:nvSpPr>
              <p:cNvPr id="6842" name="Google Shape;6842;p8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44" name="Google Shape;6844;p82"/>
          <p:cNvGrpSpPr/>
          <p:nvPr/>
        </p:nvGrpSpPr>
        <p:grpSpPr>
          <a:xfrm>
            <a:off x="7624517" y="971307"/>
            <a:ext cx="804565" cy="677795"/>
            <a:chOff x="7636443" y="1204988"/>
            <a:chExt cx="804565" cy="677795"/>
          </a:xfrm>
        </p:grpSpPr>
        <p:grpSp>
          <p:nvGrpSpPr>
            <p:cNvPr id="6845" name="Google Shape;6845;p82"/>
            <p:cNvGrpSpPr/>
            <p:nvPr/>
          </p:nvGrpSpPr>
          <p:grpSpPr>
            <a:xfrm>
              <a:off x="7636443" y="1509705"/>
              <a:ext cx="804565" cy="373078"/>
              <a:chOff x="7636443" y="1509705"/>
              <a:chExt cx="804565" cy="373078"/>
            </a:xfrm>
          </p:grpSpPr>
          <p:sp>
            <p:nvSpPr>
              <p:cNvPr id="6846" name="Google Shape;6846;p82"/>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2"/>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82"/>
            <p:cNvGrpSpPr/>
            <p:nvPr/>
          </p:nvGrpSpPr>
          <p:grpSpPr>
            <a:xfrm>
              <a:off x="7636443" y="1408133"/>
              <a:ext cx="804565" cy="373078"/>
              <a:chOff x="7636443" y="1408133"/>
              <a:chExt cx="804565" cy="373078"/>
            </a:xfrm>
          </p:grpSpPr>
          <p:sp>
            <p:nvSpPr>
              <p:cNvPr id="6849" name="Google Shape;6849;p82"/>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2"/>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1" name="Google Shape;6851;p82"/>
            <p:cNvGrpSpPr/>
            <p:nvPr/>
          </p:nvGrpSpPr>
          <p:grpSpPr>
            <a:xfrm>
              <a:off x="7636443" y="1306560"/>
              <a:ext cx="804565" cy="373078"/>
              <a:chOff x="7636443" y="1306560"/>
              <a:chExt cx="804565" cy="373078"/>
            </a:xfrm>
          </p:grpSpPr>
          <p:sp>
            <p:nvSpPr>
              <p:cNvPr id="6852" name="Google Shape;6852;p82"/>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2"/>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82"/>
            <p:cNvGrpSpPr/>
            <p:nvPr/>
          </p:nvGrpSpPr>
          <p:grpSpPr>
            <a:xfrm>
              <a:off x="7636443" y="1204988"/>
              <a:ext cx="804565" cy="373078"/>
              <a:chOff x="7636443" y="1204988"/>
              <a:chExt cx="804565" cy="373078"/>
            </a:xfrm>
          </p:grpSpPr>
          <p:sp>
            <p:nvSpPr>
              <p:cNvPr id="6855" name="Google Shape;6855;p82"/>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2"/>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57" name="Google Shape;6857;p82"/>
          <p:cNvGrpSpPr/>
          <p:nvPr/>
        </p:nvGrpSpPr>
        <p:grpSpPr>
          <a:xfrm>
            <a:off x="4963363" y="1878721"/>
            <a:ext cx="661339" cy="661188"/>
            <a:chOff x="3990000" y="975400"/>
            <a:chExt cx="3934200" cy="3933300"/>
          </a:xfrm>
        </p:grpSpPr>
        <p:sp>
          <p:nvSpPr>
            <p:cNvPr id="6858" name="Google Shape;6858;p82"/>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2"/>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2"/>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2"/>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82"/>
          <p:cNvGrpSpPr/>
          <p:nvPr/>
        </p:nvGrpSpPr>
        <p:grpSpPr>
          <a:xfrm>
            <a:off x="6607011" y="1857359"/>
            <a:ext cx="868881" cy="684241"/>
            <a:chOff x="6598259" y="2078634"/>
            <a:chExt cx="868881" cy="684241"/>
          </a:xfrm>
        </p:grpSpPr>
        <p:sp>
          <p:nvSpPr>
            <p:cNvPr id="6863" name="Google Shape;6863;p82"/>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2"/>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2"/>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2"/>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2"/>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2"/>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9" name="Google Shape;6869;p82"/>
            <p:cNvGrpSpPr/>
            <p:nvPr/>
          </p:nvGrpSpPr>
          <p:grpSpPr>
            <a:xfrm>
              <a:off x="6808175" y="2078634"/>
              <a:ext cx="452229" cy="684241"/>
              <a:chOff x="6808175" y="2078634"/>
              <a:chExt cx="452229" cy="684241"/>
            </a:xfrm>
          </p:grpSpPr>
          <p:sp>
            <p:nvSpPr>
              <p:cNvPr id="6870" name="Google Shape;6870;p82"/>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2"/>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2"/>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2"/>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2"/>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2"/>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6" name="Google Shape;6876;p82"/>
              <p:cNvGrpSpPr/>
              <p:nvPr/>
            </p:nvGrpSpPr>
            <p:grpSpPr>
              <a:xfrm>
                <a:off x="6821586" y="2078634"/>
                <a:ext cx="426871" cy="684241"/>
                <a:chOff x="6821586" y="2078634"/>
                <a:chExt cx="426871" cy="684241"/>
              </a:xfrm>
            </p:grpSpPr>
            <p:grpSp>
              <p:nvGrpSpPr>
                <p:cNvPr id="6877" name="Google Shape;6877;p82"/>
                <p:cNvGrpSpPr/>
                <p:nvPr/>
              </p:nvGrpSpPr>
              <p:grpSpPr>
                <a:xfrm>
                  <a:off x="6821586" y="2078634"/>
                  <a:ext cx="426871" cy="684241"/>
                  <a:chOff x="6821586" y="2078634"/>
                  <a:chExt cx="426871" cy="684241"/>
                </a:xfrm>
              </p:grpSpPr>
              <p:sp>
                <p:nvSpPr>
                  <p:cNvPr id="6878" name="Google Shape;6878;p82"/>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2"/>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2"/>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2"/>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2"/>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2"/>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2"/>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2"/>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2"/>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2"/>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2"/>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2"/>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2"/>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2"/>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2"/>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2"/>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2"/>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2"/>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2"/>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7" name="Google Shape;6897;p82"/>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2"/>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2"/>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2"/>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2"/>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2"/>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903" name="Google Shape;6903;p82"/>
          <p:cNvGrpSpPr/>
          <p:nvPr/>
        </p:nvGrpSpPr>
        <p:grpSpPr>
          <a:xfrm>
            <a:off x="5780178" y="1862968"/>
            <a:ext cx="671358" cy="671358"/>
            <a:chOff x="6535625" y="760425"/>
            <a:chExt cx="1665900" cy="1665900"/>
          </a:xfrm>
        </p:grpSpPr>
        <p:sp>
          <p:nvSpPr>
            <p:cNvPr id="6904" name="Google Shape;6904;p82"/>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2"/>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2"/>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2"/>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82"/>
          <p:cNvGrpSpPr/>
          <p:nvPr/>
        </p:nvGrpSpPr>
        <p:grpSpPr>
          <a:xfrm>
            <a:off x="716994" y="3531369"/>
            <a:ext cx="1340789" cy="640830"/>
            <a:chOff x="238125" y="1151100"/>
            <a:chExt cx="7139450" cy="3412300"/>
          </a:xfrm>
        </p:grpSpPr>
        <p:sp>
          <p:nvSpPr>
            <p:cNvPr id="6909" name="Google Shape;6909;p82"/>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2"/>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2"/>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2"/>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2"/>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2"/>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2"/>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2"/>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2"/>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2"/>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2"/>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2"/>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1" name="Google Shape;6921;p82"/>
          <p:cNvGrpSpPr/>
          <p:nvPr/>
        </p:nvGrpSpPr>
        <p:grpSpPr>
          <a:xfrm>
            <a:off x="5584217" y="2734650"/>
            <a:ext cx="985357" cy="585764"/>
            <a:chOff x="5145061" y="2881789"/>
            <a:chExt cx="1107641" cy="658458"/>
          </a:xfrm>
        </p:grpSpPr>
        <p:grpSp>
          <p:nvGrpSpPr>
            <p:cNvPr id="6922" name="Google Shape;6922;p82"/>
            <p:cNvGrpSpPr/>
            <p:nvPr/>
          </p:nvGrpSpPr>
          <p:grpSpPr>
            <a:xfrm>
              <a:off x="5722989" y="3244587"/>
              <a:ext cx="529713" cy="295659"/>
              <a:chOff x="5722989" y="3244587"/>
              <a:chExt cx="529713" cy="295659"/>
            </a:xfrm>
          </p:grpSpPr>
          <p:sp>
            <p:nvSpPr>
              <p:cNvPr id="6923" name="Google Shape;6923;p82"/>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924" name="Google Shape;6924;p82"/>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925" name="Google Shape;6925;p82"/>
            <p:cNvGrpSpPr/>
            <p:nvPr/>
          </p:nvGrpSpPr>
          <p:grpSpPr>
            <a:xfrm>
              <a:off x="5145061" y="3244587"/>
              <a:ext cx="536807" cy="295659"/>
              <a:chOff x="5145061" y="3244587"/>
              <a:chExt cx="536807" cy="295659"/>
            </a:xfrm>
          </p:grpSpPr>
          <p:sp>
            <p:nvSpPr>
              <p:cNvPr id="6926" name="Google Shape;6926;p82"/>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927" name="Google Shape;6927;p82"/>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928" name="Google Shape;6928;p82"/>
            <p:cNvGrpSpPr/>
            <p:nvPr/>
          </p:nvGrpSpPr>
          <p:grpSpPr>
            <a:xfrm>
              <a:off x="5341327" y="2898245"/>
              <a:ext cx="532309" cy="614891"/>
              <a:chOff x="5341327" y="2898245"/>
              <a:chExt cx="532309" cy="614891"/>
            </a:xfrm>
          </p:grpSpPr>
          <p:sp>
            <p:nvSpPr>
              <p:cNvPr id="6929" name="Google Shape;6929;p82"/>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930" name="Google Shape;6930;p82"/>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931" name="Google Shape;6931;p82"/>
            <p:cNvGrpSpPr/>
            <p:nvPr/>
          </p:nvGrpSpPr>
          <p:grpSpPr>
            <a:xfrm>
              <a:off x="5532290" y="2881789"/>
              <a:ext cx="620516" cy="305456"/>
              <a:chOff x="5532290" y="2881789"/>
              <a:chExt cx="620516" cy="305456"/>
            </a:xfrm>
          </p:grpSpPr>
          <p:sp>
            <p:nvSpPr>
              <p:cNvPr id="6932" name="Google Shape;6932;p82"/>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933" name="Google Shape;6933;p82"/>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934" name="Google Shape;6934;p82"/>
          <p:cNvGrpSpPr/>
          <p:nvPr/>
        </p:nvGrpSpPr>
        <p:grpSpPr>
          <a:xfrm>
            <a:off x="8163140" y="3526708"/>
            <a:ext cx="269068" cy="645491"/>
            <a:chOff x="7026852" y="3311869"/>
            <a:chExt cx="434331" cy="1041954"/>
          </a:xfrm>
        </p:grpSpPr>
        <p:sp>
          <p:nvSpPr>
            <p:cNvPr id="6935" name="Google Shape;6935;p82"/>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2"/>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2"/>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8" name="Google Shape;6938;p82"/>
          <p:cNvGrpSpPr/>
          <p:nvPr/>
        </p:nvGrpSpPr>
        <p:grpSpPr>
          <a:xfrm>
            <a:off x="6179721" y="3565945"/>
            <a:ext cx="293882" cy="293836"/>
            <a:chOff x="4873519" y="3311869"/>
            <a:chExt cx="499374" cy="499296"/>
          </a:xfrm>
        </p:grpSpPr>
        <p:sp>
          <p:nvSpPr>
            <p:cNvPr id="6939" name="Google Shape;6939;p82"/>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2"/>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1" name="Google Shape;6941;p82"/>
          <p:cNvGrpSpPr/>
          <p:nvPr/>
        </p:nvGrpSpPr>
        <p:grpSpPr>
          <a:xfrm>
            <a:off x="6179721" y="3878317"/>
            <a:ext cx="293882" cy="293882"/>
            <a:chOff x="4873519" y="3875839"/>
            <a:chExt cx="499374" cy="499374"/>
          </a:xfrm>
        </p:grpSpPr>
        <p:sp>
          <p:nvSpPr>
            <p:cNvPr id="6942" name="Google Shape;6942;p82"/>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2"/>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82"/>
          <p:cNvGrpSpPr/>
          <p:nvPr/>
        </p:nvGrpSpPr>
        <p:grpSpPr>
          <a:xfrm>
            <a:off x="2410248" y="1850269"/>
            <a:ext cx="698104" cy="698208"/>
            <a:chOff x="2565073" y="2075876"/>
            <a:chExt cx="672482" cy="672518"/>
          </a:xfrm>
        </p:grpSpPr>
        <p:sp>
          <p:nvSpPr>
            <p:cNvPr id="6945" name="Google Shape;6945;p82"/>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2"/>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2"/>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2"/>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2"/>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2"/>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1" name="Google Shape;6951;p82"/>
          <p:cNvGrpSpPr/>
          <p:nvPr/>
        </p:nvGrpSpPr>
        <p:grpSpPr>
          <a:xfrm>
            <a:off x="5633660" y="3534870"/>
            <a:ext cx="438354" cy="637329"/>
            <a:chOff x="1697726" y="3244179"/>
            <a:chExt cx="788124" cy="1146069"/>
          </a:xfrm>
        </p:grpSpPr>
        <p:sp>
          <p:nvSpPr>
            <p:cNvPr id="6952" name="Google Shape;6952;p8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4" name="Google Shape;6954;p82"/>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5" name="Google Shape;6955;p82"/>
          <p:cNvGrpSpPr/>
          <p:nvPr/>
        </p:nvGrpSpPr>
        <p:grpSpPr>
          <a:xfrm>
            <a:off x="7634874" y="1863232"/>
            <a:ext cx="799565" cy="670282"/>
            <a:chOff x="7617850" y="2063282"/>
            <a:chExt cx="799565" cy="670282"/>
          </a:xfrm>
        </p:grpSpPr>
        <p:cxnSp>
          <p:nvCxnSpPr>
            <p:cNvPr id="6956" name="Google Shape;6956;p82"/>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957" name="Google Shape;6957;p82"/>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958" name="Google Shape;6958;p82"/>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959" name="Google Shape;6959;p82"/>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960" name="Google Shape;6960;p82"/>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961" name="Google Shape;6961;p82"/>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962" name="Google Shape;6962;p82"/>
            <p:cNvGrpSpPr/>
            <p:nvPr/>
          </p:nvGrpSpPr>
          <p:grpSpPr>
            <a:xfrm>
              <a:off x="7734309" y="2063282"/>
              <a:ext cx="570957" cy="620095"/>
              <a:chOff x="7734309" y="2063282"/>
              <a:chExt cx="570957" cy="620095"/>
            </a:xfrm>
          </p:grpSpPr>
          <p:grpSp>
            <p:nvGrpSpPr>
              <p:cNvPr id="6963" name="Google Shape;6963;p82"/>
              <p:cNvGrpSpPr/>
              <p:nvPr/>
            </p:nvGrpSpPr>
            <p:grpSpPr>
              <a:xfrm>
                <a:off x="8031573" y="2063282"/>
                <a:ext cx="273693" cy="620095"/>
                <a:chOff x="8031573" y="2063282"/>
                <a:chExt cx="273693" cy="620095"/>
              </a:xfrm>
            </p:grpSpPr>
            <p:sp>
              <p:nvSpPr>
                <p:cNvPr id="6964" name="Google Shape;6964;p8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82"/>
              <p:cNvGrpSpPr/>
              <p:nvPr/>
            </p:nvGrpSpPr>
            <p:grpSpPr>
              <a:xfrm flipH="1">
                <a:off x="7734309" y="2063282"/>
                <a:ext cx="273693" cy="620095"/>
                <a:chOff x="8031573" y="2063282"/>
                <a:chExt cx="273693" cy="620095"/>
              </a:xfrm>
            </p:grpSpPr>
            <p:sp>
              <p:nvSpPr>
                <p:cNvPr id="6969" name="Google Shape;6969;p8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973" name="Google Shape;6973;p82"/>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2"/>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5" name="Google Shape;6975;p82"/>
          <p:cNvGrpSpPr/>
          <p:nvPr/>
        </p:nvGrpSpPr>
        <p:grpSpPr>
          <a:xfrm>
            <a:off x="7821480" y="2716716"/>
            <a:ext cx="602567" cy="601884"/>
            <a:chOff x="1186975" y="238125"/>
            <a:chExt cx="5244275" cy="5238325"/>
          </a:xfrm>
        </p:grpSpPr>
        <p:sp>
          <p:nvSpPr>
            <p:cNvPr id="6976" name="Google Shape;6976;p8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2"/>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2"/>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2"/>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82"/>
          <p:cNvGrpSpPr/>
          <p:nvPr/>
        </p:nvGrpSpPr>
        <p:grpSpPr>
          <a:xfrm>
            <a:off x="3264218" y="1856199"/>
            <a:ext cx="651848" cy="687338"/>
            <a:chOff x="3400515" y="2056248"/>
            <a:chExt cx="698134" cy="735987"/>
          </a:xfrm>
        </p:grpSpPr>
        <p:grpSp>
          <p:nvGrpSpPr>
            <p:cNvPr id="6981" name="Google Shape;6981;p82"/>
            <p:cNvGrpSpPr/>
            <p:nvPr/>
          </p:nvGrpSpPr>
          <p:grpSpPr>
            <a:xfrm>
              <a:off x="3400515" y="2283913"/>
              <a:ext cx="312919" cy="219900"/>
              <a:chOff x="3400515" y="2283913"/>
              <a:chExt cx="312919" cy="219900"/>
            </a:xfrm>
          </p:grpSpPr>
          <p:sp>
            <p:nvSpPr>
              <p:cNvPr id="6982" name="Google Shape;6982;p82"/>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983" name="Google Shape;6983;p82"/>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984" name="Google Shape;6984;p82"/>
            <p:cNvGrpSpPr/>
            <p:nvPr/>
          </p:nvGrpSpPr>
          <p:grpSpPr>
            <a:xfrm>
              <a:off x="3547823" y="2461089"/>
              <a:ext cx="219900" cy="331146"/>
              <a:chOff x="3547823" y="2461089"/>
              <a:chExt cx="219900" cy="331146"/>
            </a:xfrm>
          </p:grpSpPr>
          <p:sp>
            <p:nvSpPr>
              <p:cNvPr id="6985" name="Google Shape;6985;p82"/>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986" name="Google Shape;6986;p82"/>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987" name="Google Shape;6987;p82"/>
            <p:cNvGrpSpPr/>
            <p:nvPr/>
          </p:nvGrpSpPr>
          <p:grpSpPr>
            <a:xfrm>
              <a:off x="3734138" y="2461089"/>
              <a:ext cx="219900" cy="331146"/>
              <a:chOff x="3734138" y="2461089"/>
              <a:chExt cx="219900" cy="331146"/>
            </a:xfrm>
          </p:grpSpPr>
          <p:sp>
            <p:nvSpPr>
              <p:cNvPr id="6988" name="Google Shape;6988;p82"/>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989" name="Google Shape;6989;p82"/>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990" name="Google Shape;6990;p82"/>
            <p:cNvGrpSpPr/>
            <p:nvPr/>
          </p:nvGrpSpPr>
          <p:grpSpPr>
            <a:xfrm>
              <a:off x="3787560" y="2281742"/>
              <a:ext cx="311089" cy="219900"/>
              <a:chOff x="3787560" y="2281742"/>
              <a:chExt cx="311089" cy="219900"/>
            </a:xfrm>
          </p:grpSpPr>
          <p:sp>
            <p:nvSpPr>
              <p:cNvPr id="6991" name="Google Shape;6991;p82"/>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992" name="Google Shape;6992;p82"/>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993" name="Google Shape;6993;p82"/>
            <p:cNvGrpSpPr/>
            <p:nvPr/>
          </p:nvGrpSpPr>
          <p:grpSpPr>
            <a:xfrm>
              <a:off x="3637290" y="2056248"/>
              <a:ext cx="219900" cy="330736"/>
              <a:chOff x="3637290" y="2056248"/>
              <a:chExt cx="219900" cy="330736"/>
            </a:xfrm>
          </p:grpSpPr>
          <p:sp>
            <p:nvSpPr>
              <p:cNvPr id="6994" name="Google Shape;6994;p82"/>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995" name="Google Shape;6995;p82"/>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996" name="Google Shape;6996;p82"/>
          <p:cNvGrpSpPr/>
          <p:nvPr/>
        </p:nvGrpSpPr>
        <p:grpSpPr>
          <a:xfrm>
            <a:off x="2555923" y="2726206"/>
            <a:ext cx="1268144" cy="592394"/>
            <a:chOff x="238125" y="1188750"/>
            <a:chExt cx="7140450" cy="3335550"/>
          </a:xfrm>
        </p:grpSpPr>
        <p:sp>
          <p:nvSpPr>
            <p:cNvPr id="6997" name="Google Shape;6997;p8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82"/>
          <p:cNvGrpSpPr/>
          <p:nvPr/>
        </p:nvGrpSpPr>
        <p:grpSpPr>
          <a:xfrm>
            <a:off x="6663824" y="2728360"/>
            <a:ext cx="1053944" cy="590147"/>
            <a:chOff x="238125" y="1335475"/>
            <a:chExt cx="5418735" cy="3034175"/>
          </a:xfrm>
        </p:grpSpPr>
        <p:sp>
          <p:nvSpPr>
            <p:cNvPr id="7003" name="Google Shape;7003;p8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82"/>
          <p:cNvGrpSpPr/>
          <p:nvPr/>
        </p:nvGrpSpPr>
        <p:grpSpPr>
          <a:xfrm>
            <a:off x="4094633" y="3533260"/>
            <a:ext cx="1268207" cy="638939"/>
            <a:chOff x="3967651" y="3645904"/>
            <a:chExt cx="1479304" cy="745292"/>
          </a:xfrm>
        </p:grpSpPr>
        <p:grpSp>
          <p:nvGrpSpPr>
            <p:cNvPr id="7007" name="Google Shape;7007;p82"/>
            <p:cNvGrpSpPr/>
            <p:nvPr/>
          </p:nvGrpSpPr>
          <p:grpSpPr>
            <a:xfrm>
              <a:off x="3967651" y="4009026"/>
              <a:ext cx="1479304" cy="382170"/>
              <a:chOff x="3967651" y="4009026"/>
              <a:chExt cx="1479304" cy="382170"/>
            </a:xfrm>
          </p:grpSpPr>
          <p:grpSp>
            <p:nvGrpSpPr>
              <p:cNvPr id="7008" name="Google Shape;7008;p82"/>
              <p:cNvGrpSpPr/>
              <p:nvPr/>
            </p:nvGrpSpPr>
            <p:grpSpPr>
              <a:xfrm>
                <a:off x="4892216" y="4195630"/>
                <a:ext cx="554739" cy="195566"/>
                <a:chOff x="3604375" y="4892160"/>
                <a:chExt cx="1651500" cy="582215"/>
              </a:xfrm>
            </p:grpSpPr>
            <p:sp>
              <p:nvSpPr>
                <p:cNvPr id="7009" name="Google Shape;7009;p82"/>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2"/>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82"/>
              <p:cNvGrpSpPr/>
              <p:nvPr/>
            </p:nvGrpSpPr>
            <p:grpSpPr>
              <a:xfrm>
                <a:off x="3967651" y="4146303"/>
                <a:ext cx="579402" cy="244893"/>
                <a:chOff x="851875" y="4745310"/>
                <a:chExt cx="1724925" cy="729065"/>
              </a:xfrm>
            </p:grpSpPr>
            <p:sp>
              <p:nvSpPr>
                <p:cNvPr id="7012" name="Google Shape;7012;p82"/>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2"/>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4" name="Google Shape;7014;p82"/>
              <p:cNvGrpSpPr/>
              <p:nvPr/>
            </p:nvGrpSpPr>
            <p:grpSpPr>
              <a:xfrm>
                <a:off x="4460753" y="4009026"/>
                <a:ext cx="493110" cy="382170"/>
                <a:chOff x="2319875" y="4336625"/>
                <a:chExt cx="1468025" cy="1137750"/>
              </a:xfrm>
            </p:grpSpPr>
            <p:sp>
              <p:nvSpPr>
                <p:cNvPr id="7015" name="Google Shape;7015;p82"/>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2"/>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17" name="Google Shape;7017;p82"/>
            <p:cNvGrpSpPr/>
            <p:nvPr/>
          </p:nvGrpSpPr>
          <p:grpSpPr>
            <a:xfrm>
              <a:off x="4479443" y="3645904"/>
              <a:ext cx="455965" cy="388789"/>
              <a:chOff x="2957425" y="238100"/>
              <a:chExt cx="1910200" cy="1628775"/>
            </a:xfrm>
          </p:grpSpPr>
          <p:sp>
            <p:nvSpPr>
              <p:cNvPr id="7018" name="Google Shape;7018;p82"/>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2"/>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2"/>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2"/>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2"/>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2"/>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2"/>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2"/>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2"/>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2"/>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28" name="Google Shape;7028;p82"/>
          <p:cNvGrpSpPr/>
          <p:nvPr/>
        </p:nvGrpSpPr>
        <p:grpSpPr>
          <a:xfrm>
            <a:off x="2480746" y="3534460"/>
            <a:ext cx="1243128" cy="637739"/>
            <a:chOff x="2496310" y="3693351"/>
            <a:chExt cx="1342906" cy="688926"/>
          </a:xfrm>
        </p:grpSpPr>
        <p:grpSp>
          <p:nvGrpSpPr>
            <p:cNvPr id="7029" name="Google Shape;7029;p82"/>
            <p:cNvGrpSpPr/>
            <p:nvPr/>
          </p:nvGrpSpPr>
          <p:grpSpPr>
            <a:xfrm>
              <a:off x="2496310" y="3693351"/>
              <a:ext cx="1342906" cy="688875"/>
              <a:chOff x="2496310" y="3693351"/>
              <a:chExt cx="1342906" cy="688875"/>
            </a:xfrm>
          </p:grpSpPr>
          <p:sp>
            <p:nvSpPr>
              <p:cNvPr id="7030" name="Google Shape;7030;p82"/>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2"/>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2"/>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2"/>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2"/>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2"/>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36" name="Google Shape;7036;p82"/>
              <p:cNvCxnSpPr>
                <a:stCxn id="7034"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037" name="Google Shape;7037;p82"/>
              <p:cNvCxnSpPr>
                <a:stCxn id="7031"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038" name="Google Shape;7038;p82"/>
              <p:cNvCxnSpPr>
                <a:stCxn id="7032"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039" name="Google Shape;7039;p82"/>
              <p:cNvCxnSpPr>
                <a:stCxn id="7035"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040" name="Google Shape;7040;p82"/>
              <p:cNvCxnSpPr>
                <a:stCxn id="7033"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041" name="Google Shape;7041;p82"/>
            <p:cNvGrpSpPr/>
            <p:nvPr/>
          </p:nvGrpSpPr>
          <p:grpSpPr>
            <a:xfrm>
              <a:off x="2675275" y="3930557"/>
              <a:ext cx="1003306" cy="451719"/>
              <a:chOff x="2675275" y="4174282"/>
              <a:chExt cx="1003306" cy="451719"/>
            </a:xfrm>
          </p:grpSpPr>
          <p:sp>
            <p:nvSpPr>
              <p:cNvPr id="7042" name="Google Shape;7042;p82"/>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2"/>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2"/>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45" name="Google Shape;7045;p82"/>
          <p:cNvGrpSpPr/>
          <p:nvPr/>
        </p:nvGrpSpPr>
        <p:grpSpPr>
          <a:xfrm>
            <a:off x="1654417" y="971307"/>
            <a:ext cx="574511" cy="874709"/>
            <a:chOff x="1715404" y="1112080"/>
            <a:chExt cx="642270" cy="977984"/>
          </a:xfrm>
        </p:grpSpPr>
        <p:grpSp>
          <p:nvGrpSpPr>
            <p:cNvPr id="7046" name="Google Shape;7046;p82"/>
            <p:cNvGrpSpPr/>
            <p:nvPr/>
          </p:nvGrpSpPr>
          <p:grpSpPr>
            <a:xfrm>
              <a:off x="1715404" y="1112080"/>
              <a:ext cx="642270" cy="977984"/>
              <a:chOff x="1715404" y="1112080"/>
              <a:chExt cx="642270" cy="977984"/>
            </a:xfrm>
          </p:grpSpPr>
          <p:sp>
            <p:nvSpPr>
              <p:cNvPr id="7047" name="Google Shape;7047;p82"/>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2"/>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82"/>
            <p:cNvGrpSpPr/>
            <p:nvPr/>
          </p:nvGrpSpPr>
          <p:grpSpPr>
            <a:xfrm>
              <a:off x="1768927" y="1165603"/>
              <a:ext cx="535225" cy="851367"/>
              <a:chOff x="1768927" y="1165603"/>
              <a:chExt cx="535225" cy="851367"/>
            </a:xfrm>
          </p:grpSpPr>
          <p:sp>
            <p:nvSpPr>
              <p:cNvPr id="7050" name="Google Shape;7050;p82"/>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2"/>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82"/>
            <p:cNvGrpSpPr/>
            <p:nvPr/>
          </p:nvGrpSpPr>
          <p:grpSpPr>
            <a:xfrm>
              <a:off x="1822449" y="1219125"/>
              <a:ext cx="428180" cy="718859"/>
              <a:chOff x="1822449" y="1219125"/>
              <a:chExt cx="428180" cy="718859"/>
            </a:xfrm>
          </p:grpSpPr>
          <p:sp>
            <p:nvSpPr>
              <p:cNvPr id="7053" name="Google Shape;7053;p82"/>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2"/>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82"/>
            <p:cNvGrpSpPr/>
            <p:nvPr/>
          </p:nvGrpSpPr>
          <p:grpSpPr>
            <a:xfrm>
              <a:off x="1875972" y="1272648"/>
              <a:ext cx="321135" cy="586939"/>
              <a:chOff x="1875972" y="1272648"/>
              <a:chExt cx="321135" cy="586939"/>
            </a:xfrm>
          </p:grpSpPr>
          <p:sp>
            <p:nvSpPr>
              <p:cNvPr id="7056" name="Google Shape;7056;p82"/>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2"/>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58" name="Google Shape;7058;p82"/>
          <p:cNvGrpSpPr/>
          <p:nvPr/>
        </p:nvGrpSpPr>
        <p:grpSpPr>
          <a:xfrm>
            <a:off x="7761578" y="3528028"/>
            <a:ext cx="293855" cy="644170"/>
            <a:chOff x="241025" y="3151575"/>
            <a:chExt cx="293855" cy="644170"/>
          </a:xfrm>
        </p:grpSpPr>
        <p:sp>
          <p:nvSpPr>
            <p:cNvPr id="7059" name="Google Shape;7059;p82"/>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2"/>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1" name="Google Shape;7061;p82"/>
          <p:cNvGrpSpPr/>
          <p:nvPr/>
        </p:nvGrpSpPr>
        <p:grpSpPr>
          <a:xfrm>
            <a:off x="709562" y="2728028"/>
            <a:ext cx="1779649" cy="591620"/>
            <a:chOff x="246070" y="1983375"/>
            <a:chExt cx="1855347" cy="616849"/>
          </a:xfrm>
        </p:grpSpPr>
        <p:sp>
          <p:nvSpPr>
            <p:cNvPr id="7062" name="Google Shape;7062;p82"/>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2"/>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2"/>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2"/>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2"/>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2"/>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2"/>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2"/>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2"/>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82"/>
          <p:cNvGrpSpPr/>
          <p:nvPr/>
        </p:nvGrpSpPr>
        <p:grpSpPr>
          <a:xfrm>
            <a:off x="2320428" y="971307"/>
            <a:ext cx="711055" cy="745993"/>
            <a:chOff x="2496269" y="1171698"/>
            <a:chExt cx="761953" cy="799392"/>
          </a:xfrm>
        </p:grpSpPr>
        <p:grpSp>
          <p:nvGrpSpPr>
            <p:cNvPr id="7072" name="Google Shape;7072;p82"/>
            <p:cNvGrpSpPr/>
            <p:nvPr/>
          </p:nvGrpSpPr>
          <p:grpSpPr>
            <a:xfrm>
              <a:off x="2496269" y="1171698"/>
              <a:ext cx="761953" cy="723022"/>
              <a:chOff x="2496269" y="1171698"/>
              <a:chExt cx="761953" cy="723022"/>
            </a:xfrm>
          </p:grpSpPr>
          <p:sp>
            <p:nvSpPr>
              <p:cNvPr id="7073" name="Google Shape;7073;p82"/>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2"/>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5" name="Google Shape;7075;p82"/>
              <p:cNvGrpSpPr/>
              <p:nvPr/>
            </p:nvGrpSpPr>
            <p:grpSpPr>
              <a:xfrm>
                <a:off x="2496269" y="1171698"/>
                <a:ext cx="761953" cy="723022"/>
                <a:chOff x="2496269" y="1120652"/>
                <a:chExt cx="761953" cy="723022"/>
              </a:xfrm>
            </p:grpSpPr>
            <p:grpSp>
              <p:nvGrpSpPr>
                <p:cNvPr id="7076" name="Google Shape;7076;p82"/>
                <p:cNvGrpSpPr/>
                <p:nvPr/>
              </p:nvGrpSpPr>
              <p:grpSpPr>
                <a:xfrm>
                  <a:off x="2496269" y="1120652"/>
                  <a:ext cx="761953" cy="723022"/>
                  <a:chOff x="2496269" y="1120652"/>
                  <a:chExt cx="761953" cy="723022"/>
                </a:xfrm>
              </p:grpSpPr>
              <p:grpSp>
                <p:nvGrpSpPr>
                  <p:cNvPr id="7077" name="Google Shape;7077;p82"/>
                  <p:cNvGrpSpPr/>
                  <p:nvPr/>
                </p:nvGrpSpPr>
                <p:grpSpPr>
                  <a:xfrm>
                    <a:off x="2496269" y="1304589"/>
                    <a:ext cx="407089" cy="305057"/>
                    <a:chOff x="2496269" y="1304589"/>
                    <a:chExt cx="407089" cy="305057"/>
                  </a:xfrm>
                </p:grpSpPr>
                <p:sp>
                  <p:nvSpPr>
                    <p:cNvPr id="7078" name="Google Shape;7078;p82"/>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2"/>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82"/>
                  <p:cNvGrpSpPr/>
                  <p:nvPr/>
                </p:nvGrpSpPr>
                <p:grpSpPr>
                  <a:xfrm>
                    <a:off x="2586468" y="1493376"/>
                    <a:ext cx="358850" cy="349656"/>
                    <a:chOff x="2586468" y="1493376"/>
                    <a:chExt cx="358850" cy="349656"/>
                  </a:xfrm>
                </p:grpSpPr>
                <p:sp>
                  <p:nvSpPr>
                    <p:cNvPr id="7081" name="Google Shape;7081;p82"/>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2"/>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82"/>
                  <p:cNvGrpSpPr/>
                  <p:nvPr/>
                </p:nvGrpSpPr>
                <p:grpSpPr>
                  <a:xfrm>
                    <a:off x="2807939" y="1494024"/>
                    <a:ext cx="358857" cy="349650"/>
                    <a:chOff x="2807939" y="1494024"/>
                    <a:chExt cx="358857" cy="349650"/>
                  </a:xfrm>
                </p:grpSpPr>
                <p:sp>
                  <p:nvSpPr>
                    <p:cNvPr id="7084" name="Google Shape;7084;p82"/>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2"/>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6" name="Google Shape;7086;p82"/>
                  <p:cNvGrpSpPr/>
                  <p:nvPr/>
                </p:nvGrpSpPr>
                <p:grpSpPr>
                  <a:xfrm>
                    <a:off x="2851133" y="1305635"/>
                    <a:ext cx="407089" cy="305057"/>
                    <a:chOff x="2851133" y="1305635"/>
                    <a:chExt cx="407089" cy="305057"/>
                  </a:xfrm>
                </p:grpSpPr>
                <p:sp>
                  <p:nvSpPr>
                    <p:cNvPr id="7087" name="Google Shape;7087;p82"/>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2"/>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82"/>
                  <p:cNvGrpSpPr/>
                  <p:nvPr/>
                </p:nvGrpSpPr>
                <p:grpSpPr>
                  <a:xfrm>
                    <a:off x="2727495" y="1120652"/>
                    <a:ext cx="300271" cy="396358"/>
                    <a:chOff x="2727495" y="1120652"/>
                    <a:chExt cx="300271" cy="396358"/>
                  </a:xfrm>
                </p:grpSpPr>
                <p:sp>
                  <p:nvSpPr>
                    <p:cNvPr id="7090" name="Google Shape;7090;p82"/>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2"/>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92" name="Google Shape;7092;p82"/>
                <p:cNvGrpSpPr/>
                <p:nvPr/>
              </p:nvGrpSpPr>
              <p:grpSpPr>
                <a:xfrm>
                  <a:off x="2722305" y="1350460"/>
                  <a:ext cx="308357" cy="308344"/>
                  <a:chOff x="2722305" y="1350460"/>
                  <a:chExt cx="308357" cy="308344"/>
                </a:xfrm>
              </p:grpSpPr>
              <p:sp>
                <p:nvSpPr>
                  <p:cNvPr id="7093" name="Google Shape;7093;p82"/>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4" name="Google Shape;7094;p82"/>
                  <p:cNvGrpSpPr/>
                  <p:nvPr/>
                </p:nvGrpSpPr>
                <p:grpSpPr>
                  <a:xfrm>
                    <a:off x="2725064" y="1364529"/>
                    <a:ext cx="297954" cy="280182"/>
                    <a:chOff x="2725064" y="1364529"/>
                    <a:chExt cx="297954" cy="280182"/>
                  </a:xfrm>
                </p:grpSpPr>
                <p:sp>
                  <p:nvSpPr>
                    <p:cNvPr id="7095" name="Google Shape;7095;p82"/>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2"/>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2"/>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2"/>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2"/>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100" name="Google Shape;7100;p82"/>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2"/>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2"/>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2"/>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2"/>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5" name="Google Shape;7105;p82"/>
          <p:cNvGrpSpPr/>
          <p:nvPr/>
        </p:nvGrpSpPr>
        <p:grpSpPr>
          <a:xfrm>
            <a:off x="3909129" y="2727412"/>
            <a:ext cx="1569144" cy="591015"/>
            <a:chOff x="3820100" y="3023049"/>
            <a:chExt cx="1303926" cy="491162"/>
          </a:xfrm>
        </p:grpSpPr>
        <p:grpSp>
          <p:nvGrpSpPr>
            <p:cNvPr id="7106" name="Google Shape;7106;p82"/>
            <p:cNvGrpSpPr/>
            <p:nvPr/>
          </p:nvGrpSpPr>
          <p:grpSpPr>
            <a:xfrm>
              <a:off x="3820100" y="3023072"/>
              <a:ext cx="1303926" cy="491139"/>
              <a:chOff x="3820100" y="3023072"/>
              <a:chExt cx="1303926" cy="491139"/>
            </a:xfrm>
          </p:grpSpPr>
          <p:sp>
            <p:nvSpPr>
              <p:cNvPr id="7107" name="Google Shape;7107;p82"/>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2"/>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82"/>
            <p:cNvGrpSpPr/>
            <p:nvPr/>
          </p:nvGrpSpPr>
          <p:grpSpPr>
            <a:xfrm>
              <a:off x="4132439" y="3023645"/>
              <a:ext cx="393633" cy="177096"/>
              <a:chOff x="4132439" y="3023645"/>
              <a:chExt cx="393633" cy="177096"/>
            </a:xfrm>
          </p:grpSpPr>
          <p:sp>
            <p:nvSpPr>
              <p:cNvPr id="7110" name="Google Shape;7110;p82"/>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2"/>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2" name="Google Shape;7112;p82"/>
            <p:cNvGrpSpPr/>
            <p:nvPr/>
          </p:nvGrpSpPr>
          <p:grpSpPr>
            <a:xfrm>
              <a:off x="3921811" y="3023049"/>
              <a:ext cx="1002397" cy="388943"/>
              <a:chOff x="3921811" y="3023049"/>
              <a:chExt cx="1002397" cy="388943"/>
            </a:xfrm>
          </p:grpSpPr>
          <p:sp>
            <p:nvSpPr>
              <p:cNvPr id="7113" name="Google Shape;7113;p82"/>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2"/>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5" name="Google Shape;7115;p82"/>
            <p:cNvGrpSpPr/>
            <p:nvPr/>
          </p:nvGrpSpPr>
          <p:grpSpPr>
            <a:xfrm>
              <a:off x="4023645" y="3023049"/>
              <a:ext cx="683032" cy="286722"/>
              <a:chOff x="4023645" y="3023049"/>
              <a:chExt cx="683032" cy="286722"/>
            </a:xfrm>
          </p:grpSpPr>
          <p:sp>
            <p:nvSpPr>
              <p:cNvPr id="7116" name="Google Shape;7116;p82"/>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2"/>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8" name="Google Shape;7118;p82"/>
          <p:cNvGrpSpPr/>
          <p:nvPr/>
        </p:nvGrpSpPr>
        <p:grpSpPr>
          <a:xfrm>
            <a:off x="1541251" y="1854258"/>
            <a:ext cx="713522" cy="688025"/>
            <a:chOff x="1706078" y="2092648"/>
            <a:chExt cx="660913" cy="637296"/>
          </a:xfrm>
        </p:grpSpPr>
        <p:sp>
          <p:nvSpPr>
            <p:cNvPr id="7119" name="Google Shape;7119;p82"/>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0" name="Google Shape;7120;p82"/>
            <p:cNvGrpSpPr/>
            <p:nvPr/>
          </p:nvGrpSpPr>
          <p:grpSpPr>
            <a:xfrm>
              <a:off x="1706078" y="2092648"/>
              <a:ext cx="660913" cy="575241"/>
              <a:chOff x="1706078" y="2092648"/>
              <a:chExt cx="660913" cy="575241"/>
            </a:xfrm>
          </p:grpSpPr>
          <p:sp>
            <p:nvSpPr>
              <p:cNvPr id="7121" name="Google Shape;7121;p82"/>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2"/>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2"/>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4" name="Google Shape;7124;p82"/>
          <p:cNvGrpSpPr/>
          <p:nvPr/>
        </p:nvGrpSpPr>
        <p:grpSpPr>
          <a:xfrm>
            <a:off x="6303109" y="971806"/>
            <a:ext cx="1317459" cy="684168"/>
            <a:chOff x="238125" y="999450"/>
            <a:chExt cx="7140700" cy="3708225"/>
          </a:xfrm>
        </p:grpSpPr>
        <p:sp>
          <p:nvSpPr>
            <p:cNvPr id="7125" name="Google Shape;7125;p8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2"/>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sp>
        <p:nvSpPr>
          <p:cNvPr id="598" name="Google Shape;598;p38"/>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Clr>
                <a:schemeClr val="dk1"/>
              </a:buClr>
              <a:buSzPts val="1100"/>
              <a:buFont typeface="Arial"/>
              <a:buNone/>
            </a:pPr>
            <a:r>
              <a:rPr lang="en"/>
              <a:t>Table of contents</a:t>
            </a:r>
            <a:endParaRPr/>
          </a:p>
        </p:txBody>
      </p:sp>
      <p:sp>
        <p:nvSpPr>
          <p:cNvPr id="599" name="Google Shape;599;p38"/>
          <p:cNvSpPr txBox="1">
            <a:spLocks noGrp="1"/>
          </p:cNvSpPr>
          <p:nvPr>
            <p:ph type="title" idx="2"/>
          </p:nvPr>
        </p:nvSpPr>
        <p:spPr>
          <a:xfrm>
            <a:off x="789425" y="1221650"/>
            <a:ext cx="865200" cy="577500"/>
          </a:xfrm>
          <a:prstGeom prst="rect">
            <a:avLst/>
          </a:prstGeom>
        </p:spPr>
        <p:txBody>
          <a:bodyPr spcFirstLastPara="1" wrap="square" lIns="91425" tIns="0" rIns="91425" bIns="91425" anchor="b" anchorCtr="0">
            <a:noAutofit/>
          </a:bodyPr>
          <a:lstStyle/>
          <a:p>
            <a:pPr marL="0" lvl="0" indent="0" algn="l" rtl="0">
              <a:lnSpc>
                <a:spcPct val="100000"/>
              </a:lnSpc>
              <a:spcBef>
                <a:spcPts val="0"/>
              </a:spcBef>
              <a:spcAft>
                <a:spcPts val="0"/>
              </a:spcAft>
              <a:buNone/>
            </a:pPr>
            <a:r>
              <a:rPr lang="en"/>
              <a:t>01</a:t>
            </a:r>
            <a:endParaRPr/>
          </a:p>
        </p:txBody>
      </p:sp>
      <p:sp>
        <p:nvSpPr>
          <p:cNvPr id="600" name="Google Shape;600;p38"/>
          <p:cNvSpPr txBox="1">
            <a:spLocks noGrp="1"/>
          </p:cNvSpPr>
          <p:nvPr>
            <p:ph type="subTitle" idx="1"/>
          </p:nvPr>
        </p:nvSpPr>
        <p:spPr>
          <a:xfrm>
            <a:off x="789425" y="1757545"/>
            <a:ext cx="2319000" cy="42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Active living</a:t>
            </a:r>
            <a:endParaRPr/>
          </a:p>
        </p:txBody>
      </p:sp>
      <p:sp>
        <p:nvSpPr>
          <p:cNvPr id="601" name="Google Shape;601;p38"/>
          <p:cNvSpPr txBox="1">
            <a:spLocks noGrp="1"/>
          </p:cNvSpPr>
          <p:nvPr>
            <p:ph type="subTitle" idx="3"/>
          </p:nvPr>
        </p:nvSpPr>
        <p:spPr>
          <a:xfrm>
            <a:off x="789425" y="2056938"/>
            <a:ext cx="23190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
        <p:nvSpPr>
          <p:cNvPr id="602" name="Google Shape;602;p38"/>
          <p:cNvSpPr txBox="1">
            <a:spLocks noGrp="1"/>
          </p:cNvSpPr>
          <p:nvPr>
            <p:ph type="title" idx="4"/>
          </p:nvPr>
        </p:nvSpPr>
        <p:spPr>
          <a:xfrm>
            <a:off x="789425" y="3013050"/>
            <a:ext cx="865200" cy="577500"/>
          </a:xfrm>
          <a:prstGeom prst="rect">
            <a:avLst/>
          </a:prstGeom>
        </p:spPr>
        <p:txBody>
          <a:bodyPr spcFirstLastPara="1" wrap="square" lIns="91425" tIns="0" rIns="91425" bIns="91425" anchor="b" anchorCtr="0">
            <a:noAutofit/>
          </a:bodyPr>
          <a:lstStyle/>
          <a:p>
            <a:pPr marL="0" lvl="0" indent="0" algn="l" rtl="0">
              <a:lnSpc>
                <a:spcPct val="100000"/>
              </a:lnSpc>
              <a:spcBef>
                <a:spcPts val="0"/>
              </a:spcBef>
              <a:spcAft>
                <a:spcPts val="0"/>
              </a:spcAft>
              <a:buNone/>
            </a:pPr>
            <a:r>
              <a:rPr lang="en"/>
              <a:t>04</a:t>
            </a:r>
            <a:endParaRPr/>
          </a:p>
        </p:txBody>
      </p:sp>
      <p:sp>
        <p:nvSpPr>
          <p:cNvPr id="603" name="Google Shape;603;p38"/>
          <p:cNvSpPr txBox="1">
            <a:spLocks noGrp="1"/>
          </p:cNvSpPr>
          <p:nvPr>
            <p:ph type="subTitle" idx="5"/>
          </p:nvPr>
        </p:nvSpPr>
        <p:spPr>
          <a:xfrm>
            <a:off x="789425" y="3549070"/>
            <a:ext cx="2319000" cy="42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Strong body</a:t>
            </a:r>
            <a:endParaRPr/>
          </a:p>
        </p:txBody>
      </p:sp>
      <p:sp>
        <p:nvSpPr>
          <p:cNvPr id="604" name="Google Shape;604;p38"/>
          <p:cNvSpPr txBox="1">
            <a:spLocks noGrp="1"/>
          </p:cNvSpPr>
          <p:nvPr>
            <p:ph type="subTitle" idx="6"/>
          </p:nvPr>
        </p:nvSpPr>
        <p:spPr>
          <a:xfrm>
            <a:off x="789425" y="3848338"/>
            <a:ext cx="23190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
        <p:nvSpPr>
          <p:cNvPr id="605" name="Google Shape;605;p38"/>
          <p:cNvSpPr txBox="1">
            <a:spLocks noGrp="1"/>
          </p:cNvSpPr>
          <p:nvPr>
            <p:ph type="title" idx="7"/>
          </p:nvPr>
        </p:nvSpPr>
        <p:spPr>
          <a:xfrm>
            <a:off x="3412475" y="1221650"/>
            <a:ext cx="865200" cy="577500"/>
          </a:xfrm>
          <a:prstGeom prst="rect">
            <a:avLst/>
          </a:prstGeom>
        </p:spPr>
        <p:txBody>
          <a:bodyPr spcFirstLastPara="1" wrap="square" lIns="91425" tIns="0" rIns="91425" bIns="91425" anchor="b" anchorCtr="0">
            <a:noAutofit/>
          </a:bodyPr>
          <a:lstStyle/>
          <a:p>
            <a:pPr marL="0" lvl="0" indent="0" algn="l" rtl="0">
              <a:lnSpc>
                <a:spcPct val="100000"/>
              </a:lnSpc>
              <a:spcBef>
                <a:spcPts val="0"/>
              </a:spcBef>
              <a:spcAft>
                <a:spcPts val="0"/>
              </a:spcAft>
              <a:buNone/>
            </a:pPr>
            <a:r>
              <a:rPr lang="en"/>
              <a:t>02</a:t>
            </a:r>
            <a:endParaRPr/>
          </a:p>
        </p:txBody>
      </p:sp>
      <p:sp>
        <p:nvSpPr>
          <p:cNvPr id="606" name="Google Shape;606;p38"/>
          <p:cNvSpPr txBox="1">
            <a:spLocks noGrp="1"/>
          </p:cNvSpPr>
          <p:nvPr>
            <p:ph type="subTitle" idx="8"/>
          </p:nvPr>
        </p:nvSpPr>
        <p:spPr>
          <a:xfrm>
            <a:off x="3412475" y="1757545"/>
            <a:ext cx="2319000" cy="42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Healthy choices</a:t>
            </a:r>
            <a:endParaRPr/>
          </a:p>
        </p:txBody>
      </p:sp>
      <p:sp>
        <p:nvSpPr>
          <p:cNvPr id="607" name="Google Shape;607;p38"/>
          <p:cNvSpPr txBox="1">
            <a:spLocks noGrp="1"/>
          </p:cNvSpPr>
          <p:nvPr>
            <p:ph type="subTitle" idx="9"/>
          </p:nvPr>
        </p:nvSpPr>
        <p:spPr>
          <a:xfrm>
            <a:off x="3412475" y="2056938"/>
            <a:ext cx="23190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
        <p:nvSpPr>
          <p:cNvPr id="608" name="Google Shape;608;p38"/>
          <p:cNvSpPr txBox="1">
            <a:spLocks noGrp="1"/>
          </p:cNvSpPr>
          <p:nvPr>
            <p:ph type="title" idx="13"/>
          </p:nvPr>
        </p:nvSpPr>
        <p:spPr>
          <a:xfrm>
            <a:off x="3412475" y="3013050"/>
            <a:ext cx="865200" cy="577500"/>
          </a:xfrm>
          <a:prstGeom prst="rect">
            <a:avLst/>
          </a:prstGeom>
        </p:spPr>
        <p:txBody>
          <a:bodyPr spcFirstLastPara="1" wrap="square" lIns="91425" tIns="0" rIns="91425" bIns="91425" anchor="b" anchorCtr="0">
            <a:noAutofit/>
          </a:bodyPr>
          <a:lstStyle/>
          <a:p>
            <a:pPr marL="0" lvl="0" indent="0" algn="l" rtl="0">
              <a:lnSpc>
                <a:spcPct val="100000"/>
              </a:lnSpc>
              <a:spcBef>
                <a:spcPts val="0"/>
              </a:spcBef>
              <a:spcAft>
                <a:spcPts val="0"/>
              </a:spcAft>
              <a:buNone/>
            </a:pPr>
            <a:r>
              <a:rPr lang="en"/>
              <a:t>05</a:t>
            </a:r>
            <a:endParaRPr/>
          </a:p>
        </p:txBody>
      </p:sp>
      <p:sp>
        <p:nvSpPr>
          <p:cNvPr id="609" name="Google Shape;609;p38"/>
          <p:cNvSpPr txBox="1">
            <a:spLocks noGrp="1"/>
          </p:cNvSpPr>
          <p:nvPr>
            <p:ph type="subTitle" idx="14"/>
          </p:nvPr>
        </p:nvSpPr>
        <p:spPr>
          <a:xfrm>
            <a:off x="3412475" y="3549070"/>
            <a:ext cx="2319000" cy="42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​​Nutrition basics</a:t>
            </a:r>
            <a:endParaRPr/>
          </a:p>
        </p:txBody>
      </p:sp>
      <p:sp>
        <p:nvSpPr>
          <p:cNvPr id="610" name="Google Shape;610;p38"/>
          <p:cNvSpPr txBox="1">
            <a:spLocks noGrp="1"/>
          </p:cNvSpPr>
          <p:nvPr>
            <p:ph type="subTitle" idx="15"/>
          </p:nvPr>
        </p:nvSpPr>
        <p:spPr>
          <a:xfrm>
            <a:off x="3412475" y="3848338"/>
            <a:ext cx="23190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
        <p:nvSpPr>
          <p:cNvPr id="611" name="Google Shape;611;p38"/>
          <p:cNvSpPr txBox="1">
            <a:spLocks noGrp="1"/>
          </p:cNvSpPr>
          <p:nvPr>
            <p:ph type="title" idx="16"/>
          </p:nvPr>
        </p:nvSpPr>
        <p:spPr>
          <a:xfrm>
            <a:off x="6035525" y="1221650"/>
            <a:ext cx="865200" cy="577500"/>
          </a:xfrm>
          <a:prstGeom prst="rect">
            <a:avLst/>
          </a:prstGeom>
        </p:spPr>
        <p:txBody>
          <a:bodyPr spcFirstLastPara="1" wrap="square" lIns="91425" tIns="0" rIns="91425" bIns="91425" anchor="b" anchorCtr="0">
            <a:noAutofit/>
          </a:bodyPr>
          <a:lstStyle/>
          <a:p>
            <a:pPr marL="0" lvl="0" indent="0" algn="l" rtl="0">
              <a:lnSpc>
                <a:spcPct val="100000"/>
              </a:lnSpc>
              <a:spcBef>
                <a:spcPts val="0"/>
              </a:spcBef>
              <a:spcAft>
                <a:spcPts val="0"/>
              </a:spcAft>
              <a:buNone/>
            </a:pPr>
            <a:r>
              <a:rPr lang="en"/>
              <a:t>03</a:t>
            </a:r>
            <a:endParaRPr/>
          </a:p>
        </p:txBody>
      </p:sp>
      <p:sp>
        <p:nvSpPr>
          <p:cNvPr id="612" name="Google Shape;612;p38"/>
          <p:cNvSpPr txBox="1">
            <a:spLocks noGrp="1"/>
          </p:cNvSpPr>
          <p:nvPr>
            <p:ph type="subTitle" idx="17"/>
          </p:nvPr>
        </p:nvSpPr>
        <p:spPr>
          <a:xfrm>
            <a:off x="6035525" y="1757545"/>
            <a:ext cx="2319000" cy="42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Fit lifestyle</a:t>
            </a:r>
            <a:endParaRPr/>
          </a:p>
        </p:txBody>
      </p:sp>
      <p:sp>
        <p:nvSpPr>
          <p:cNvPr id="613" name="Google Shape;613;p38"/>
          <p:cNvSpPr txBox="1">
            <a:spLocks noGrp="1"/>
          </p:cNvSpPr>
          <p:nvPr>
            <p:ph type="subTitle" idx="18"/>
          </p:nvPr>
        </p:nvSpPr>
        <p:spPr>
          <a:xfrm>
            <a:off x="6035525" y="2056938"/>
            <a:ext cx="23190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
        <p:nvSpPr>
          <p:cNvPr id="614" name="Google Shape;614;p38"/>
          <p:cNvSpPr txBox="1">
            <a:spLocks noGrp="1"/>
          </p:cNvSpPr>
          <p:nvPr>
            <p:ph type="title" idx="19"/>
          </p:nvPr>
        </p:nvSpPr>
        <p:spPr>
          <a:xfrm>
            <a:off x="6035525" y="3013050"/>
            <a:ext cx="865200" cy="577500"/>
          </a:xfrm>
          <a:prstGeom prst="rect">
            <a:avLst/>
          </a:prstGeom>
        </p:spPr>
        <p:txBody>
          <a:bodyPr spcFirstLastPara="1" wrap="square" lIns="91425" tIns="0" rIns="91425" bIns="91425" anchor="b" anchorCtr="0">
            <a:noAutofit/>
          </a:bodyPr>
          <a:lstStyle/>
          <a:p>
            <a:pPr marL="0" lvl="0" indent="0" algn="l" rtl="0">
              <a:lnSpc>
                <a:spcPct val="100000"/>
              </a:lnSpc>
              <a:spcBef>
                <a:spcPts val="0"/>
              </a:spcBef>
              <a:spcAft>
                <a:spcPts val="0"/>
              </a:spcAft>
              <a:buNone/>
            </a:pPr>
            <a:r>
              <a:rPr lang="en"/>
              <a:t>06</a:t>
            </a:r>
            <a:endParaRPr/>
          </a:p>
        </p:txBody>
      </p:sp>
      <p:sp>
        <p:nvSpPr>
          <p:cNvPr id="615" name="Google Shape;615;p38"/>
          <p:cNvSpPr txBox="1">
            <a:spLocks noGrp="1"/>
          </p:cNvSpPr>
          <p:nvPr>
            <p:ph type="subTitle" idx="20"/>
          </p:nvPr>
        </p:nvSpPr>
        <p:spPr>
          <a:xfrm>
            <a:off x="6035525" y="3549070"/>
            <a:ext cx="2319000" cy="42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Fitness balance</a:t>
            </a:r>
            <a:endParaRPr/>
          </a:p>
        </p:txBody>
      </p:sp>
      <p:sp>
        <p:nvSpPr>
          <p:cNvPr id="616" name="Google Shape;616;p38"/>
          <p:cNvSpPr txBox="1">
            <a:spLocks noGrp="1"/>
          </p:cNvSpPr>
          <p:nvPr>
            <p:ph type="subTitle" idx="21"/>
          </p:nvPr>
        </p:nvSpPr>
        <p:spPr>
          <a:xfrm>
            <a:off x="6035525" y="3848338"/>
            <a:ext cx="231900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137"/>
        <p:cNvGrpSpPr/>
        <p:nvPr/>
      </p:nvGrpSpPr>
      <p:grpSpPr>
        <a:xfrm>
          <a:off x="0" y="0"/>
          <a:ext cx="0" cy="0"/>
          <a:chOff x="0" y="0"/>
          <a:chExt cx="0" cy="0"/>
        </a:xfrm>
      </p:grpSpPr>
      <p:grpSp>
        <p:nvGrpSpPr>
          <p:cNvPr id="7138" name="Google Shape;7138;p83"/>
          <p:cNvGrpSpPr/>
          <p:nvPr/>
        </p:nvGrpSpPr>
        <p:grpSpPr>
          <a:xfrm>
            <a:off x="717027" y="967622"/>
            <a:ext cx="1636117" cy="1526144"/>
            <a:chOff x="729238" y="1179665"/>
            <a:chExt cx="1636117" cy="1526144"/>
          </a:xfrm>
        </p:grpSpPr>
        <p:grpSp>
          <p:nvGrpSpPr>
            <p:cNvPr id="7139" name="Google Shape;7139;p83"/>
            <p:cNvGrpSpPr/>
            <p:nvPr/>
          </p:nvGrpSpPr>
          <p:grpSpPr>
            <a:xfrm>
              <a:off x="729238" y="1179665"/>
              <a:ext cx="80700" cy="1526144"/>
              <a:chOff x="729238" y="1179665"/>
              <a:chExt cx="80700" cy="1526144"/>
            </a:xfrm>
          </p:grpSpPr>
          <p:sp>
            <p:nvSpPr>
              <p:cNvPr id="7140" name="Google Shape;7140;p83"/>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3"/>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3"/>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3"/>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83"/>
            <p:cNvGrpSpPr/>
            <p:nvPr/>
          </p:nvGrpSpPr>
          <p:grpSpPr>
            <a:xfrm>
              <a:off x="903098" y="1179665"/>
              <a:ext cx="80700" cy="1526144"/>
              <a:chOff x="903098" y="1179665"/>
              <a:chExt cx="80700" cy="1526144"/>
            </a:xfrm>
          </p:grpSpPr>
          <p:sp>
            <p:nvSpPr>
              <p:cNvPr id="7151" name="Google Shape;7151;p83"/>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3"/>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3"/>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3"/>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3"/>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3"/>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83"/>
            <p:cNvGrpSpPr/>
            <p:nvPr/>
          </p:nvGrpSpPr>
          <p:grpSpPr>
            <a:xfrm>
              <a:off x="1076958" y="1179665"/>
              <a:ext cx="80700" cy="1526144"/>
              <a:chOff x="1076958" y="1179665"/>
              <a:chExt cx="80700" cy="1526144"/>
            </a:xfrm>
          </p:grpSpPr>
          <p:sp>
            <p:nvSpPr>
              <p:cNvPr id="7162" name="Google Shape;7162;p83"/>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3"/>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3"/>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3"/>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3"/>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3"/>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3"/>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2" name="Google Shape;7172;p83"/>
            <p:cNvGrpSpPr/>
            <p:nvPr/>
          </p:nvGrpSpPr>
          <p:grpSpPr>
            <a:xfrm>
              <a:off x="1247707" y="1179665"/>
              <a:ext cx="80700" cy="1526144"/>
              <a:chOff x="1247707" y="1179665"/>
              <a:chExt cx="80700" cy="1526144"/>
            </a:xfrm>
          </p:grpSpPr>
          <p:sp>
            <p:nvSpPr>
              <p:cNvPr id="7173" name="Google Shape;7173;p83"/>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3"/>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3"/>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3" name="Google Shape;7183;p83"/>
            <p:cNvGrpSpPr/>
            <p:nvPr/>
          </p:nvGrpSpPr>
          <p:grpSpPr>
            <a:xfrm>
              <a:off x="1421567" y="1179665"/>
              <a:ext cx="80700" cy="1526144"/>
              <a:chOff x="1421567" y="1179665"/>
              <a:chExt cx="80700" cy="1526144"/>
            </a:xfrm>
          </p:grpSpPr>
          <p:sp>
            <p:nvSpPr>
              <p:cNvPr id="7184" name="Google Shape;7184;p83"/>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3"/>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3"/>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3"/>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3"/>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3"/>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3"/>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3"/>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83"/>
            <p:cNvGrpSpPr/>
            <p:nvPr/>
          </p:nvGrpSpPr>
          <p:grpSpPr>
            <a:xfrm>
              <a:off x="1592327" y="1179665"/>
              <a:ext cx="80700" cy="1526144"/>
              <a:chOff x="1592327" y="1179665"/>
              <a:chExt cx="80700" cy="1526144"/>
            </a:xfrm>
          </p:grpSpPr>
          <p:sp>
            <p:nvSpPr>
              <p:cNvPr id="7195" name="Google Shape;7195;p83"/>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3"/>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3"/>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3"/>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3"/>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3"/>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83"/>
            <p:cNvGrpSpPr/>
            <p:nvPr/>
          </p:nvGrpSpPr>
          <p:grpSpPr>
            <a:xfrm>
              <a:off x="1766187" y="1179665"/>
              <a:ext cx="80700" cy="1526144"/>
              <a:chOff x="1766187" y="1179665"/>
              <a:chExt cx="80700" cy="1526144"/>
            </a:xfrm>
          </p:grpSpPr>
          <p:sp>
            <p:nvSpPr>
              <p:cNvPr id="7206" name="Google Shape;7206;p83"/>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3"/>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3"/>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3"/>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3"/>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3"/>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3"/>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3"/>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3"/>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83"/>
            <p:cNvGrpSpPr/>
            <p:nvPr/>
          </p:nvGrpSpPr>
          <p:grpSpPr>
            <a:xfrm>
              <a:off x="1936935" y="1179665"/>
              <a:ext cx="80700" cy="1526144"/>
              <a:chOff x="1936935" y="1179665"/>
              <a:chExt cx="80700" cy="1526144"/>
            </a:xfrm>
          </p:grpSpPr>
          <p:sp>
            <p:nvSpPr>
              <p:cNvPr id="7217" name="Google Shape;7217;p83"/>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3"/>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3"/>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3"/>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3"/>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83"/>
            <p:cNvGrpSpPr/>
            <p:nvPr/>
          </p:nvGrpSpPr>
          <p:grpSpPr>
            <a:xfrm>
              <a:off x="2110795" y="1179665"/>
              <a:ext cx="80700" cy="1526144"/>
              <a:chOff x="2110795" y="1179665"/>
              <a:chExt cx="80700" cy="1526144"/>
            </a:xfrm>
          </p:grpSpPr>
          <p:sp>
            <p:nvSpPr>
              <p:cNvPr id="7228" name="Google Shape;7228;p83"/>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3"/>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3"/>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3"/>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83"/>
            <p:cNvGrpSpPr/>
            <p:nvPr/>
          </p:nvGrpSpPr>
          <p:grpSpPr>
            <a:xfrm>
              <a:off x="2284655" y="1179665"/>
              <a:ext cx="80700" cy="1526144"/>
              <a:chOff x="2284655" y="1179665"/>
              <a:chExt cx="80700" cy="1526144"/>
            </a:xfrm>
          </p:grpSpPr>
          <p:sp>
            <p:nvSpPr>
              <p:cNvPr id="7239" name="Google Shape;7239;p83"/>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3"/>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3"/>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3"/>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3"/>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3"/>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49" name="Google Shape;7249;p83"/>
          <p:cNvGrpSpPr/>
          <p:nvPr/>
        </p:nvGrpSpPr>
        <p:grpSpPr>
          <a:xfrm>
            <a:off x="2611693" y="986760"/>
            <a:ext cx="1364248" cy="1102133"/>
            <a:chOff x="2623904" y="1198803"/>
            <a:chExt cx="1364248" cy="1102133"/>
          </a:xfrm>
        </p:grpSpPr>
        <p:grpSp>
          <p:nvGrpSpPr>
            <p:cNvPr id="7250" name="Google Shape;7250;p83"/>
            <p:cNvGrpSpPr/>
            <p:nvPr/>
          </p:nvGrpSpPr>
          <p:grpSpPr>
            <a:xfrm>
              <a:off x="2623907" y="1198803"/>
              <a:ext cx="1364245" cy="273000"/>
              <a:chOff x="2623907" y="1198803"/>
              <a:chExt cx="1364245" cy="273000"/>
            </a:xfrm>
          </p:grpSpPr>
          <p:sp>
            <p:nvSpPr>
              <p:cNvPr id="7251" name="Google Shape;7251;p8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3"/>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83"/>
            <p:cNvGrpSpPr/>
            <p:nvPr/>
          </p:nvGrpSpPr>
          <p:grpSpPr>
            <a:xfrm>
              <a:off x="2623904" y="1476964"/>
              <a:ext cx="1364245" cy="273000"/>
              <a:chOff x="2623904" y="1476964"/>
              <a:chExt cx="1364245" cy="273000"/>
            </a:xfrm>
          </p:grpSpPr>
          <p:sp>
            <p:nvSpPr>
              <p:cNvPr id="7257" name="Google Shape;7257;p8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3"/>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3"/>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3"/>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83"/>
            <p:cNvGrpSpPr/>
            <p:nvPr/>
          </p:nvGrpSpPr>
          <p:grpSpPr>
            <a:xfrm>
              <a:off x="2623907" y="1749775"/>
              <a:ext cx="1364245" cy="273000"/>
              <a:chOff x="2623907" y="1749775"/>
              <a:chExt cx="1364245" cy="273000"/>
            </a:xfrm>
          </p:grpSpPr>
          <p:sp>
            <p:nvSpPr>
              <p:cNvPr id="7263" name="Google Shape;7263;p8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3"/>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3"/>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83"/>
            <p:cNvGrpSpPr/>
            <p:nvPr/>
          </p:nvGrpSpPr>
          <p:grpSpPr>
            <a:xfrm>
              <a:off x="2623904" y="2027936"/>
              <a:ext cx="1364245" cy="273000"/>
              <a:chOff x="2623904" y="2027936"/>
              <a:chExt cx="1364245" cy="273000"/>
            </a:xfrm>
          </p:grpSpPr>
          <p:sp>
            <p:nvSpPr>
              <p:cNvPr id="7269" name="Google Shape;7269;p8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74" name="Google Shape;7274;p83"/>
          <p:cNvGrpSpPr/>
          <p:nvPr/>
        </p:nvGrpSpPr>
        <p:grpSpPr>
          <a:xfrm>
            <a:off x="2601154" y="2445833"/>
            <a:ext cx="1387541" cy="159124"/>
            <a:chOff x="3200660" y="2180272"/>
            <a:chExt cx="2563824" cy="378237"/>
          </a:xfrm>
        </p:grpSpPr>
        <p:sp>
          <p:nvSpPr>
            <p:cNvPr id="7275" name="Google Shape;7275;p8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83"/>
          <p:cNvGrpSpPr/>
          <p:nvPr/>
        </p:nvGrpSpPr>
        <p:grpSpPr>
          <a:xfrm>
            <a:off x="2597679" y="2723597"/>
            <a:ext cx="1390502" cy="159625"/>
            <a:chOff x="3530150" y="2790075"/>
            <a:chExt cx="1962600" cy="225300"/>
          </a:xfrm>
        </p:grpSpPr>
        <p:sp>
          <p:nvSpPr>
            <p:cNvPr id="7294" name="Google Shape;7294;p83"/>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3"/>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83"/>
          <p:cNvGrpSpPr/>
          <p:nvPr/>
        </p:nvGrpSpPr>
        <p:grpSpPr>
          <a:xfrm>
            <a:off x="2597736" y="3001862"/>
            <a:ext cx="1411629" cy="154175"/>
            <a:chOff x="3558802" y="4011244"/>
            <a:chExt cx="1866000" cy="111600"/>
          </a:xfrm>
        </p:grpSpPr>
        <p:sp>
          <p:nvSpPr>
            <p:cNvPr id="7297" name="Google Shape;7297;p83"/>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3"/>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83"/>
          <p:cNvGrpSpPr/>
          <p:nvPr/>
        </p:nvGrpSpPr>
        <p:grpSpPr>
          <a:xfrm>
            <a:off x="2598024" y="2207432"/>
            <a:ext cx="1383503" cy="119761"/>
            <a:chOff x="3465975" y="2270258"/>
            <a:chExt cx="1986364" cy="171947"/>
          </a:xfrm>
        </p:grpSpPr>
        <p:sp>
          <p:nvSpPr>
            <p:cNvPr id="7300" name="Google Shape;7300;p8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3"/>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3"/>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3"/>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3"/>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3"/>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8" name="Google Shape;7308;p83"/>
          <p:cNvGrpSpPr/>
          <p:nvPr/>
        </p:nvGrpSpPr>
        <p:grpSpPr>
          <a:xfrm>
            <a:off x="2609031" y="3571205"/>
            <a:ext cx="1369531" cy="195460"/>
            <a:chOff x="723300" y="4253549"/>
            <a:chExt cx="2276482" cy="324900"/>
          </a:xfrm>
        </p:grpSpPr>
        <p:sp>
          <p:nvSpPr>
            <p:cNvPr id="7309" name="Google Shape;7309;p8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3"/>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4" name="Google Shape;7314;p83"/>
          <p:cNvGrpSpPr/>
          <p:nvPr/>
        </p:nvGrpSpPr>
        <p:grpSpPr>
          <a:xfrm>
            <a:off x="2598592" y="3272446"/>
            <a:ext cx="1389066" cy="180119"/>
            <a:chOff x="705948" y="3788465"/>
            <a:chExt cx="2308953" cy="299400"/>
          </a:xfrm>
        </p:grpSpPr>
        <p:sp>
          <p:nvSpPr>
            <p:cNvPr id="7315" name="Google Shape;7315;p8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3"/>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3"/>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0" name="Google Shape;7320;p83"/>
          <p:cNvGrpSpPr/>
          <p:nvPr/>
        </p:nvGrpSpPr>
        <p:grpSpPr>
          <a:xfrm>
            <a:off x="4195583" y="1876400"/>
            <a:ext cx="1433821" cy="191501"/>
            <a:chOff x="4273350" y="2088443"/>
            <a:chExt cx="1433821" cy="191501"/>
          </a:xfrm>
        </p:grpSpPr>
        <p:grpSp>
          <p:nvGrpSpPr>
            <p:cNvPr id="7321" name="Google Shape;7321;p83"/>
            <p:cNvGrpSpPr/>
            <p:nvPr/>
          </p:nvGrpSpPr>
          <p:grpSpPr>
            <a:xfrm>
              <a:off x="4273350" y="2088443"/>
              <a:ext cx="1433821" cy="0"/>
              <a:chOff x="5224975" y="2962250"/>
              <a:chExt cx="1544400" cy="0"/>
            </a:xfrm>
          </p:grpSpPr>
          <p:cxnSp>
            <p:nvCxnSpPr>
              <p:cNvPr id="7322" name="Google Shape;7322;p8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323" name="Google Shape;7323;p83"/>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324" name="Google Shape;7324;p83"/>
            <p:cNvGrpSpPr/>
            <p:nvPr/>
          </p:nvGrpSpPr>
          <p:grpSpPr>
            <a:xfrm>
              <a:off x="4273350" y="2279944"/>
              <a:ext cx="1433821" cy="0"/>
              <a:chOff x="5224975" y="2962250"/>
              <a:chExt cx="1544400" cy="0"/>
            </a:xfrm>
          </p:grpSpPr>
          <p:cxnSp>
            <p:nvCxnSpPr>
              <p:cNvPr id="7325" name="Google Shape;7325;p8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326" name="Google Shape;7326;p83"/>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327" name="Google Shape;7327;p83"/>
          <p:cNvGrpSpPr/>
          <p:nvPr/>
        </p:nvGrpSpPr>
        <p:grpSpPr>
          <a:xfrm>
            <a:off x="2646529" y="3885304"/>
            <a:ext cx="1304609" cy="294074"/>
            <a:chOff x="2658741" y="4097347"/>
            <a:chExt cx="1304609" cy="294074"/>
          </a:xfrm>
        </p:grpSpPr>
        <p:grpSp>
          <p:nvGrpSpPr>
            <p:cNvPr id="7328" name="Google Shape;7328;p83"/>
            <p:cNvGrpSpPr/>
            <p:nvPr/>
          </p:nvGrpSpPr>
          <p:grpSpPr>
            <a:xfrm>
              <a:off x="2658741" y="4097347"/>
              <a:ext cx="118572" cy="294074"/>
              <a:chOff x="3343310" y="4475555"/>
              <a:chExt cx="127717" cy="316753"/>
            </a:xfrm>
          </p:grpSpPr>
          <p:sp>
            <p:nvSpPr>
              <p:cNvPr id="7329" name="Google Shape;7329;p8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83"/>
            <p:cNvGrpSpPr/>
            <p:nvPr/>
          </p:nvGrpSpPr>
          <p:grpSpPr>
            <a:xfrm>
              <a:off x="3815519" y="4098388"/>
              <a:ext cx="147831" cy="291991"/>
              <a:chOff x="3527539" y="4476677"/>
              <a:chExt cx="159232" cy="314510"/>
            </a:xfrm>
          </p:grpSpPr>
          <p:sp>
            <p:nvSpPr>
              <p:cNvPr id="7332" name="Google Shape;7332;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83"/>
            <p:cNvGrpSpPr/>
            <p:nvPr/>
          </p:nvGrpSpPr>
          <p:grpSpPr>
            <a:xfrm>
              <a:off x="3511696" y="4098388"/>
              <a:ext cx="147831" cy="291991"/>
              <a:chOff x="3527539" y="4476677"/>
              <a:chExt cx="159232" cy="314510"/>
            </a:xfrm>
          </p:grpSpPr>
          <p:sp>
            <p:nvSpPr>
              <p:cNvPr id="7335" name="Google Shape;7335;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83"/>
            <p:cNvGrpSpPr/>
            <p:nvPr/>
          </p:nvGrpSpPr>
          <p:grpSpPr>
            <a:xfrm>
              <a:off x="3207874" y="4098388"/>
              <a:ext cx="147831" cy="291991"/>
              <a:chOff x="3527539" y="4476677"/>
              <a:chExt cx="159232" cy="314510"/>
            </a:xfrm>
          </p:grpSpPr>
          <p:sp>
            <p:nvSpPr>
              <p:cNvPr id="7338" name="Google Shape;7338;p8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83"/>
            <p:cNvGrpSpPr/>
            <p:nvPr/>
          </p:nvGrpSpPr>
          <p:grpSpPr>
            <a:xfrm>
              <a:off x="2933305" y="4097347"/>
              <a:ext cx="118572" cy="294074"/>
              <a:chOff x="3343310" y="4475555"/>
              <a:chExt cx="127717" cy="316753"/>
            </a:xfrm>
          </p:grpSpPr>
          <p:sp>
            <p:nvSpPr>
              <p:cNvPr id="7341" name="Google Shape;7341;p8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43" name="Google Shape;7343;p83"/>
          <p:cNvGrpSpPr/>
          <p:nvPr/>
        </p:nvGrpSpPr>
        <p:grpSpPr>
          <a:xfrm>
            <a:off x="4197138" y="963998"/>
            <a:ext cx="1430711" cy="751237"/>
            <a:chOff x="5159450" y="1919950"/>
            <a:chExt cx="1541050" cy="862500"/>
          </a:xfrm>
        </p:grpSpPr>
        <p:sp>
          <p:nvSpPr>
            <p:cNvPr id="7344" name="Google Shape;7344;p8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pl-PL"/>
            </a:p>
          </p:txBody>
        </p:sp>
        <p:grpSp>
          <p:nvGrpSpPr>
            <p:cNvPr id="7345" name="Google Shape;7345;p83"/>
            <p:cNvGrpSpPr/>
            <p:nvPr/>
          </p:nvGrpSpPr>
          <p:grpSpPr>
            <a:xfrm>
              <a:off x="5159450" y="1919950"/>
              <a:ext cx="1541050" cy="862500"/>
              <a:chOff x="5159450" y="1919950"/>
              <a:chExt cx="1541050" cy="862500"/>
            </a:xfrm>
          </p:grpSpPr>
          <p:cxnSp>
            <p:nvCxnSpPr>
              <p:cNvPr id="7346" name="Google Shape;7346;p8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347" name="Google Shape;7347;p8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348" name="Google Shape;7348;p83"/>
          <p:cNvGrpSpPr/>
          <p:nvPr/>
        </p:nvGrpSpPr>
        <p:grpSpPr>
          <a:xfrm>
            <a:off x="4245275" y="2227768"/>
            <a:ext cx="1334436" cy="967914"/>
            <a:chOff x="4294923" y="2439811"/>
            <a:chExt cx="1334436" cy="967914"/>
          </a:xfrm>
        </p:grpSpPr>
        <p:grpSp>
          <p:nvGrpSpPr>
            <p:cNvPr id="7349" name="Google Shape;7349;p83"/>
            <p:cNvGrpSpPr/>
            <p:nvPr/>
          </p:nvGrpSpPr>
          <p:grpSpPr>
            <a:xfrm>
              <a:off x="4960455" y="2469658"/>
              <a:ext cx="668904" cy="885524"/>
              <a:chOff x="4960455" y="2469658"/>
              <a:chExt cx="668904" cy="885524"/>
            </a:xfrm>
          </p:grpSpPr>
          <p:sp>
            <p:nvSpPr>
              <p:cNvPr id="7350" name="Google Shape;7350;p83"/>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3"/>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3"/>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3"/>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3"/>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3"/>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6" name="Google Shape;7356;p83"/>
            <p:cNvGrpSpPr/>
            <p:nvPr/>
          </p:nvGrpSpPr>
          <p:grpSpPr>
            <a:xfrm>
              <a:off x="4294923" y="2469658"/>
              <a:ext cx="668951" cy="885524"/>
              <a:chOff x="4294923" y="2469658"/>
              <a:chExt cx="668951" cy="885524"/>
            </a:xfrm>
          </p:grpSpPr>
          <p:sp>
            <p:nvSpPr>
              <p:cNvPr id="7357" name="Google Shape;7357;p83"/>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3"/>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3"/>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3"/>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3"/>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3"/>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3" name="Google Shape;7363;p83"/>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83"/>
          <p:cNvGrpSpPr/>
          <p:nvPr/>
        </p:nvGrpSpPr>
        <p:grpSpPr>
          <a:xfrm>
            <a:off x="4231478" y="3282213"/>
            <a:ext cx="1430949" cy="897289"/>
            <a:chOff x="4351371" y="3547942"/>
            <a:chExt cx="1345130" cy="843475"/>
          </a:xfrm>
        </p:grpSpPr>
        <p:grpSp>
          <p:nvGrpSpPr>
            <p:cNvPr id="7365" name="Google Shape;7365;p83"/>
            <p:cNvGrpSpPr/>
            <p:nvPr/>
          </p:nvGrpSpPr>
          <p:grpSpPr>
            <a:xfrm>
              <a:off x="4351371" y="4209917"/>
              <a:ext cx="1345130" cy="181500"/>
              <a:chOff x="4351371" y="4209917"/>
              <a:chExt cx="1345130" cy="181500"/>
            </a:xfrm>
          </p:grpSpPr>
          <p:sp>
            <p:nvSpPr>
              <p:cNvPr id="7366" name="Google Shape;7366;p83"/>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67" name="Google Shape;7367;p83"/>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368" name="Google Shape;7368;p83"/>
            <p:cNvGrpSpPr/>
            <p:nvPr/>
          </p:nvGrpSpPr>
          <p:grpSpPr>
            <a:xfrm>
              <a:off x="4403010" y="3985221"/>
              <a:ext cx="1109518" cy="181500"/>
              <a:chOff x="4403010" y="3985221"/>
              <a:chExt cx="1109518" cy="181500"/>
            </a:xfrm>
          </p:grpSpPr>
          <p:sp>
            <p:nvSpPr>
              <p:cNvPr id="7369" name="Google Shape;7369;p83"/>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70" name="Google Shape;7370;p83"/>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371" name="Google Shape;7371;p83"/>
            <p:cNvGrpSpPr/>
            <p:nvPr/>
          </p:nvGrpSpPr>
          <p:grpSpPr>
            <a:xfrm>
              <a:off x="4618704" y="3766582"/>
              <a:ext cx="807858" cy="181500"/>
              <a:chOff x="4618704" y="3766582"/>
              <a:chExt cx="807858" cy="181500"/>
            </a:xfrm>
          </p:grpSpPr>
          <p:sp>
            <p:nvSpPr>
              <p:cNvPr id="7372" name="Google Shape;7372;p83"/>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73" name="Google Shape;7373;p83"/>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374" name="Google Shape;7374;p83"/>
            <p:cNvGrpSpPr/>
            <p:nvPr/>
          </p:nvGrpSpPr>
          <p:grpSpPr>
            <a:xfrm>
              <a:off x="4735238" y="3547942"/>
              <a:ext cx="462839" cy="181500"/>
              <a:chOff x="4735238" y="3547942"/>
              <a:chExt cx="462839" cy="181500"/>
            </a:xfrm>
          </p:grpSpPr>
          <p:sp>
            <p:nvSpPr>
              <p:cNvPr id="7375" name="Google Shape;7375;p83"/>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76" name="Google Shape;7376;p83"/>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7377" name="Google Shape;7377;p83"/>
          <p:cNvGrpSpPr/>
          <p:nvPr/>
        </p:nvGrpSpPr>
        <p:grpSpPr>
          <a:xfrm>
            <a:off x="7407836" y="2217537"/>
            <a:ext cx="1020955" cy="928853"/>
            <a:chOff x="926675" y="238125"/>
            <a:chExt cx="5755100" cy="5232975"/>
          </a:xfrm>
        </p:grpSpPr>
        <p:sp>
          <p:nvSpPr>
            <p:cNvPr id="7378" name="Google Shape;7378;p83"/>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3"/>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3"/>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3"/>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83"/>
          <p:cNvGrpSpPr/>
          <p:nvPr/>
        </p:nvGrpSpPr>
        <p:grpSpPr>
          <a:xfrm>
            <a:off x="715210" y="2616272"/>
            <a:ext cx="1695374" cy="1560837"/>
            <a:chOff x="727421" y="2828315"/>
            <a:chExt cx="1695374" cy="1560837"/>
          </a:xfrm>
        </p:grpSpPr>
        <p:grpSp>
          <p:nvGrpSpPr>
            <p:cNvPr id="7383" name="Google Shape;7383;p83"/>
            <p:cNvGrpSpPr/>
            <p:nvPr/>
          </p:nvGrpSpPr>
          <p:grpSpPr>
            <a:xfrm>
              <a:off x="727421" y="2828315"/>
              <a:ext cx="1695374" cy="1560837"/>
              <a:chOff x="734799" y="2782450"/>
              <a:chExt cx="1571100" cy="1577400"/>
            </a:xfrm>
          </p:grpSpPr>
          <p:cxnSp>
            <p:nvCxnSpPr>
              <p:cNvPr id="7384" name="Google Shape;7384;p8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385" name="Google Shape;7385;p8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386" name="Google Shape;7386;p83"/>
            <p:cNvGrpSpPr/>
            <p:nvPr/>
          </p:nvGrpSpPr>
          <p:grpSpPr>
            <a:xfrm>
              <a:off x="819108" y="2882501"/>
              <a:ext cx="1556791" cy="1426186"/>
              <a:chOff x="819108" y="2882501"/>
              <a:chExt cx="1556791" cy="1426186"/>
            </a:xfrm>
          </p:grpSpPr>
          <p:grpSp>
            <p:nvGrpSpPr>
              <p:cNvPr id="7387" name="Google Shape;7387;p83"/>
              <p:cNvGrpSpPr/>
              <p:nvPr/>
            </p:nvGrpSpPr>
            <p:grpSpPr>
              <a:xfrm>
                <a:off x="819108" y="2882501"/>
                <a:ext cx="103104" cy="1426186"/>
                <a:chOff x="4674013" y="3100904"/>
                <a:chExt cx="122758" cy="1698043"/>
              </a:xfrm>
            </p:grpSpPr>
            <p:sp>
              <p:nvSpPr>
                <p:cNvPr id="7388" name="Google Shape;7388;p8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83"/>
              <p:cNvGrpSpPr/>
              <p:nvPr/>
            </p:nvGrpSpPr>
            <p:grpSpPr>
              <a:xfrm>
                <a:off x="1062475" y="2882501"/>
                <a:ext cx="103104" cy="1426186"/>
                <a:chOff x="4940438" y="3100904"/>
                <a:chExt cx="122758" cy="1698043"/>
              </a:xfrm>
            </p:grpSpPr>
            <p:sp>
              <p:nvSpPr>
                <p:cNvPr id="7396" name="Google Shape;7396;p8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83"/>
              <p:cNvGrpSpPr/>
              <p:nvPr/>
            </p:nvGrpSpPr>
            <p:grpSpPr>
              <a:xfrm>
                <a:off x="1299324" y="2882501"/>
                <a:ext cx="103104" cy="1426186"/>
                <a:chOff x="5206863" y="3100904"/>
                <a:chExt cx="122758" cy="1698043"/>
              </a:xfrm>
            </p:grpSpPr>
            <p:sp>
              <p:nvSpPr>
                <p:cNvPr id="7404" name="Google Shape;7404;p8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83"/>
              <p:cNvGrpSpPr/>
              <p:nvPr/>
            </p:nvGrpSpPr>
            <p:grpSpPr>
              <a:xfrm>
                <a:off x="1786057" y="2882501"/>
                <a:ext cx="103104" cy="1426186"/>
                <a:chOff x="6006138" y="3143629"/>
                <a:chExt cx="122758" cy="1698043"/>
              </a:xfrm>
            </p:grpSpPr>
            <p:sp>
              <p:nvSpPr>
                <p:cNvPr id="7412" name="Google Shape;7412;p8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83"/>
              <p:cNvGrpSpPr/>
              <p:nvPr/>
            </p:nvGrpSpPr>
            <p:grpSpPr>
              <a:xfrm>
                <a:off x="2029422" y="2882501"/>
                <a:ext cx="103104" cy="1426186"/>
                <a:chOff x="6805413" y="3100904"/>
                <a:chExt cx="122758" cy="1698043"/>
              </a:xfrm>
            </p:grpSpPr>
            <p:sp>
              <p:nvSpPr>
                <p:cNvPr id="7420" name="Google Shape;7420;p8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83"/>
              <p:cNvGrpSpPr/>
              <p:nvPr/>
            </p:nvGrpSpPr>
            <p:grpSpPr>
              <a:xfrm>
                <a:off x="2272795" y="2882501"/>
                <a:ext cx="103104" cy="1426186"/>
                <a:chOff x="5206863" y="3100904"/>
                <a:chExt cx="122758" cy="1698043"/>
              </a:xfrm>
            </p:grpSpPr>
            <p:sp>
              <p:nvSpPr>
                <p:cNvPr id="7428" name="Google Shape;7428;p8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83"/>
              <p:cNvGrpSpPr/>
              <p:nvPr/>
            </p:nvGrpSpPr>
            <p:grpSpPr>
              <a:xfrm>
                <a:off x="1542694" y="2882501"/>
                <a:ext cx="103104" cy="1426186"/>
                <a:chOff x="6006138" y="3143629"/>
                <a:chExt cx="122758" cy="1698043"/>
              </a:xfrm>
            </p:grpSpPr>
            <p:sp>
              <p:nvSpPr>
                <p:cNvPr id="7436" name="Google Shape;7436;p8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443" name="Google Shape;7443;p83"/>
          <p:cNvGrpSpPr/>
          <p:nvPr/>
        </p:nvGrpSpPr>
        <p:grpSpPr>
          <a:xfrm>
            <a:off x="5671260" y="3305994"/>
            <a:ext cx="2749952" cy="870677"/>
            <a:chOff x="238125" y="1725700"/>
            <a:chExt cx="7139025" cy="2260325"/>
          </a:xfrm>
        </p:grpSpPr>
        <p:sp>
          <p:nvSpPr>
            <p:cNvPr id="7444" name="Google Shape;7444;p83"/>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3"/>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3"/>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3"/>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3"/>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3"/>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3"/>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3"/>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3"/>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3"/>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83"/>
          <p:cNvGrpSpPr/>
          <p:nvPr/>
        </p:nvGrpSpPr>
        <p:grpSpPr>
          <a:xfrm>
            <a:off x="5941424" y="2247740"/>
            <a:ext cx="1105452" cy="916747"/>
            <a:chOff x="5249100" y="1210600"/>
            <a:chExt cx="3502700" cy="2904775"/>
          </a:xfrm>
        </p:grpSpPr>
        <p:sp>
          <p:nvSpPr>
            <p:cNvPr id="7455" name="Google Shape;7455;p8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59" name="Google Shape;7459;p83"/>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460" name="Google Shape;7460;p83"/>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461" name="Google Shape;7461;p83"/>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462" name="Google Shape;7462;p83"/>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463" name="Google Shape;7463;p83"/>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4" name="Google Shape;7464;p83"/>
          <p:cNvGrpSpPr/>
          <p:nvPr/>
        </p:nvGrpSpPr>
        <p:grpSpPr>
          <a:xfrm>
            <a:off x="7123972" y="967158"/>
            <a:ext cx="1304650" cy="1124856"/>
            <a:chOff x="7287122" y="1165658"/>
            <a:chExt cx="1219413" cy="1051365"/>
          </a:xfrm>
        </p:grpSpPr>
        <p:grpSp>
          <p:nvGrpSpPr>
            <p:cNvPr id="7465" name="Google Shape;7465;p83"/>
            <p:cNvGrpSpPr/>
            <p:nvPr/>
          </p:nvGrpSpPr>
          <p:grpSpPr>
            <a:xfrm>
              <a:off x="7287122" y="1969723"/>
              <a:ext cx="1219413" cy="247300"/>
              <a:chOff x="7287122" y="1969723"/>
              <a:chExt cx="1219413" cy="247300"/>
            </a:xfrm>
          </p:grpSpPr>
          <p:sp>
            <p:nvSpPr>
              <p:cNvPr id="7466" name="Google Shape;7466;p8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7" name="Google Shape;7467;p83"/>
              <p:cNvGrpSpPr/>
              <p:nvPr/>
            </p:nvGrpSpPr>
            <p:grpSpPr>
              <a:xfrm>
                <a:off x="7287122" y="2063892"/>
                <a:ext cx="1151753" cy="73428"/>
                <a:chOff x="7287122" y="2063892"/>
                <a:chExt cx="1151753" cy="73428"/>
              </a:xfrm>
            </p:grpSpPr>
            <p:sp>
              <p:nvSpPr>
                <p:cNvPr id="7468" name="Google Shape;7468;p8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69" name="Google Shape;7469;p8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470" name="Google Shape;7470;p83"/>
            <p:cNvGrpSpPr/>
            <p:nvPr/>
          </p:nvGrpSpPr>
          <p:grpSpPr>
            <a:xfrm>
              <a:off x="7287122" y="1712201"/>
              <a:ext cx="1219403" cy="246767"/>
              <a:chOff x="7287122" y="1712201"/>
              <a:chExt cx="1219403" cy="246767"/>
            </a:xfrm>
          </p:grpSpPr>
          <p:sp>
            <p:nvSpPr>
              <p:cNvPr id="7471" name="Google Shape;7471;p8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72" name="Google Shape;7472;p83"/>
              <p:cNvGrpSpPr/>
              <p:nvPr/>
            </p:nvGrpSpPr>
            <p:grpSpPr>
              <a:xfrm>
                <a:off x="7287122" y="1842861"/>
                <a:ext cx="1005303" cy="73419"/>
                <a:chOff x="7287122" y="1842861"/>
                <a:chExt cx="1005303" cy="73419"/>
              </a:xfrm>
            </p:grpSpPr>
            <p:sp>
              <p:nvSpPr>
                <p:cNvPr id="7473" name="Google Shape;7473;p8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74" name="Google Shape;7474;p8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475" name="Google Shape;7475;p83"/>
            <p:cNvGrpSpPr/>
            <p:nvPr/>
          </p:nvGrpSpPr>
          <p:grpSpPr>
            <a:xfrm>
              <a:off x="7287122" y="1447520"/>
              <a:ext cx="1219403" cy="286667"/>
              <a:chOff x="7287122" y="1447520"/>
              <a:chExt cx="1219403" cy="286667"/>
            </a:xfrm>
          </p:grpSpPr>
          <p:sp>
            <p:nvSpPr>
              <p:cNvPr id="7476" name="Google Shape;7476;p8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77" name="Google Shape;7477;p83"/>
              <p:cNvGrpSpPr/>
              <p:nvPr/>
            </p:nvGrpSpPr>
            <p:grpSpPr>
              <a:xfrm>
                <a:off x="7287122" y="1581977"/>
                <a:ext cx="852803" cy="73428"/>
                <a:chOff x="7287122" y="1581977"/>
                <a:chExt cx="852803" cy="73428"/>
              </a:xfrm>
            </p:grpSpPr>
            <p:sp>
              <p:nvSpPr>
                <p:cNvPr id="7478" name="Google Shape;7478;p8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79" name="Google Shape;7479;p8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480" name="Google Shape;7480;p83"/>
            <p:cNvGrpSpPr/>
            <p:nvPr/>
          </p:nvGrpSpPr>
          <p:grpSpPr>
            <a:xfrm>
              <a:off x="7287122" y="1165658"/>
              <a:ext cx="1219403" cy="344253"/>
              <a:chOff x="7287122" y="1165658"/>
              <a:chExt cx="1219403" cy="344253"/>
            </a:xfrm>
          </p:grpSpPr>
          <p:sp>
            <p:nvSpPr>
              <p:cNvPr id="7481" name="Google Shape;7481;p8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2" name="Google Shape;7482;p83"/>
              <p:cNvGrpSpPr/>
              <p:nvPr/>
            </p:nvGrpSpPr>
            <p:grpSpPr>
              <a:xfrm>
                <a:off x="7287122" y="1341025"/>
                <a:ext cx="695703" cy="73419"/>
                <a:chOff x="7287122" y="1341025"/>
                <a:chExt cx="695703" cy="73419"/>
              </a:xfrm>
            </p:grpSpPr>
            <p:sp>
              <p:nvSpPr>
                <p:cNvPr id="7483" name="Google Shape;7483;p8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84" name="Google Shape;7484;p8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485" name="Google Shape;7485;p83"/>
          <p:cNvGrpSpPr/>
          <p:nvPr/>
        </p:nvGrpSpPr>
        <p:grpSpPr>
          <a:xfrm>
            <a:off x="5790464" y="973181"/>
            <a:ext cx="1397729" cy="1098540"/>
            <a:chOff x="5900602" y="1193063"/>
            <a:chExt cx="1299851" cy="1021707"/>
          </a:xfrm>
        </p:grpSpPr>
        <p:grpSp>
          <p:nvGrpSpPr>
            <p:cNvPr id="7486" name="Google Shape;7486;p83"/>
            <p:cNvGrpSpPr/>
            <p:nvPr/>
          </p:nvGrpSpPr>
          <p:grpSpPr>
            <a:xfrm>
              <a:off x="6520337" y="1193063"/>
              <a:ext cx="341815" cy="799959"/>
              <a:chOff x="6520337" y="1193063"/>
              <a:chExt cx="341815" cy="799959"/>
            </a:xfrm>
          </p:grpSpPr>
          <p:grpSp>
            <p:nvGrpSpPr>
              <p:cNvPr id="7487" name="Google Shape;7487;p83"/>
              <p:cNvGrpSpPr/>
              <p:nvPr/>
            </p:nvGrpSpPr>
            <p:grpSpPr>
              <a:xfrm>
                <a:off x="6520337" y="1589527"/>
                <a:ext cx="213950" cy="403494"/>
                <a:chOff x="6520337" y="1589527"/>
                <a:chExt cx="213950" cy="403494"/>
              </a:xfrm>
            </p:grpSpPr>
            <p:sp>
              <p:nvSpPr>
                <p:cNvPr id="7488" name="Google Shape;7488;p8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3"/>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83"/>
              <p:cNvGrpSpPr/>
              <p:nvPr/>
            </p:nvGrpSpPr>
            <p:grpSpPr>
              <a:xfrm>
                <a:off x="6577204" y="1193063"/>
                <a:ext cx="284947" cy="464512"/>
                <a:chOff x="6577204" y="1193063"/>
                <a:chExt cx="284947" cy="464512"/>
              </a:xfrm>
            </p:grpSpPr>
            <p:sp>
              <p:nvSpPr>
                <p:cNvPr id="7491" name="Google Shape;7491;p8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92" name="Google Shape;7492;p83"/>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493" name="Google Shape;7493;p83"/>
            <p:cNvGrpSpPr/>
            <p:nvPr/>
          </p:nvGrpSpPr>
          <p:grpSpPr>
            <a:xfrm>
              <a:off x="6238903" y="1193063"/>
              <a:ext cx="300475" cy="900152"/>
              <a:chOff x="6238903" y="1193063"/>
              <a:chExt cx="300475" cy="900152"/>
            </a:xfrm>
          </p:grpSpPr>
          <p:grpSp>
            <p:nvGrpSpPr>
              <p:cNvPr id="7494" name="Google Shape;7494;p83"/>
              <p:cNvGrpSpPr/>
              <p:nvPr/>
            </p:nvGrpSpPr>
            <p:grpSpPr>
              <a:xfrm>
                <a:off x="6290865" y="1489315"/>
                <a:ext cx="248514" cy="603900"/>
                <a:chOff x="6290865" y="1489315"/>
                <a:chExt cx="248514" cy="603900"/>
              </a:xfrm>
            </p:grpSpPr>
            <p:sp>
              <p:nvSpPr>
                <p:cNvPr id="7495" name="Google Shape;7495;p8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3"/>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7" name="Google Shape;7497;p83"/>
              <p:cNvGrpSpPr/>
              <p:nvPr/>
            </p:nvGrpSpPr>
            <p:grpSpPr>
              <a:xfrm>
                <a:off x="6238903" y="1193063"/>
                <a:ext cx="284947" cy="333087"/>
                <a:chOff x="6238903" y="1193063"/>
                <a:chExt cx="284947" cy="333087"/>
              </a:xfrm>
            </p:grpSpPr>
            <p:sp>
              <p:nvSpPr>
                <p:cNvPr id="7498" name="Google Shape;7498;p8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99" name="Google Shape;7499;p83"/>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500" name="Google Shape;7500;p83"/>
            <p:cNvGrpSpPr/>
            <p:nvPr/>
          </p:nvGrpSpPr>
          <p:grpSpPr>
            <a:xfrm>
              <a:off x="5900602" y="1193063"/>
              <a:ext cx="444345" cy="1021707"/>
              <a:chOff x="5900602" y="1193063"/>
              <a:chExt cx="444345" cy="1021707"/>
            </a:xfrm>
          </p:grpSpPr>
          <p:grpSp>
            <p:nvGrpSpPr>
              <p:cNvPr id="7501" name="Google Shape;7501;p83"/>
              <p:cNvGrpSpPr/>
              <p:nvPr/>
            </p:nvGrpSpPr>
            <p:grpSpPr>
              <a:xfrm>
                <a:off x="6046501" y="1367785"/>
                <a:ext cx="298446" cy="846986"/>
                <a:chOff x="6046501" y="1367785"/>
                <a:chExt cx="298446" cy="846986"/>
              </a:xfrm>
            </p:grpSpPr>
            <p:sp>
              <p:nvSpPr>
                <p:cNvPr id="7502" name="Google Shape;7502;p8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3"/>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83"/>
              <p:cNvGrpSpPr/>
              <p:nvPr/>
            </p:nvGrpSpPr>
            <p:grpSpPr>
              <a:xfrm>
                <a:off x="5900602" y="1193063"/>
                <a:ext cx="284947" cy="182312"/>
                <a:chOff x="5900602" y="1193063"/>
                <a:chExt cx="284947" cy="182312"/>
              </a:xfrm>
            </p:grpSpPr>
            <p:sp>
              <p:nvSpPr>
                <p:cNvPr id="7505" name="Google Shape;7505;p8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06" name="Google Shape;7506;p8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507" name="Google Shape;7507;p83"/>
            <p:cNvGrpSpPr/>
            <p:nvPr/>
          </p:nvGrpSpPr>
          <p:grpSpPr>
            <a:xfrm>
              <a:off x="6738300" y="1193063"/>
              <a:ext cx="462153" cy="707634"/>
              <a:chOff x="6738300" y="1193063"/>
              <a:chExt cx="462153" cy="707634"/>
            </a:xfrm>
          </p:grpSpPr>
          <p:grpSp>
            <p:nvGrpSpPr>
              <p:cNvPr id="7508" name="Google Shape;7508;p83"/>
              <p:cNvGrpSpPr/>
              <p:nvPr/>
            </p:nvGrpSpPr>
            <p:grpSpPr>
              <a:xfrm>
                <a:off x="6915505" y="1193063"/>
                <a:ext cx="284947" cy="597387"/>
                <a:chOff x="6915505" y="1193063"/>
                <a:chExt cx="284947" cy="597387"/>
              </a:xfrm>
            </p:grpSpPr>
            <p:sp>
              <p:nvSpPr>
                <p:cNvPr id="7509" name="Google Shape;7509;p8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10" name="Google Shape;7510;p83"/>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511" name="Google Shape;7511;p83"/>
              <p:cNvGrpSpPr/>
              <p:nvPr/>
            </p:nvGrpSpPr>
            <p:grpSpPr>
              <a:xfrm>
                <a:off x="6738300" y="1684725"/>
                <a:ext cx="230066" cy="215971"/>
                <a:chOff x="6738300" y="1684725"/>
                <a:chExt cx="230066" cy="215971"/>
              </a:xfrm>
            </p:grpSpPr>
            <p:sp>
              <p:nvSpPr>
                <p:cNvPr id="7512" name="Google Shape;7512;p83"/>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3"/>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17"/>
        <p:cNvGrpSpPr/>
        <p:nvPr/>
      </p:nvGrpSpPr>
      <p:grpSpPr>
        <a:xfrm>
          <a:off x="0" y="0"/>
          <a:ext cx="0" cy="0"/>
          <a:chOff x="0" y="0"/>
          <a:chExt cx="0" cy="0"/>
        </a:xfrm>
      </p:grpSpPr>
      <p:grpSp>
        <p:nvGrpSpPr>
          <p:cNvPr id="7518" name="Google Shape;7518;p84"/>
          <p:cNvGrpSpPr/>
          <p:nvPr/>
        </p:nvGrpSpPr>
        <p:grpSpPr>
          <a:xfrm>
            <a:off x="826133" y="2318098"/>
            <a:ext cx="387992" cy="329326"/>
            <a:chOff x="839307" y="2318098"/>
            <a:chExt cx="387992" cy="329326"/>
          </a:xfrm>
        </p:grpSpPr>
        <p:sp>
          <p:nvSpPr>
            <p:cNvPr id="7519" name="Google Shape;7519;p84"/>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4"/>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4"/>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4"/>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4"/>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4"/>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4"/>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4"/>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4"/>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4"/>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84"/>
          <p:cNvGrpSpPr/>
          <p:nvPr/>
        </p:nvGrpSpPr>
        <p:grpSpPr>
          <a:xfrm>
            <a:off x="1401816" y="2289671"/>
            <a:ext cx="387073" cy="385996"/>
            <a:chOff x="1414990" y="2289671"/>
            <a:chExt cx="387073" cy="385996"/>
          </a:xfrm>
        </p:grpSpPr>
        <p:sp>
          <p:nvSpPr>
            <p:cNvPr id="7530" name="Google Shape;7530;p84"/>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4"/>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4"/>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4"/>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4"/>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4"/>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4"/>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4"/>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4"/>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4"/>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4"/>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4"/>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4"/>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4"/>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4"/>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4"/>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4"/>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4"/>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84"/>
          <p:cNvGrpSpPr/>
          <p:nvPr/>
        </p:nvGrpSpPr>
        <p:grpSpPr>
          <a:xfrm>
            <a:off x="1976737" y="2306065"/>
            <a:ext cx="387099" cy="353207"/>
            <a:chOff x="1989911" y="2306065"/>
            <a:chExt cx="387099" cy="353207"/>
          </a:xfrm>
        </p:grpSpPr>
        <p:sp>
          <p:nvSpPr>
            <p:cNvPr id="7549" name="Google Shape;7549;p84"/>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4"/>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4"/>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4"/>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4"/>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4"/>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4"/>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84"/>
          <p:cNvGrpSpPr/>
          <p:nvPr/>
        </p:nvGrpSpPr>
        <p:grpSpPr>
          <a:xfrm>
            <a:off x="2579927" y="2288778"/>
            <a:ext cx="204663" cy="363007"/>
            <a:chOff x="2593102" y="2288778"/>
            <a:chExt cx="204663" cy="363007"/>
          </a:xfrm>
        </p:grpSpPr>
        <p:sp>
          <p:nvSpPr>
            <p:cNvPr id="7557" name="Google Shape;7557;p84"/>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4"/>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4"/>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4"/>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4"/>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4"/>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4"/>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4"/>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4"/>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84"/>
          <p:cNvGrpSpPr/>
          <p:nvPr/>
        </p:nvGrpSpPr>
        <p:grpSpPr>
          <a:xfrm>
            <a:off x="2957699" y="2329763"/>
            <a:ext cx="403651" cy="305996"/>
            <a:chOff x="2970874" y="2329763"/>
            <a:chExt cx="403651" cy="305996"/>
          </a:xfrm>
        </p:grpSpPr>
        <p:sp>
          <p:nvSpPr>
            <p:cNvPr id="7567" name="Google Shape;7567;p84"/>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4"/>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4"/>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4"/>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4"/>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4"/>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4"/>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4"/>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4"/>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84"/>
          <p:cNvGrpSpPr/>
          <p:nvPr/>
        </p:nvGrpSpPr>
        <p:grpSpPr>
          <a:xfrm>
            <a:off x="3532620" y="2318755"/>
            <a:ext cx="387835" cy="327933"/>
            <a:chOff x="3545795" y="2318755"/>
            <a:chExt cx="387835" cy="327933"/>
          </a:xfrm>
        </p:grpSpPr>
        <p:sp>
          <p:nvSpPr>
            <p:cNvPr id="7577" name="Google Shape;7577;p84"/>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4"/>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4"/>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0" name="Google Shape;7580;p84"/>
            <p:cNvGrpSpPr/>
            <p:nvPr/>
          </p:nvGrpSpPr>
          <p:grpSpPr>
            <a:xfrm>
              <a:off x="3545795" y="2322301"/>
              <a:ext cx="387835" cy="324387"/>
              <a:chOff x="3545795" y="2322301"/>
              <a:chExt cx="387835" cy="324387"/>
            </a:xfrm>
          </p:grpSpPr>
          <p:sp>
            <p:nvSpPr>
              <p:cNvPr id="7581" name="Google Shape;7581;p84"/>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4"/>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4"/>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4"/>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4"/>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4"/>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4"/>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88" name="Google Shape;7588;p84"/>
          <p:cNvGrpSpPr/>
          <p:nvPr/>
        </p:nvGrpSpPr>
        <p:grpSpPr>
          <a:xfrm>
            <a:off x="4705294" y="2306984"/>
            <a:ext cx="364294" cy="351552"/>
            <a:chOff x="4718468" y="2306984"/>
            <a:chExt cx="364294" cy="351552"/>
          </a:xfrm>
        </p:grpSpPr>
        <p:sp>
          <p:nvSpPr>
            <p:cNvPr id="7589" name="Google Shape;7589;p84"/>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4"/>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4"/>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4"/>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4"/>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4"/>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4"/>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4"/>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4"/>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4"/>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84"/>
          <p:cNvGrpSpPr/>
          <p:nvPr/>
        </p:nvGrpSpPr>
        <p:grpSpPr>
          <a:xfrm>
            <a:off x="4134734" y="2303017"/>
            <a:ext cx="361194" cy="359355"/>
            <a:chOff x="4147908" y="2303017"/>
            <a:chExt cx="361194" cy="359355"/>
          </a:xfrm>
        </p:grpSpPr>
        <p:sp>
          <p:nvSpPr>
            <p:cNvPr id="7600" name="Google Shape;7600;p84"/>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4"/>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4"/>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4"/>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4"/>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4"/>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4"/>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4"/>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4"/>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4"/>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4"/>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4"/>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4"/>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4"/>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84"/>
          <p:cNvGrpSpPr/>
          <p:nvPr/>
        </p:nvGrpSpPr>
        <p:grpSpPr>
          <a:xfrm>
            <a:off x="5278954" y="2299891"/>
            <a:ext cx="367027" cy="365214"/>
            <a:chOff x="5292128" y="2299891"/>
            <a:chExt cx="367027" cy="365214"/>
          </a:xfrm>
        </p:grpSpPr>
        <p:sp>
          <p:nvSpPr>
            <p:cNvPr id="7615" name="Google Shape;7615;p84"/>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4"/>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4"/>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4"/>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4"/>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4"/>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84"/>
          <p:cNvGrpSpPr/>
          <p:nvPr/>
        </p:nvGrpSpPr>
        <p:grpSpPr>
          <a:xfrm>
            <a:off x="5860443" y="2309901"/>
            <a:ext cx="345720" cy="345720"/>
            <a:chOff x="5873617" y="2309901"/>
            <a:chExt cx="345720" cy="345720"/>
          </a:xfrm>
        </p:grpSpPr>
        <p:sp>
          <p:nvSpPr>
            <p:cNvPr id="7622" name="Google Shape;7622;p84"/>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4"/>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4"/>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4"/>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4"/>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4"/>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4"/>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4"/>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4"/>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4"/>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4"/>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4"/>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4"/>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4"/>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4"/>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4"/>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4"/>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4"/>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4"/>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84"/>
          <p:cNvGrpSpPr/>
          <p:nvPr/>
        </p:nvGrpSpPr>
        <p:grpSpPr>
          <a:xfrm>
            <a:off x="6850154" y="2297710"/>
            <a:ext cx="391460" cy="370127"/>
            <a:chOff x="6863329" y="2297710"/>
            <a:chExt cx="391460" cy="370127"/>
          </a:xfrm>
        </p:grpSpPr>
        <p:sp>
          <p:nvSpPr>
            <p:cNvPr id="7642" name="Google Shape;7642;p84"/>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4"/>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4"/>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4"/>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4"/>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4"/>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4"/>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4"/>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4"/>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84"/>
          <p:cNvGrpSpPr/>
          <p:nvPr/>
        </p:nvGrpSpPr>
        <p:grpSpPr>
          <a:xfrm>
            <a:off x="7408313" y="2318518"/>
            <a:ext cx="342620" cy="328459"/>
            <a:chOff x="7421488" y="2318518"/>
            <a:chExt cx="342620" cy="328459"/>
          </a:xfrm>
        </p:grpSpPr>
        <p:sp>
          <p:nvSpPr>
            <p:cNvPr id="7652" name="Google Shape;7652;p84"/>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4"/>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4"/>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4"/>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4"/>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4"/>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4"/>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84"/>
          <p:cNvGrpSpPr/>
          <p:nvPr/>
        </p:nvGrpSpPr>
        <p:grpSpPr>
          <a:xfrm>
            <a:off x="2495198" y="2779889"/>
            <a:ext cx="337523" cy="337680"/>
            <a:chOff x="2508373" y="2779889"/>
            <a:chExt cx="337523" cy="337680"/>
          </a:xfrm>
        </p:grpSpPr>
        <p:sp>
          <p:nvSpPr>
            <p:cNvPr id="7660" name="Google Shape;7660;p84"/>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4"/>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4"/>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4"/>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4"/>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4"/>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84"/>
          <p:cNvGrpSpPr/>
          <p:nvPr/>
        </p:nvGrpSpPr>
        <p:grpSpPr>
          <a:xfrm>
            <a:off x="2137900" y="4141593"/>
            <a:ext cx="410613" cy="372229"/>
            <a:chOff x="1884401" y="4141593"/>
            <a:chExt cx="410613" cy="372229"/>
          </a:xfrm>
        </p:grpSpPr>
        <p:sp>
          <p:nvSpPr>
            <p:cNvPr id="7667" name="Google Shape;7667;p84"/>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4"/>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4"/>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4"/>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4"/>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4"/>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4"/>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84"/>
          <p:cNvGrpSpPr/>
          <p:nvPr/>
        </p:nvGrpSpPr>
        <p:grpSpPr>
          <a:xfrm>
            <a:off x="1417658" y="2773689"/>
            <a:ext cx="294515" cy="349897"/>
            <a:chOff x="1430832" y="2773689"/>
            <a:chExt cx="294515" cy="349897"/>
          </a:xfrm>
        </p:grpSpPr>
        <p:sp>
          <p:nvSpPr>
            <p:cNvPr id="7675" name="Google Shape;7675;p84"/>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4"/>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4"/>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4"/>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4"/>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4"/>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4"/>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4"/>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4"/>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4"/>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4"/>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4"/>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4"/>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84"/>
          <p:cNvGrpSpPr/>
          <p:nvPr/>
        </p:nvGrpSpPr>
        <p:grpSpPr>
          <a:xfrm>
            <a:off x="3069042" y="2788586"/>
            <a:ext cx="288866" cy="320236"/>
            <a:chOff x="3082217" y="2788586"/>
            <a:chExt cx="288866" cy="320236"/>
          </a:xfrm>
        </p:grpSpPr>
        <p:sp>
          <p:nvSpPr>
            <p:cNvPr id="7689" name="Google Shape;7689;p84"/>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4"/>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4"/>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4"/>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4"/>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4"/>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4"/>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84"/>
          <p:cNvGrpSpPr/>
          <p:nvPr/>
        </p:nvGrpSpPr>
        <p:grpSpPr>
          <a:xfrm>
            <a:off x="3597382" y="2780704"/>
            <a:ext cx="325017" cy="336052"/>
            <a:chOff x="3610557" y="2780704"/>
            <a:chExt cx="325017" cy="336052"/>
          </a:xfrm>
        </p:grpSpPr>
        <p:sp>
          <p:nvSpPr>
            <p:cNvPr id="7697" name="Google Shape;7697;p84"/>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4"/>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4"/>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84"/>
          <p:cNvGrpSpPr/>
          <p:nvPr/>
        </p:nvGrpSpPr>
        <p:grpSpPr>
          <a:xfrm>
            <a:off x="4165893" y="2811495"/>
            <a:ext cx="286475" cy="274390"/>
            <a:chOff x="4179067" y="2811495"/>
            <a:chExt cx="286475" cy="274390"/>
          </a:xfrm>
        </p:grpSpPr>
        <p:sp>
          <p:nvSpPr>
            <p:cNvPr id="7701" name="Google Shape;7701;p84"/>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4"/>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4"/>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4"/>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4"/>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4"/>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4"/>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4"/>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4"/>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84"/>
          <p:cNvGrpSpPr/>
          <p:nvPr/>
        </p:nvGrpSpPr>
        <p:grpSpPr>
          <a:xfrm>
            <a:off x="4673583" y="2762156"/>
            <a:ext cx="371047" cy="374199"/>
            <a:chOff x="4686757" y="2762156"/>
            <a:chExt cx="371047" cy="374199"/>
          </a:xfrm>
        </p:grpSpPr>
        <p:sp>
          <p:nvSpPr>
            <p:cNvPr id="7711" name="Google Shape;7711;p84"/>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4"/>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4"/>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4"/>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4"/>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4"/>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4"/>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84"/>
          <p:cNvGrpSpPr/>
          <p:nvPr/>
        </p:nvGrpSpPr>
        <p:grpSpPr>
          <a:xfrm>
            <a:off x="5208438" y="2784802"/>
            <a:ext cx="406567" cy="327855"/>
            <a:chOff x="5221613" y="2784802"/>
            <a:chExt cx="406567" cy="327855"/>
          </a:xfrm>
        </p:grpSpPr>
        <p:sp>
          <p:nvSpPr>
            <p:cNvPr id="7719" name="Google Shape;7719;p84"/>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4"/>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4"/>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4"/>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4"/>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4"/>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4"/>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4"/>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4"/>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4"/>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4"/>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4"/>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4"/>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4"/>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4"/>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4"/>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4"/>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4"/>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4"/>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4"/>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4"/>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4"/>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4"/>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4"/>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4"/>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4"/>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4"/>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4"/>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4"/>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4"/>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9" name="Google Shape;7749;p84"/>
          <p:cNvGrpSpPr/>
          <p:nvPr/>
        </p:nvGrpSpPr>
        <p:grpSpPr>
          <a:xfrm>
            <a:off x="5799412" y="2760921"/>
            <a:ext cx="303605" cy="375434"/>
            <a:chOff x="5812586" y="2760921"/>
            <a:chExt cx="303605" cy="375434"/>
          </a:xfrm>
        </p:grpSpPr>
        <p:sp>
          <p:nvSpPr>
            <p:cNvPr id="7750" name="Google Shape;7750;p84"/>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4"/>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4"/>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4"/>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4"/>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4"/>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4"/>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4"/>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4"/>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4"/>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4"/>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1" name="Google Shape;7761;p84"/>
          <p:cNvGrpSpPr/>
          <p:nvPr/>
        </p:nvGrpSpPr>
        <p:grpSpPr>
          <a:xfrm>
            <a:off x="6321499" y="2759633"/>
            <a:ext cx="378508" cy="378166"/>
            <a:chOff x="6334673" y="2759633"/>
            <a:chExt cx="378508" cy="378166"/>
          </a:xfrm>
        </p:grpSpPr>
        <p:sp>
          <p:nvSpPr>
            <p:cNvPr id="7762" name="Google Shape;7762;p84"/>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4"/>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4"/>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4"/>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84"/>
          <p:cNvGrpSpPr/>
          <p:nvPr/>
        </p:nvGrpSpPr>
        <p:grpSpPr>
          <a:xfrm>
            <a:off x="7999471" y="2806477"/>
            <a:ext cx="319763" cy="284505"/>
            <a:chOff x="8012645" y="2806477"/>
            <a:chExt cx="319763" cy="284505"/>
          </a:xfrm>
        </p:grpSpPr>
        <p:sp>
          <p:nvSpPr>
            <p:cNvPr id="7767" name="Google Shape;7767;p84"/>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4"/>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4"/>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4"/>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4"/>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4"/>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4"/>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4"/>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4"/>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4"/>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84"/>
          <p:cNvGrpSpPr/>
          <p:nvPr/>
        </p:nvGrpSpPr>
        <p:grpSpPr>
          <a:xfrm>
            <a:off x="2707935" y="4162138"/>
            <a:ext cx="385339" cy="388071"/>
            <a:chOff x="2454435" y="4162138"/>
            <a:chExt cx="385339" cy="388071"/>
          </a:xfrm>
        </p:grpSpPr>
        <p:sp>
          <p:nvSpPr>
            <p:cNvPr id="7778" name="Google Shape;7778;p84"/>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4"/>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4"/>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4"/>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4"/>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4"/>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4"/>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4"/>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4"/>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4"/>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4"/>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84"/>
          <p:cNvGrpSpPr/>
          <p:nvPr/>
        </p:nvGrpSpPr>
        <p:grpSpPr>
          <a:xfrm>
            <a:off x="3855439" y="4161192"/>
            <a:ext cx="275178" cy="388912"/>
            <a:chOff x="3601939" y="4161192"/>
            <a:chExt cx="275178" cy="388912"/>
          </a:xfrm>
        </p:grpSpPr>
        <p:sp>
          <p:nvSpPr>
            <p:cNvPr id="7790" name="Google Shape;7790;p84"/>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4"/>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4"/>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4"/>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4"/>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4"/>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4"/>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4"/>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4"/>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4"/>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84"/>
          <p:cNvGrpSpPr/>
          <p:nvPr/>
        </p:nvGrpSpPr>
        <p:grpSpPr>
          <a:xfrm>
            <a:off x="822849" y="3215146"/>
            <a:ext cx="375802" cy="371677"/>
            <a:chOff x="836023" y="3215146"/>
            <a:chExt cx="375802" cy="371677"/>
          </a:xfrm>
        </p:grpSpPr>
        <p:sp>
          <p:nvSpPr>
            <p:cNvPr id="7801" name="Google Shape;7801;p84"/>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4"/>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4"/>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4"/>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4"/>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4"/>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4"/>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4"/>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4"/>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4"/>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4"/>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4"/>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4"/>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4"/>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4"/>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4"/>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7" name="Google Shape;7817;p84"/>
          <p:cNvGrpSpPr/>
          <p:nvPr/>
        </p:nvGrpSpPr>
        <p:grpSpPr>
          <a:xfrm>
            <a:off x="1343123" y="3210890"/>
            <a:ext cx="431368" cy="380189"/>
            <a:chOff x="1356297" y="3210890"/>
            <a:chExt cx="431368" cy="380189"/>
          </a:xfrm>
        </p:grpSpPr>
        <p:sp>
          <p:nvSpPr>
            <p:cNvPr id="7818" name="Google Shape;7818;p84"/>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4"/>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4"/>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4"/>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4"/>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4"/>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4"/>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4"/>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4"/>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4"/>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4"/>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4"/>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4"/>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84"/>
          <p:cNvGrpSpPr/>
          <p:nvPr/>
        </p:nvGrpSpPr>
        <p:grpSpPr>
          <a:xfrm>
            <a:off x="1890563" y="3215540"/>
            <a:ext cx="411874" cy="370731"/>
            <a:chOff x="1903737" y="3215540"/>
            <a:chExt cx="411874" cy="370731"/>
          </a:xfrm>
        </p:grpSpPr>
        <p:sp>
          <p:nvSpPr>
            <p:cNvPr id="7832" name="Google Shape;7832;p84"/>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4"/>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4"/>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4"/>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4"/>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4"/>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4"/>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4"/>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4"/>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84"/>
          <p:cNvGrpSpPr/>
          <p:nvPr/>
        </p:nvGrpSpPr>
        <p:grpSpPr>
          <a:xfrm>
            <a:off x="2455290" y="3248854"/>
            <a:ext cx="397818" cy="304078"/>
            <a:chOff x="2468465" y="3248854"/>
            <a:chExt cx="397818" cy="304078"/>
          </a:xfrm>
        </p:grpSpPr>
        <p:sp>
          <p:nvSpPr>
            <p:cNvPr id="7842" name="Google Shape;7842;p84"/>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4"/>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4"/>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4"/>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4"/>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4"/>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84"/>
          <p:cNvGrpSpPr/>
          <p:nvPr/>
        </p:nvGrpSpPr>
        <p:grpSpPr>
          <a:xfrm>
            <a:off x="3003992" y="3216013"/>
            <a:ext cx="394376" cy="369812"/>
            <a:chOff x="3017166" y="3216013"/>
            <a:chExt cx="394376" cy="369812"/>
          </a:xfrm>
        </p:grpSpPr>
        <p:sp>
          <p:nvSpPr>
            <p:cNvPr id="7849" name="Google Shape;7849;p84"/>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4"/>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84"/>
          <p:cNvGrpSpPr/>
          <p:nvPr/>
        </p:nvGrpSpPr>
        <p:grpSpPr>
          <a:xfrm>
            <a:off x="4196868" y="3213228"/>
            <a:ext cx="199014" cy="375408"/>
            <a:chOff x="4210043" y="3213228"/>
            <a:chExt cx="199014" cy="375408"/>
          </a:xfrm>
        </p:grpSpPr>
        <p:sp>
          <p:nvSpPr>
            <p:cNvPr id="7852" name="Google Shape;7852;p84"/>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4"/>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4"/>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4"/>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4"/>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4"/>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4"/>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4"/>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4"/>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4"/>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84"/>
          <p:cNvGrpSpPr/>
          <p:nvPr/>
        </p:nvGrpSpPr>
        <p:grpSpPr>
          <a:xfrm>
            <a:off x="4804971" y="3203323"/>
            <a:ext cx="77845" cy="395165"/>
            <a:chOff x="4818146" y="3203323"/>
            <a:chExt cx="77845" cy="395165"/>
          </a:xfrm>
        </p:grpSpPr>
        <p:sp>
          <p:nvSpPr>
            <p:cNvPr id="7863" name="Google Shape;7863;p84"/>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4"/>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4"/>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4"/>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4"/>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4"/>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4"/>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4"/>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84"/>
          <p:cNvGrpSpPr/>
          <p:nvPr/>
        </p:nvGrpSpPr>
        <p:grpSpPr>
          <a:xfrm>
            <a:off x="5215716" y="3235428"/>
            <a:ext cx="344091" cy="332767"/>
            <a:chOff x="5228890" y="3235428"/>
            <a:chExt cx="344091" cy="332767"/>
          </a:xfrm>
        </p:grpSpPr>
        <p:sp>
          <p:nvSpPr>
            <p:cNvPr id="7872" name="Google Shape;7872;p84"/>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4"/>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4"/>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4"/>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4"/>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7" name="Google Shape;7877;p84"/>
          <p:cNvGrpSpPr/>
          <p:nvPr/>
        </p:nvGrpSpPr>
        <p:grpSpPr>
          <a:xfrm>
            <a:off x="5744739" y="3227047"/>
            <a:ext cx="388544" cy="347927"/>
            <a:chOff x="5757913" y="3227047"/>
            <a:chExt cx="388544" cy="347927"/>
          </a:xfrm>
        </p:grpSpPr>
        <p:sp>
          <p:nvSpPr>
            <p:cNvPr id="7878" name="Google Shape;7878;p84"/>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4"/>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80" name="Google Shape;7880;p84"/>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1" name="Google Shape;7881;p84"/>
          <p:cNvGrpSpPr/>
          <p:nvPr/>
        </p:nvGrpSpPr>
        <p:grpSpPr>
          <a:xfrm>
            <a:off x="6881681" y="3227074"/>
            <a:ext cx="324938" cy="347717"/>
            <a:chOff x="6894856" y="3227074"/>
            <a:chExt cx="324938" cy="347717"/>
          </a:xfrm>
        </p:grpSpPr>
        <p:sp>
          <p:nvSpPr>
            <p:cNvPr id="7882" name="Google Shape;7882;p84"/>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4"/>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4"/>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4"/>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4"/>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4"/>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4"/>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4"/>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4"/>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4"/>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4"/>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4"/>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4"/>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4"/>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4"/>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7" name="Google Shape;7897;p84"/>
          <p:cNvGrpSpPr/>
          <p:nvPr/>
        </p:nvGrpSpPr>
        <p:grpSpPr>
          <a:xfrm>
            <a:off x="7401772" y="3220873"/>
            <a:ext cx="360091" cy="360117"/>
            <a:chOff x="7414946" y="3220873"/>
            <a:chExt cx="360091" cy="360117"/>
          </a:xfrm>
        </p:grpSpPr>
        <p:sp>
          <p:nvSpPr>
            <p:cNvPr id="7898" name="Google Shape;7898;p84"/>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4"/>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4"/>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4"/>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4"/>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4"/>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4"/>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4"/>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4"/>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4"/>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4"/>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84"/>
          <p:cNvGrpSpPr/>
          <p:nvPr/>
        </p:nvGrpSpPr>
        <p:grpSpPr>
          <a:xfrm>
            <a:off x="8014052" y="3215041"/>
            <a:ext cx="231829" cy="371782"/>
            <a:chOff x="8027227" y="3215041"/>
            <a:chExt cx="231829" cy="371782"/>
          </a:xfrm>
        </p:grpSpPr>
        <p:sp>
          <p:nvSpPr>
            <p:cNvPr id="7910" name="Google Shape;7910;p84"/>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4"/>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4"/>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4"/>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4"/>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4"/>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4"/>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4"/>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4"/>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4"/>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0" name="Google Shape;7920;p84"/>
          <p:cNvGrpSpPr/>
          <p:nvPr/>
        </p:nvGrpSpPr>
        <p:grpSpPr>
          <a:xfrm>
            <a:off x="4347102" y="4146138"/>
            <a:ext cx="395638" cy="420544"/>
            <a:chOff x="4093603" y="4146138"/>
            <a:chExt cx="395638" cy="420544"/>
          </a:xfrm>
        </p:grpSpPr>
        <p:sp>
          <p:nvSpPr>
            <p:cNvPr id="7921" name="Google Shape;7921;p84"/>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4"/>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4"/>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4"/>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4"/>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4"/>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4"/>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4"/>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4"/>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4"/>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4"/>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4"/>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4"/>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4"/>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4"/>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4"/>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4"/>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8" name="Google Shape;7938;p84"/>
          <p:cNvGrpSpPr/>
          <p:nvPr/>
        </p:nvGrpSpPr>
        <p:grpSpPr>
          <a:xfrm>
            <a:off x="4897905" y="4162322"/>
            <a:ext cx="392065" cy="387887"/>
            <a:chOff x="4644406" y="4162322"/>
            <a:chExt cx="392065" cy="387887"/>
          </a:xfrm>
        </p:grpSpPr>
        <p:sp>
          <p:nvSpPr>
            <p:cNvPr id="7939" name="Google Shape;7939;p84"/>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4"/>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4"/>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4"/>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4"/>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4"/>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5" name="Google Shape;7945;p84"/>
          <p:cNvGrpSpPr/>
          <p:nvPr/>
        </p:nvGrpSpPr>
        <p:grpSpPr>
          <a:xfrm>
            <a:off x="5981882" y="4221698"/>
            <a:ext cx="417128" cy="269162"/>
            <a:chOff x="5728383" y="4221698"/>
            <a:chExt cx="417128" cy="269162"/>
          </a:xfrm>
        </p:grpSpPr>
        <p:sp>
          <p:nvSpPr>
            <p:cNvPr id="7946" name="Google Shape;7946;p84"/>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4"/>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4"/>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4"/>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4"/>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4"/>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4"/>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4"/>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4"/>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4"/>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4"/>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4"/>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84"/>
          <p:cNvGrpSpPr/>
          <p:nvPr/>
        </p:nvGrpSpPr>
        <p:grpSpPr>
          <a:xfrm>
            <a:off x="821036" y="3696905"/>
            <a:ext cx="371782" cy="342751"/>
            <a:chOff x="834210" y="3696905"/>
            <a:chExt cx="371782" cy="342751"/>
          </a:xfrm>
        </p:grpSpPr>
        <p:sp>
          <p:nvSpPr>
            <p:cNvPr id="7959" name="Google Shape;7959;p84"/>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4"/>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4"/>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4"/>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4"/>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4"/>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4"/>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4"/>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4"/>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4"/>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4"/>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4"/>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1" name="Google Shape;7971;p84"/>
          <p:cNvGrpSpPr/>
          <p:nvPr/>
        </p:nvGrpSpPr>
        <p:grpSpPr>
          <a:xfrm>
            <a:off x="1346223" y="3682271"/>
            <a:ext cx="395296" cy="371966"/>
            <a:chOff x="1359398" y="3682271"/>
            <a:chExt cx="395296" cy="371966"/>
          </a:xfrm>
        </p:grpSpPr>
        <p:sp>
          <p:nvSpPr>
            <p:cNvPr id="7972" name="Google Shape;7972;p84"/>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4"/>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4"/>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4"/>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4"/>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4"/>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4"/>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84"/>
          <p:cNvGrpSpPr/>
          <p:nvPr/>
        </p:nvGrpSpPr>
        <p:grpSpPr>
          <a:xfrm>
            <a:off x="1894924" y="3682271"/>
            <a:ext cx="395296" cy="371966"/>
            <a:chOff x="1908099" y="3682271"/>
            <a:chExt cx="395296" cy="371966"/>
          </a:xfrm>
        </p:grpSpPr>
        <p:sp>
          <p:nvSpPr>
            <p:cNvPr id="7980" name="Google Shape;7980;p84"/>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4"/>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4"/>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4"/>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4"/>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4"/>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4"/>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7" name="Google Shape;7987;p84"/>
          <p:cNvGrpSpPr/>
          <p:nvPr/>
        </p:nvGrpSpPr>
        <p:grpSpPr>
          <a:xfrm>
            <a:off x="2443625" y="3682271"/>
            <a:ext cx="395270" cy="371966"/>
            <a:chOff x="2456800" y="3682271"/>
            <a:chExt cx="395270" cy="371966"/>
          </a:xfrm>
        </p:grpSpPr>
        <p:sp>
          <p:nvSpPr>
            <p:cNvPr id="7988" name="Google Shape;7988;p84"/>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4"/>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4"/>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4"/>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4"/>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4"/>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4"/>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4"/>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4"/>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84"/>
          <p:cNvGrpSpPr/>
          <p:nvPr/>
        </p:nvGrpSpPr>
        <p:grpSpPr>
          <a:xfrm>
            <a:off x="3001075" y="3682271"/>
            <a:ext cx="391092" cy="371940"/>
            <a:chOff x="3014250" y="3682271"/>
            <a:chExt cx="391092" cy="371940"/>
          </a:xfrm>
        </p:grpSpPr>
        <p:sp>
          <p:nvSpPr>
            <p:cNvPr id="7998" name="Google Shape;7998;p84"/>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4"/>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4"/>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84"/>
          <p:cNvGrpSpPr/>
          <p:nvPr/>
        </p:nvGrpSpPr>
        <p:grpSpPr>
          <a:xfrm>
            <a:off x="3555950" y="3702947"/>
            <a:ext cx="388728" cy="330692"/>
            <a:chOff x="3569125" y="3702947"/>
            <a:chExt cx="388728" cy="330692"/>
          </a:xfrm>
        </p:grpSpPr>
        <p:sp>
          <p:nvSpPr>
            <p:cNvPr id="8002" name="Google Shape;8002;p84"/>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4"/>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4"/>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4"/>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84"/>
          <p:cNvGrpSpPr/>
          <p:nvPr/>
        </p:nvGrpSpPr>
        <p:grpSpPr>
          <a:xfrm>
            <a:off x="4098819" y="3682455"/>
            <a:ext cx="387992" cy="371625"/>
            <a:chOff x="4111994" y="3682455"/>
            <a:chExt cx="387992" cy="371625"/>
          </a:xfrm>
        </p:grpSpPr>
        <p:sp>
          <p:nvSpPr>
            <p:cNvPr id="8007" name="Google Shape;8007;p84"/>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4"/>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84"/>
          <p:cNvGrpSpPr/>
          <p:nvPr/>
        </p:nvGrpSpPr>
        <p:grpSpPr>
          <a:xfrm>
            <a:off x="4661734" y="3682271"/>
            <a:ext cx="371966" cy="371966"/>
            <a:chOff x="4674908" y="3682271"/>
            <a:chExt cx="371966" cy="371966"/>
          </a:xfrm>
        </p:grpSpPr>
        <p:sp>
          <p:nvSpPr>
            <p:cNvPr id="8010" name="Google Shape;8010;p84"/>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4"/>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4"/>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4"/>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84"/>
          <p:cNvGrpSpPr/>
          <p:nvPr/>
        </p:nvGrpSpPr>
        <p:grpSpPr>
          <a:xfrm>
            <a:off x="5210435" y="3731112"/>
            <a:ext cx="371782" cy="274285"/>
            <a:chOff x="5223609" y="3731112"/>
            <a:chExt cx="371782" cy="274285"/>
          </a:xfrm>
        </p:grpSpPr>
        <p:sp>
          <p:nvSpPr>
            <p:cNvPr id="8015" name="Google Shape;8015;p84"/>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4"/>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7" name="Google Shape;8017;p84"/>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8" name="Google Shape;8018;p84"/>
          <p:cNvGrpSpPr/>
          <p:nvPr/>
        </p:nvGrpSpPr>
        <p:grpSpPr>
          <a:xfrm>
            <a:off x="6306734" y="3696721"/>
            <a:ext cx="373963" cy="343119"/>
            <a:chOff x="6319908" y="3696721"/>
            <a:chExt cx="373963" cy="343119"/>
          </a:xfrm>
        </p:grpSpPr>
        <p:sp>
          <p:nvSpPr>
            <p:cNvPr id="8019" name="Google Shape;8019;p84"/>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4"/>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4"/>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4"/>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4"/>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4"/>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4"/>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4"/>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4"/>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84"/>
          <p:cNvGrpSpPr/>
          <p:nvPr/>
        </p:nvGrpSpPr>
        <p:grpSpPr>
          <a:xfrm>
            <a:off x="6858167" y="3740044"/>
            <a:ext cx="371966" cy="256420"/>
            <a:chOff x="6871342" y="3740044"/>
            <a:chExt cx="371966" cy="256420"/>
          </a:xfrm>
        </p:grpSpPr>
        <p:sp>
          <p:nvSpPr>
            <p:cNvPr id="8029" name="Google Shape;8029;p84"/>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4"/>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4"/>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4"/>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4"/>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4"/>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4"/>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4"/>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4"/>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4"/>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4"/>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4"/>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84"/>
          <p:cNvGrpSpPr/>
          <p:nvPr/>
        </p:nvGrpSpPr>
        <p:grpSpPr>
          <a:xfrm>
            <a:off x="7389187" y="3681535"/>
            <a:ext cx="402757" cy="372728"/>
            <a:chOff x="7402362" y="3681535"/>
            <a:chExt cx="402757" cy="372728"/>
          </a:xfrm>
        </p:grpSpPr>
        <p:sp>
          <p:nvSpPr>
            <p:cNvPr id="8042" name="Google Shape;8042;p84"/>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4"/>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4"/>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4"/>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4"/>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4"/>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4"/>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4"/>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4"/>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4"/>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4"/>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4"/>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4"/>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4"/>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4"/>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4"/>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84"/>
          <p:cNvGrpSpPr/>
          <p:nvPr/>
        </p:nvGrpSpPr>
        <p:grpSpPr>
          <a:xfrm>
            <a:off x="7947530" y="3736235"/>
            <a:ext cx="378902" cy="264065"/>
            <a:chOff x="7960705" y="3736235"/>
            <a:chExt cx="378902" cy="264065"/>
          </a:xfrm>
        </p:grpSpPr>
        <p:sp>
          <p:nvSpPr>
            <p:cNvPr id="8059" name="Google Shape;8059;p84"/>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4"/>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4"/>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4"/>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4"/>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4"/>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4"/>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4"/>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4"/>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4"/>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4"/>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4"/>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4"/>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4"/>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84"/>
          <p:cNvGrpSpPr/>
          <p:nvPr/>
        </p:nvGrpSpPr>
        <p:grpSpPr>
          <a:xfrm>
            <a:off x="6654327" y="4162270"/>
            <a:ext cx="166200" cy="388019"/>
            <a:chOff x="6400828" y="4162270"/>
            <a:chExt cx="166200" cy="388019"/>
          </a:xfrm>
        </p:grpSpPr>
        <p:sp>
          <p:nvSpPr>
            <p:cNvPr id="8074" name="Google Shape;8074;p84"/>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4"/>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4"/>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4"/>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4"/>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4"/>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4"/>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84"/>
          <p:cNvGrpSpPr/>
          <p:nvPr/>
        </p:nvGrpSpPr>
        <p:grpSpPr>
          <a:xfrm>
            <a:off x="7173314" y="4162270"/>
            <a:ext cx="225260" cy="388019"/>
            <a:chOff x="6919815" y="4162270"/>
            <a:chExt cx="225260" cy="388019"/>
          </a:xfrm>
        </p:grpSpPr>
        <p:sp>
          <p:nvSpPr>
            <p:cNvPr id="8082" name="Google Shape;8082;p84"/>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4"/>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4"/>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4"/>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4"/>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4"/>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4"/>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4"/>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84"/>
          <p:cNvGrpSpPr/>
          <p:nvPr/>
        </p:nvGrpSpPr>
        <p:grpSpPr>
          <a:xfrm>
            <a:off x="7639099" y="4177035"/>
            <a:ext cx="388728" cy="358383"/>
            <a:chOff x="7385600" y="4177035"/>
            <a:chExt cx="388728" cy="358383"/>
          </a:xfrm>
        </p:grpSpPr>
        <p:sp>
          <p:nvSpPr>
            <p:cNvPr id="8091" name="Google Shape;8091;p84"/>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4"/>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4"/>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4"/>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4"/>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4"/>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4"/>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84"/>
          <p:cNvGrpSpPr/>
          <p:nvPr/>
        </p:nvGrpSpPr>
        <p:grpSpPr>
          <a:xfrm>
            <a:off x="3611911" y="3259862"/>
            <a:ext cx="369207" cy="258259"/>
            <a:chOff x="3625085" y="3259862"/>
            <a:chExt cx="369207" cy="258259"/>
          </a:xfrm>
        </p:grpSpPr>
        <p:sp>
          <p:nvSpPr>
            <p:cNvPr id="8099" name="Google Shape;8099;p84"/>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4"/>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4"/>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4"/>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4"/>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4"/>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4"/>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4"/>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4"/>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4"/>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4"/>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4"/>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4"/>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2" name="Google Shape;8112;p84"/>
          <p:cNvGrpSpPr/>
          <p:nvPr/>
        </p:nvGrpSpPr>
        <p:grpSpPr>
          <a:xfrm>
            <a:off x="6304185" y="3276808"/>
            <a:ext cx="363217" cy="248590"/>
            <a:chOff x="6317360" y="3276808"/>
            <a:chExt cx="363217" cy="248590"/>
          </a:xfrm>
        </p:grpSpPr>
        <p:sp>
          <p:nvSpPr>
            <p:cNvPr id="8113" name="Google Shape;8113;p84"/>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4"/>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4"/>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4"/>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4"/>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4"/>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4"/>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4"/>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4"/>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4"/>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4"/>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4"/>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4"/>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4"/>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4"/>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4"/>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4"/>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4"/>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4"/>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4"/>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4"/>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4"/>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4"/>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4"/>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4"/>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4"/>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4"/>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84"/>
          <p:cNvGrpSpPr/>
          <p:nvPr/>
        </p:nvGrpSpPr>
        <p:grpSpPr>
          <a:xfrm>
            <a:off x="5337891" y="4183682"/>
            <a:ext cx="504064" cy="325595"/>
            <a:chOff x="5084391" y="4183682"/>
            <a:chExt cx="504064" cy="325595"/>
          </a:xfrm>
        </p:grpSpPr>
        <p:sp>
          <p:nvSpPr>
            <p:cNvPr id="8141" name="Google Shape;8141;p84"/>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4"/>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4"/>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4"/>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4"/>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4"/>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4"/>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4"/>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4"/>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4"/>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4"/>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4"/>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4"/>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4"/>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4"/>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4"/>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84"/>
          <p:cNvGrpSpPr/>
          <p:nvPr/>
        </p:nvGrpSpPr>
        <p:grpSpPr>
          <a:xfrm>
            <a:off x="7934420" y="2347996"/>
            <a:ext cx="379795" cy="267165"/>
            <a:chOff x="7947595" y="2347996"/>
            <a:chExt cx="379795" cy="267165"/>
          </a:xfrm>
        </p:grpSpPr>
        <p:sp>
          <p:nvSpPr>
            <p:cNvPr id="8158" name="Google Shape;8158;p84"/>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4"/>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4"/>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4"/>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4"/>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4"/>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4"/>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4"/>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4"/>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7" name="Google Shape;8167;p84"/>
          <p:cNvGrpSpPr/>
          <p:nvPr/>
        </p:nvGrpSpPr>
        <p:grpSpPr>
          <a:xfrm>
            <a:off x="6387469" y="2310269"/>
            <a:ext cx="275362" cy="338784"/>
            <a:chOff x="6400644" y="2310269"/>
            <a:chExt cx="275362" cy="338784"/>
          </a:xfrm>
        </p:grpSpPr>
        <p:sp>
          <p:nvSpPr>
            <p:cNvPr id="8168" name="Google Shape;8168;p84"/>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4"/>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4"/>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4"/>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4"/>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4"/>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4"/>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4"/>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4"/>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4"/>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4"/>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4"/>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4"/>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84"/>
          <p:cNvGrpSpPr/>
          <p:nvPr/>
        </p:nvGrpSpPr>
        <p:grpSpPr>
          <a:xfrm>
            <a:off x="1595767" y="4161009"/>
            <a:ext cx="359565" cy="358094"/>
            <a:chOff x="1342268" y="4161009"/>
            <a:chExt cx="359565" cy="358094"/>
          </a:xfrm>
        </p:grpSpPr>
        <p:sp>
          <p:nvSpPr>
            <p:cNvPr id="8182" name="Google Shape;8182;p84"/>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4"/>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4"/>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4"/>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4"/>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4"/>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4"/>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4"/>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4"/>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84"/>
          <p:cNvGrpSpPr/>
          <p:nvPr/>
        </p:nvGrpSpPr>
        <p:grpSpPr>
          <a:xfrm>
            <a:off x="1899837" y="2764940"/>
            <a:ext cx="417523" cy="374252"/>
            <a:chOff x="1913012" y="2764940"/>
            <a:chExt cx="417523" cy="374252"/>
          </a:xfrm>
        </p:grpSpPr>
        <p:sp>
          <p:nvSpPr>
            <p:cNvPr id="8192" name="Google Shape;8192;p84"/>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4"/>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4"/>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4"/>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4"/>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4"/>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4"/>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4"/>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4"/>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4"/>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4"/>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4"/>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84"/>
          <p:cNvGrpSpPr/>
          <p:nvPr/>
        </p:nvGrpSpPr>
        <p:grpSpPr>
          <a:xfrm>
            <a:off x="817568" y="2763601"/>
            <a:ext cx="384734" cy="381556"/>
            <a:chOff x="830742" y="2763601"/>
            <a:chExt cx="384734" cy="381556"/>
          </a:xfrm>
        </p:grpSpPr>
        <p:sp>
          <p:nvSpPr>
            <p:cNvPr id="8205" name="Google Shape;8205;p84"/>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4"/>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4"/>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4"/>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4"/>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4"/>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4"/>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4"/>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4"/>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4"/>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4"/>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4"/>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4"/>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4"/>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4"/>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4"/>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4"/>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4"/>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4"/>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4"/>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4"/>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84"/>
          <p:cNvGrpSpPr/>
          <p:nvPr/>
        </p:nvGrpSpPr>
        <p:grpSpPr>
          <a:xfrm>
            <a:off x="3260997" y="4183419"/>
            <a:ext cx="375434" cy="329667"/>
            <a:chOff x="3007498" y="4183419"/>
            <a:chExt cx="375434" cy="329667"/>
          </a:xfrm>
        </p:grpSpPr>
        <p:sp>
          <p:nvSpPr>
            <p:cNvPr id="8227" name="Google Shape;8227;p84"/>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4"/>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4"/>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4"/>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4"/>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4"/>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4"/>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4"/>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4"/>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4"/>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4"/>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4"/>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4"/>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4"/>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4"/>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4"/>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4"/>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4"/>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4"/>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4"/>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84"/>
          <p:cNvGrpSpPr/>
          <p:nvPr/>
        </p:nvGrpSpPr>
        <p:grpSpPr>
          <a:xfrm>
            <a:off x="6906101" y="2766990"/>
            <a:ext cx="274550" cy="354728"/>
            <a:chOff x="7606826" y="2419290"/>
            <a:chExt cx="274550" cy="354728"/>
          </a:xfrm>
        </p:grpSpPr>
        <p:sp>
          <p:nvSpPr>
            <p:cNvPr id="8248" name="Google Shape;8248;p84"/>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4"/>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4"/>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4"/>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4"/>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4"/>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4"/>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4"/>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4"/>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4"/>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4"/>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4"/>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4"/>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4"/>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4"/>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84"/>
          <p:cNvGrpSpPr/>
          <p:nvPr/>
        </p:nvGrpSpPr>
        <p:grpSpPr>
          <a:xfrm>
            <a:off x="7536994" y="2777003"/>
            <a:ext cx="263316" cy="354728"/>
            <a:chOff x="8062968" y="2419290"/>
            <a:chExt cx="263316" cy="354728"/>
          </a:xfrm>
        </p:grpSpPr>
        <p:sp>
          <p:nvSpPr>
            <p:cNvPr id="8264" name="Google Shape;8264;p84"/>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4"/>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4"/>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4"/>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4"/>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4"/>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4"/>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4"/>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4"/>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4"/>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4"/>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4"/>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4"/>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4"/>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4"/>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4"/>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4"/>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1" name="Google Shape;8281;p84"/>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8282" name="Google Shape;8282;p8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8283" name="Google Shape;8283;p84"/>
          <p:cNvGrpSpPr/>
          <p:nvPr/>
        </p:nvGrpSpPr>
        <p:grpSpPr>
          <a:xfrm>
            <a:off x="1089824" y="4149725"/>
            <a:ext cx="364280" cy="363684"/>
            <a:chOff x="836325" y="4149725"/>
            <a:chExt cx="364280" cy="363684"/>
          </a:xfrm>
        </p:grpSpPr>
        <p:sp>
          <p:nvSpPr>
            <p:cNvPr id="8284" name="Google Shape;8284;p84"/>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4"/>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4"/>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4"/>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4"/>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4"/>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4"/>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294"/>
        <p:cNvGrpSpPr/>
        <p:nvPr/>
      </p:nvGrpSpPr>
      <p:grpSpPr>
        <a:xfrm>
          <a:off x="0" y="0"/>
          <a:ext cx="0" cy="0"/>
          <a:chOff x="0" y="0"/>
          <a:chExt cx="0" cy="0"/>
        </a:xfrm>
      </p:grpSpPr>
      <p:grpSp>
        <p:nvGrpSpPr>
          <p:cNvPr id="8295" name="Google Shape;8295;p85"/>
          <p:cNvGrpSpPr/>
          <p:nvPr/>
        </p:nvGrpSpPr>
        <p:grpSpPr>
          <a:xfrm>
            <a:off x="7071588" y="2263554"/>
            <a:ext cx="362163" cy="347098"/>
            <a:chOff x="7075663" y="2444129"/>
            <a:chExt cx="362163" cy="347098"/>
          </a:xfrm>
        </p:grpSpPr>
        <p:sp>
          <p:nvSpPr>
            <p:cNvPr id="8296" name="Google Shape;8296;p85"/>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5"/>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5"/>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5"/>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5"/>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5"/>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5"/>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5"/>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85"/>
          <p:cNvGrpSpPr/>
          <p:nvPr/>
        </p:nvGrpSpPr>
        <p:grpSpPr>
          <a:xfrm>
            <a:off x="6634100" y="2256009"/>
            <a:ext cx="372197" cy="362163"/>
            <a:chOff x="6638175" y="2436584"/>
            <a:chExt cx="372197" cy="362163"/>
          </a:xfrm>
        </p:grpSpPr>
        <p:sp>
          <p:nvSpPr>
            <p:cNvPr id="8305" name="Google Shape;8305;p85"/>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5"/>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5"/>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5"/>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5"/>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5"/>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5"/>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5"/>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5"/>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5"/>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5"/>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5"/>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5"/>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85"/>
          <p:cNvGrpSpPr/>
          <p:nvPr/>
        </p:nvGrpSpPr>
        <p:grpSpPr>
          <a:xfrm>
            <a:off x="6188831" y="2258865"/>
            <a:ext cx="371699" cy="356084"/>
            <a:chOff x="6192906" y="2439440"/>
            <a:chExt cx="371699" cy="356084"/>
          </a:xfrm>
        </p:grpSpPr>
        <p:sp>
          <p:nvSpPr>
            <p:cNvPr id="8319" name="Google Shape;8319;p85"/>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5"/>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5"/>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5"/>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5"/>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5"/>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5"/>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5"/>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5"/>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5"/>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5"/>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5"/>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5"/>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85"/>
          <p:cNvGrpSpPr/>
          <p:nvPr/>
        </p:nvGrpSpPr>
        <p:grpSpPr>
          <a:xfrm>
            <a:off x="5758392" y="2256009"/>
            <a:ext cx="362163" cy="362163"/>
            <a:chOff x="5762467" y="2436584"/>
            <a:chExt cx="362163" cy="362163"/>
          </a:xfrm>
        </p:grpSpPr>
        <p:sp>
          <p:nvSpPr>
            <p:cNvPr id="8333" name="Google Shape;8333;p85"/>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5"/>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5"/>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5"/>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5"/>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5"/>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5"/>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5"/>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5"/>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5"/>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5"/>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5"/>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5"/>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5"/>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5"/>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5"/>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5"/>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5"/>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5"/>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5"/>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5"/>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5"/>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5"/>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5"/>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5"/>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85"/>
          <p:cNvGrpSpPr/>
          <p:nvPr/>
        </p:nvGrpSpPr>
        <p:grpSpPr>
          <a:xfrm>
            <a:off x="5319646" y="2256454"/>
            <a:ext cx="362922" cy="361219"/>
            <a:chOff x="5323721" y="2437029"/>
            <a:chExt cx="362922" cy="361219"/>
          </a:xfrm>
        </p:grpSpPr>
        <p:sp>
          <p:nvSpPr>
            <p:cNvPr id="8359" name="Google Shape;8359;p85"/>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5"/>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5"/>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5"/>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5"/>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5"/>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5"/>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5"/>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5"/>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5"/>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5"/>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5"/>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5"/>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5"/>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5"/>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5"/>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5"/>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6" name="Google Shape;8376;p85"/>
          <p:cNvGrpSpPr/>
          <p:nvPr/>
        </p:nvGrpSpPr>
        <p:grpSpPr>
          <a:xfrm>
            <a:off x="4871862" y="2288156"/>
            <a:ext cx="407122" cy="315448"/>
            <a:chOff x="4875937" y="2468731"/>
            <a:chExt cx="407122" cy="315448"/>
          </a:xfrm>
        </p:grpSpPr>
        <p:sp>
          <p:nvSpPr>
            <p:cNvPr id="8377" name="Google Shape;8377;p85"/>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5"/>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5"/>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5"/>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5"/>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5"/>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5"/>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5"/>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5"/>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5"/>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5"/>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5"/>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5"/>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5"/>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5"/>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5"/>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5"/>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5"/>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5"/>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85"/>
          <p:cNvGrpSpPr/>
          <p:nvPr/>
        </p:nvGrpSpPr>
        <p:grpSpPr>
          <a:xfrm>
            <a:off x="4889207" y="3624199"/>
            <a:ext cx="242114" cy="362163"/>
            <a:chOff x="4893282" y="3804774"/>
            <a:chExt cx="242114" cy="362163"/>
          </a:xfrm>
        </p:grpSpPr>
        <p:sp>
          <p:nvSpPr>
            <p:cNvPr id="8397" name="Google Shape;8397;p85"/>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5"/>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5"/>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5"/>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5"/>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5"/>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5"/>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5"/>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5"/>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5"/>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5"/>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5"/>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5"/>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5"/>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5"/>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5"/>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5"/>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5"/>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5"/>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5"/>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5"/>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5"/>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5"/>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5"/>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5"/>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5"/>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85"/>
          <p:cNvGrpSpPr/>
          <p:nvPr/>
        </p:nvGrpSpPr>
        <p:grpSpPr>
          <a:xfrm>
            <a:off x="6244087" y="3624199"/>
            <a:ext cx="231058" cy="362425"/>
            <a:chOff x="6248162" y="3804774"/>
            <a:chExt cx="231058" cy="362425"/>
          </a:xfrm>
        </p:grpSpPr>
        <p:sp>
          <p:nvSpPr>
            <p:cNvPr id="8424" name="Google Shape;8424;p85"/>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5"/>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5"/>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5"/>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85"/>
          <p:cNvGrpSpPr/>
          <p:nvPr/>
        </p:nvGrpSpPr>
        <p:grpSpPr>
          <a:xfrm>
            <a:off x="5342493" y="3624199"/>
            <a:ext cx="233337" cy="362163"/>
            <a:chOff x="5346568" y="3804774"/>
            <a:chExt cx="233337" cy="362163"/>
          </a:xfrm>
        </p:grpSpPr>
        <p:sp>
          <p:nvSpPr>
            <p:cNvPr id="8429" name="Google Shape;8429;p85"/>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5"/>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5"/>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5"/>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5"/>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5"/>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5"/>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5"/>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5"/>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5"/>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5"/>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5"/>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5"/>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5"/>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5"/>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5"/>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5"/>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5"/>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5"/>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85"/>
          <p:cNvGrpSpPr/>
          <p:nvPr/>
        </p:nvGrpSpPr>
        <p:grpSpPr>
          <a:xfrm>
            <a:off x="6700910" y="3624566"/>
            <a:ext cx="209967" cy="361639"/>
            <a:chOff x="6704985" y="3805141"/>
            <a:chExt cx="209967" cy="361639"/>
          </a:xfrm>
        </p:grpSpPr>
        <p:sp>
          <p:nvSpPr>
            <p:cNvPr id="8449" name="Google Shape;8449;p85"/>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5"/>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5"/>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5"/>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5"/>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5"/>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5"/>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5"/>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5"/>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5"/>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5"/>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5"/>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85"/>
          <p:cNvGrpSpPr/>
          <p:nvPr/>
        </p:nvGrpSpPr>
        <p:grpSpPr>
          <a:xfrm>
            <a:off x="7509809" y="2267694"/>
            <a:ext cx="363184" cy="338792"/>
            <a:chOff x="7513884" y="2448269"/>
            <a:chExt cx="363184" cy="338792"/>
          </a:xfrm>
        </p:grpSpPr>
        <p:sp>
          <p:nvSpPr>
            <p:cNvPr id="8462" name="Google Shape;8462;p85"/>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5"/>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5"/>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5"/>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5"/>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5"/>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85"/>
          <p:cNvGrpSpPr/>
          <p:nvPr/>
        </p:nvGrpSpPr>
        <p:grpSpPr>
          <a:xfrm>
            <a:off x="5773692" y="3624251"/>
            <a:ext cx="258699" cy="362136"/>
            <a:chOff x="5777767" y="3804826"/>
            <a:chExt cx="258699" cy="362136"/>
          </a:xfrm>
        </p:grpSpPr>
        <p:sp>
          <p:nvSpPr>
            <p:cNvPr id="8469" name="Google Shape;8469;p85"/>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5"/>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5"/>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85"/>
          <p:cNvGrpSpPr/>
          <p:nvPr/>
        </p:nvGrpSpPr>
        <p:grpSpPr>
          <a:xfrm>
            <a:off x="7949026" y="2256009"/>
            <a:ext cx="361691" cy="362163"/>
            <a:chOff x="7953101" y="2436584"/>
            <a:chExt cx="361691" cy="362163"/>
          </a:xfrm>
        </p:grpSpPr>
        <p:sp>
          <p:nvSpPr>
            <p:cNvPr id="8473" name="Google Shape;8473;p85"/>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5"/>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5"/>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5"/>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5"/>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5"/>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5"/>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5"/>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5"/>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85"/>
          <p:cNvGrpSpPr/>
          <p:nvPr/>
        </p:nvGrpSpPr>
        <p:grpSpPr>
          <a:xfrm>
            <a:off x="4855278" y="3174555"/>
            <a:ext cx="373481" cy="362267"/>
            <a:chOff x="4859353" y="3355130"/>
            <a:chExt cx="373481" cy="362267"/>
          </a:xfrm>
        </p:grpSpPr>
        <p:sp>
          <p:nvSpPr>
            <p:cNvPr id="8483" name="Google Shape;8483;p85"/>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5"/>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5"/>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5"/>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5"/>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5"/>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5"/>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5"/>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5"/>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5"/>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5"/>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5"/>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5"/>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5"/>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85"/>
          <p:cNvGrpSpPr/>
          <p:nvPr/>
        </p:nvGrpSpPr>
        <p:grpSpPr>
          <a:xfrm>
            <a:off x="6633603" y="1320407"/>
            <a:ext cx="378721" cy="362005"/>
            <a:chOff x="6637678" y="1500982"/>
            <a:chExt cx="378721" cy="362005"/>
          </a:xfrm>
        </p:grpSpPr>
        <p:sp>
          <p:nvSpPr>
            <p:cNvPr id="8498" name="Google Shape;8498;p85"/>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5"/>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5"/>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5"/>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5"/>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5"/>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5"/>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5"/>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5"/>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5"/>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5"/>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5"/>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5"/>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5"/>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5"/>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5"/>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85"/>
          <p:cNvGrpSpPr/>
          <p:nvPr/>
        </p:nvGrpSpPr>
        <p:grpSpPr>
          <a:xfrm>
            <a:off x="5823918" y="3174921"/>
            <a:ext cx="223041" cy="362163"/>
            <a:chOff x="5827993" y="3355496"/>
            <a:chExt cx="223041" cy="362163"/>
          </a:xfrm>
        </p:grpSpPr>
        <p:sp>
          <p:nvSpPr>
            <p:cNvPr id="8515" name="Google Shape;8515;p85"/>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5"/>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5"/>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5"/>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5"/>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5"/>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5"/>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5"/>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5"/>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5"/>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5"/>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5"/>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5"/>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5"/>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5"/>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85"/>
          <p:cNvGrpSpPr/>
          <p:nvPr/>
        </p:nvGrpSpPr>
        <p:grpSpPr>
          <a:xfrm>
            <a:off x="7524638" y="1320066"/>
            <a:ext cx="370520" cy="361586"/>
            <a:chOff x="7528713" y="1500641"/>
            <a:chExt cx="370520" cy="361586"/>
          </a:xfrm>
        </p:grpSpPr>
        <p:sp>
          <p:nvSpPr>
            <p:cNvPr id="8531" name="Google Shape;8531;p85"/>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5"/>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5"/>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5"/>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5"/>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5"/>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5"/>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85"/>
          <p:cNvGrpSpPr/>
          <p:nvPr/>
        </p:nvGrpSpPr>
        <p:grpSpPr>
          <a:xfrm>
            <a:off x="5313123" y="3174921"/>
            <a:ext cx="367429" cy="362163"/>
            <a:chOff x="5317198" y="3355496"/>
            <a:chExt cx="367429" cy="362163"/>
          </a:xfrm>
        </p:grpSpPr>
        <p:sp>
          <p:nvSpPr>
            <p:cNvPr id="8539" name="Google Shape;8539;p85"/>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5"/>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5"/>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5"/>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5"/>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5"/>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5"/>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5"/>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5"/>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5"/>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5"/>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5"/>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5"/>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5"/>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5"/>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5"/>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5" name="Google Shape;8555;p85"/>
          <p:cNvGrpSpPr/>
          <p:nvPr/>
        </p:nvGrpSpPr>
        <p:grpSpPr>
          <a:xfrm>
            <a:off x="5298896" y="1319988"/>
            <a:ext cx="383175" cy="362241"/>
            <a:chOff x="5302971" y="1500563"/>
            <a:chExt cx="383175" cy="362241"/>
          </a:xfrm>
        </p:grpSpPr>
        <p:sp>
          <p:nvSpPr>
            <p:cNvPr id="8556" name="Google Shape;8556;p85"/>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5"/>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8" name="Google Shape;8558;p85"/>
          <p:cNvGrpSpPr/>
          <p:nvPr/>
        </p:nvGrpSpPr>
        <p:grpSpPr>
          <a:xfrm>
            <a:off x="6198630" y="1344878"/>
            <a:ext cx="364180" cy="312461"/>
            <a:chOff x="6202705" y="1525453"/>
            <a:chExt cx="364180" cy="312461"/>
          </a:xfrm>
        </p:grpSpPr>
        <p:sp>
          <p:nvSpPr>
            <p:cNvPr id="8559" name="Google Shape;8559;p85"/>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5"/>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5"/>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5"/>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5"/>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5"/>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5"/>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6" name="Google Shape;8566;p85"/>
          <p:cNvGrpSpPr/>
          <p:nvPr/>
        </p:nvGrpSpPr>
        <p:grpSpPr>
          <a:xfrm>
            <a:off x="7083142" y="1323027"/>
            <a:ext cx="362398" cy="356163"/>
            <a:chOff x="7087217" y="1503602"/>
            <a:chExt cx="362398" cy="356163"/>
          </a:xfrm>
        </p:grpSpPr>
        <p:sp>
          <p:nvSpPr>
            <p:cNvPr id="8567" name="Google Shape;8567;p85"/>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5"/>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5"/>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5"/>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5"/>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5"/>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5"/>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5"/>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5"/>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5"/>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5"/>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5"/>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5"/>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5"/>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5"/>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5"/>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5"/>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5"/>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5"/>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5"/>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5"/>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8" name="Google Shape;8588;p85"/>
          <p:cNvGrpSpPr/>
          <p:nvPr/>
        </p:nvGrpSpPr>
        <p:grpSpPr>
          <a:xfrm>
            <a:off x="7964877" y="1320302"/>
            <a:ext cx="378747" cy="361455"/>
            <a:chOff x="7968952" y="1500877"/>
            <a:chExt cx="378747" cy="361455"/>
          </a:xfrm>
        </p:grpSpPr>
        <p:sp>
          <p:nvSpPr>
            <p:cNvPr id="8589" name="Google Shape;8589;p85"/>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5"/>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5"/>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5"/>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5"/>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5"/>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5"/>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5"/>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5"/>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5"/>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5"/>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5"/>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5"/>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5"/>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5"/>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4" name="Google Shape;8604;p85"/>
          <p:cNvGrpSpPr/>
          <p:nvPr/>
        </p:nvGrpSpPr>
        <p:grpSpPr>
          <a:xfrm>
            <a:off x="5757370" y="1361148"/>
            <a:ext cx="362163" cy="279737"/>
            <a:chOff x="5761445" y="1541723"/>
            <a:chExt cx="362163" cy="279737"/>
          </a:xfrm>
        </p:grpSpPr>
        <p:sp>
          <p:nvSpPr>
            <p:cNvPr id="8605" name="Google Shape;8605;p85"/>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5"/>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5"/>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5"/>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5"/>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5"/>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85"/>
          <p:cNvGrpSpPr/>
          <p:nvPr/>
        </p:nvGrpSpPr>
        <p:grpSpPr>
          <a:xfrm>
            <a:off x="6200883" y="3175000"/>
            <a:ext cx="358390" cy="362320"/>
            <a:chOff x="6204958" y="3355575"/>
            <a:chExt cx="358390" cy="362320"/>
          </a:xfrm>
        </p:grpSpPr>
        <p:sp>
          <p:nvSpPr>
            <p:cNvPr id="8612" name="Google Shape;8612;p85"/>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5"/>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5"/>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5"/>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5"/>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5"/>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5"/>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5"/>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5"/>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5"/>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5"/>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5"/>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5"/>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5"/>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5"/>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5"/>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85"/>
          <p:cNvGrpSpPr/>
          <p:nvPr/>
        </p:nvGrpSpPr>
        <p:grpSpPr>
          <a:xfrm>
            <a:off x="4935895" y="1319280"/>
            <a:ext cx="242979" cy="362660"/>
            <a:chOff x="4939970" y="1499855"/>
            <a:chExt cx="242979" cy="362660"/>
          </a:xfrm>
        </p:grpSpPr>
        <p:sp>
          <p:nvSpPr>
            <p:cNvPr id="8629" name="Google Shape;8629;p85"/>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5"/>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5"/>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5"/>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5"/>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5"/>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85"/>
          <p:cNvGrpSpPr/>
          <p:nvPr/>
        </p:nvGrpSpPr>
        <p:grpSpPr>
          <a:xfrm>
            <a:off x="8019373" y="3174921"/>
            <a:ext cx="284322" cy="362163"/>
            <a:chOff x="8023448" y="3355496"/>
            <a:chExt cx="284322" cy="362163"/>
          </a:xfrm>
        </p:grpSpPr>
        <p:sp>
          <p:nvSpPr>
            <p:cNvPr id="8636" name="Google Shape;8636;p85"/>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5"/>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5"/>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5"/>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5"/>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5"/>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5"/>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5"/>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5"/>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5" name="Google Shape;8645;p85"/>
          <p:cNvGrpSpPr/>
          <p:nvPr/>
        </p:nvGrpSpPr>
        <p:grpSpPr>
          <a:xfrm>
            <a:off x="6640126" y="3174921"/>
            <a:ext cx="366695" cy="361979"/>
            <a:chOff x="6644201" y="3355496"/>
            <a:chExt cx="366695" cy="361979"/>
          </a:xfrm>
        </p:grpSpPr>
        <p:sp>
          <p:nvSpPr>
            <p:cNvPr id="8646" name="Google Shape;8646;p85"/>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5"/>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5"/>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5"/>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5"/>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5"/>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5"/>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5"/>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5"/>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5"/>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5"/>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5"/>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5"/>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5"/>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5"/>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5"/>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5"/>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5"/>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5"/>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5"/>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5"/>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5"/>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85"/>
          <p:cNvGrpSpPr/>
          <p:nvPr/>
        </p:nvGrpSpPr>
        <p:grpSpPr>
          <a:xfrm>
            <a:off x="7951070" y="1838617"/>
            <a:ext cx="365176" cy="271013"/>
            <a:chOff x="7955145" y="2019192"/>
            <a:chExt cx="365176" cy="271013"/>
          </a:xfrm>
        </p:grpSpPr>
        <p:sp>
          <p:nvSpPr>
            <p:cNvPr id="8669" name="Google Shape;8669;p85"/>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5"/>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5"/>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5"/>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5"/>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5"/>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5" name="Google Shape;8675;p85"/>
          <p:cNvGrpSpPr/>
          <p:nvPr/>
        </p:nvGrpSpPr>
        <p:grpSpPr>
          <a:xfrm>
            <a:off x="7514080" y="1828896"/>
            <a:ext cx="361927" cy="290270"/>
            <a:chOff x="7518155" y="2009471"/>
            <a:chExt cx="361927" cy="290270"/>
          </a:xfrm>
        </p:grpSpPr>
        <p:sp>
          <p:nvSpPr>
            <p:cNvPr id="8676" name="Google Shape;8676;p85"/>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5"/>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5"/>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5"/>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5"/>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5"/>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5"/>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5"/>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5"/>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5"/>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5"/>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5"/>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5"/>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85"/>
          <p:cNvGrpSpPr/>
          <p:nvPr/>
        </p:nvGrpSpPr>
        <p:grpSpPr>
          <a:xfrm>
            <a:off x="7075597" y="1810478"/>
            <a:ext cx="362163" cy="327264"/>
            <a:chOff x="7079672" y="1991053"/>
            <a:chExt cx="362163" cy="327264"/>
          </a:xfrm>
        </p:grpSpPr>
        <p:sp>
          <p:nvSpPr>
            <p:cNvPr id="8690" name="Google Shape;8690;p85"/>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5"/>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5"/>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5"/>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5"/>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5"/>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5"/>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5"/>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5"/>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5"/>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5"/>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5"/>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5"/>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5"/>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5"/>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5"/>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85"/>
          <p:cNvGrpSpPr/>
          <p:nvPr/>
        </p:nvGrpSpPr>
        <p:grpSpPr>
          <a:xfrm>
            <a:off x="6637113" y="1854939"/>
            <a:ext cx="361901" cy="238132"/>
            <a:chOff x="6641188" y="2035514"/>
            <a:chExt cx="361901" cy="238132"/>
          </a:xfrm>
        </p:grpSpPr>
        <p:sp>
          <p:nvSpPr>
            <p:cNvPr id="8707" name="Google Shape;8707;p85"/>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5"/>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5"/>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5"/>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5"/>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5"/>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5"/>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5"/>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5"/>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5"/>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5"/>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5"/>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5"/>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5"/>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5"/>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5"/>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5"/>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5"/>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5"/>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85"/>
          <p:cNvGrpSpPr/>
          <p:nvPr/>
        </p:nvGrpSpPr>
        <p:grpSpPr>
          <a:xfrm>
            <a:off x="6198368" y="1806102"/>
            <a:ext cx="362425" cy="335884"/>
            <a:chOff x="6202443" y="1986677"/>
            <a:chExt cx="362425" cy="335884"/>
          </a:xfrm>
        </p:grpSpPr>
        <p:sp>
          <p:nvSpPr>
            <p:cNvPr id="8727" name="Google Shape;8727;p85"/>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5"/>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5"/>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5"/>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5"/>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5"/>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5"/>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5"/>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5"/>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5"/>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5"/>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5"/>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5"/>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5"/>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5"/>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5"/>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5"/>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5"/>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5"/>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5"/>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7" name="Google Shape;8747;p85"/>
          <p:cNvGrpSpPr/>
          <p:nvPr/>
        </p:nvGrpSpPr>
        <p:grpSpPr>
          <a:xfrm>
            <a:off x="5760147" y="1836023"/>
            <a:ext cx="374293" cy="276069"/>
            <a:chOff x="5764222" y="2016598"/>
            <a:chExt cx="374293" cy="276069"/>
          </a:xfrm>
        </p:grpSpPr>
        <p:sp>
          <p:nvSpPr>
            <p:cNvPr id="8748" name="Google Shape;8748;p85"/>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5"/>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5"/>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5"/>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5"/>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5"/>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5"/>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5"/>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5"/>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5"/>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5"/>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85"/>
          <p:cNvGrpSpPr/>
          <p:nvPr/>
        </p:nvGrpSpPr>
        <p:grpSpPr>
          <a:xfrm>
            <a:off x="5321402" y="1835866"/>
            <a:ext cx="361927" cy="276515"/>
            <a:chOff x="5325477" y="2016441"/>
            <a:chExt cx="361927" cy="276515"/>
          </a:xfrm>
        </p:grpSpPr>
        <p:sp>
          <p:nvSpPr>
            <p:cNvPr id="8760" name="Google Shape;8760;p85"/>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5"/>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5"/>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5"/>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5"/>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5"/>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5"/>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5"/>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5"/>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5"/>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5"/>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5"/>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5"/>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5"/>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5"/>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5"/>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5"/>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5"/>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5"/>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5"/>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85"/>
          <p:cNvGrpSpPr/>
          <p:nvPr/>
        </p:nvGrpSpPr>
        <p:grpSpPr>
          <a:xfrm>
            <a:off x="4866596" y="1836625"/>
            <a:ext cx="364180" cy="274812"/>
            <a:chOff x="4870671" y="2017200"/>
            <a:chExt cx="364180" cy="274812"/>
          </a:xfrm>
        </p:grpSpPr>
        <p:sp>
          <p:nvSpPr>
            <p:cNvPr id="8781" name="Google Shape;8781;p85"/>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5"/>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5"/>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5"/>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5"/>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5"/>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5"/>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5"/>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5"/>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5"/>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5"/>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5"/>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5"/>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85"/>
          <p:cNvGrpSpPr/>
          <p:nvPr/>
        </p:nvGrpSpPr>
        <p:grpSpPr>
          <a:xfrm>
            <a:off x="7140651" y="3174921"/>
            <a:ext cx="260690" cy="362032"/>
            <a:chOff x="7144726" y="3355496"/>
            <a:chExt cx="260690" cy="362032"/>
          </a:xfrm>
        </p:grpSpPr>
        <p:sp>
          <p:nvSpPr>
            <p:cNvPr id="8795" name="Google Shape;8795;p85"/>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5"/>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5"/>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5"/>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5"/>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5"/>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85"/>
          <p:cNvGrpSpPr/>
          <p:nvPr/>
        </p:nvGrpSpPr>
        <p:grpSpPr>
          <a:xfrm>
            <a:off x="6701644" y="4097476"/>
            <a:ext cx="261712" cy="361770"/>
            <a:chOff x="6705719" y="4278051"/>
            <a:chExt cx="261712" cy="361770"/>
          </a:xfrm>
        </p:grpSpPr>
        <p:sp>
          <p:nvSpPr>
            <p:cNvPr id="8802" name="Google Shape;8802;p85"/>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5"/>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5"/>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5"/>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5"/>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5"/>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5"/>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5"/>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5"/>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5"/>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5"/>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5"/>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5"/>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5"/>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5"/>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7" name="Google Shape;8817;p85"/>
          <p:cNvGrpSpPr/>
          <p:nvPr/>
        </p:nvGrpSpPr>
        <p:grpSpPr>
          <a:xfrm>
            <a:off x="5746575" y="2711077"/>
            <a:ext cx="320216" cy="361403"/>
            <a:chOff x="5750650" y="2891652"/>
            <a:chExt cx="320216" cy="361403"/>
          </a:xfrm>
        </p:grpSpPr>
        <p:sp>
          <p:nvSpPr>
            <p:cNvPr id="8818" name="Google Shape;8818;p85"/>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5"/>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5"/>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5"/>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5"/>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5"/>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5"/>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5"/>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5"/>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5"/>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5"/>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5"/>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5"/>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5"/>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5"/>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85"/>
          <p:cNvGrpSpPr/>
          <p:nvPr/>
        </p:nvGrpSpPr>
        <p:grpSpPr>
          <a:xfrm>
            <a:off x="6653934" y="2710815"/>
            <a:ext cx="315972" cy="361927"/>
            <a:chOff x="6658009" y="2891390"/>
            <a:chExt cx="315972" cy="361927"/>
          </a:xfrm>
        </p:grpSpPr>
        <p:sp>
          <p:nvSpPr>
            <p:cNvPr id="8834" name="Google Shape;8834;p85"/>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5"/>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5"/>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5"/>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5"/>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5"/>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5"/>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85"/>
          <p:cNvGrpSpPr/>
          <p:nvPr/>
        </p:nvGrpSpPr>
        <p:grpSpPr>
          <a:xfrm>
            <a:off x="6199390" y="2710631"/>
            <a:ext cx="320478" cy="362110"/>
            <a:chOff x="6203465" y="2891206"/>
            <a:chExt cx="320478" cy="362110"/>
          </a:xfrm>
        </p:grpSpPr>
        <p:sp>
          <p:nvSpPr>
            <p:cNvPr id="8842" name="Google Shape;8842;p85"/>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5"/>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5"/>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5"/>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5"/>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85"/>
          <p:cNvGrpSpPr/>
          <p:nvPr/>
        </p:nvGrpSpPr>
        <p:grpSpPr>
          <a:xfrm>
            <a:off x="7563205" y="2710684"/>
            <a:ext cx="307116" cy="362294"/>
            <a:chOff x="7567280" y="2891259"/>
            <a:chExt cx="307116" cy="362294"/>
          </a:xfrm>
        </p:grpSpPr>
        <p:sp>
          <p:nvSpPr>
            <p:cNvPr id="8848" name="Google Shape;8848;p85"/>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5"/>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5"/>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5"/>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5"/>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5"/>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5"/>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5"/>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5"/>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5"/>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5"/>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5"/>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85"/>
          <p:cNvGrpSpPr/>
          <p:nvPr/>
        </p:nvGrpSpPr>
        <p:grpSpPr>
          <a:xfrm>
            <a:off x="7108504" y="2710946"/>
            <a:ext cx="338556" cy="361534"/>
            <a:chOff x="7112579" y="2891521"/>
            <a:chExt cx="338556" cy="361534"/>
          </a:xfrm>
        </p:grpSpPr>
        <p:sp>
          <p:nvSpPr>
            <p:cNvPr id="8861" name="Google Shape;8861;p85"/>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5"/>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85"/>
          <p:cNvGrpSpPr/>
          <p:nvPr/>
        </p:nvGrpSpPr>
        <p:grpSpPr>
          <a:xfrm>
            <a:off x="7151184" y="3624461"/>
            <a:ext cx="207478" cy="361272"/>
            <a:chOff x="7155259" y="3805036"/>
            <a:chExt cx="207478" cy="361272"/>
          </a:xfrm>
        </p:grpSpPr>
        <p:sp>
          <p:nvSpPr>
            <p:cNvPr id="8864" name="Google Shape;8864;p85"/>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5"/>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5"/>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5"/>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5"/>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5"/>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5"/>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5"/>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5"/>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5"/>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5"/>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5"/>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85"/>
          <p:cNvGrpSpPr/>
          <p:nvPr/>
        </p:nvGrpSpPr>
        <p:grpSpPr>
          <a:xfrm>
            <a:off x="4911293" y="2710815"/>
            <a:ext cx="182850" cy="361927"/>
            <a:chOff x="4915368" y="2891390"/>
            <a:chExt cx="182850" cy="361927"/>
          </a:xfrm>
        </p:grpSpPr>
        <p:sp>
          <p:nvSpPr>
            <p:cNvPr id="8877" name="Google Shape;8877;p85"/>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5"/>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5"/>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5"/>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5"/>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5"/>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5"/>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5"/>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5"/>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5"/>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5"/>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85"/>
          <p:cNvGrpSpPr/>
          <p:nvPr/>
        </p:nvGrpSpPr>
        <p:grpSpPr>
          <a:xfrm>
            <a:off x="8024639" y="2711077"/>
            <a:ext cx="289589" cy="361403"/>
            <a:chOff x="8028714" y="2891652"/>
            <a:chExt cx="289589" cy="361403"/>
          </a:xfrm>
        </p:grpSpPr>
        <p:sp>
          <p:nvSpPr>
            <p:cNvPr id="8889" name="Google Shape;8889;p85"/>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5"/>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5"/>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5"/>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5"/>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5"/>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5"/>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5"/>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5"/>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5"/>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5"/>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5"/>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5"/>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5"/>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5"/>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5"/>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5"/>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5"/>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5"/>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5"/>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85"/>
          <p:cNvGrpSpPr/>
          <p:nvPr/>
        </p:nvGrpSpPr>
        <p:grpSpPr>
          <a:xfrm>
            <a:off x="7547747" y="3624199"/>
            <a:ext cx="293335" cy="361927"/>
            <a:chOff x="7551822" y="3804774"/>
            <a:chExt cx="293335" cy="361927"/>
          </a:xfrm>
        </p:grpSpPr>
        <p:sp>
          <p:nvSpPr>
            <p:cNvPr id="8910" name="Google Shape;8910;p85"/>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5"/>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5"/>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5"/>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5"/>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5"/>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5"/>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5"/>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5"/>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5"/>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5"/>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85"/>
          <p:cNvGrpSpPr/>
          <p:nvPr/>
        </p:nvGrpSpPr>
        <p:grpSpPr>
          <a:xfrm>
            <a:off x="6259650" y="4097083"/>
            <a:ext cx="210491" cy="362163"/>
            <a:chOff x="6263725" y="4277658"/>
            <a:chExt cx="210491" cy="362163"/>
          </a:xfrm>
        </p:grpSpPr>
        <p:sp>
          <p:nvSpPr>
            <p:cNvPr id="8922" name="Google Shape;8922;p85"/>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5"/>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5"/>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5"/>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5"/>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5"/>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5"/>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5"/>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5"/>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5"/>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5"/>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5"/>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5"/>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5"/>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5"/>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85"/>
          <p:cNvGrpSpPr/>
          <p:nvPr/>
        </p:nvGrpSpPr>
        <p:grpSpPr>
          <a:xfrm>
            <a:off x="7983715" y="3624120"/>
            <a:ext cx="336303" cy="362005"/>
            <a:chOff x="7987790" y="3804695"/>
            <a:chExt cx="336303" cy="362005"/>
          </a:xfrm>
        </p:grpSpPr>
        <p:sp>
          <p:nvSpPr>
            <p:cNvPr id="8938" name="Google Shape;8938;p85"/>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5"/>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5"/>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5"/>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5"/>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5"/>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5"/>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5"/>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5"/>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5"/>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8" name="Google Shape;8948;p85"/>
          <p:cNvGrpSpPr/>
          <p:nvPr/>
        </p:nvGrpSpPr>
        <p:grpSpPr>
          <a:xfrm>
            <a:off x="5269369" y="2710710"/>
            <a:ext cx="371123" cy="362267"/>
            <a:chOff x="5273444" y="2891285"/>
            <a:chExt cx="371123" cy="362267"/>
          </a:xfrm>
        </p:grpSpPr>
        <p:sp>
          <p:nvSpPr>
            <p:cNvPr id="8949" name="Google Shape;8949;p85"/>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5"/>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5"/>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5"/>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5"/>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5"/>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5"/>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5"/>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5"/>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5"/>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5"/>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5"/>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5"/>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5"/>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85"/>
          <p:cNvGrpSpPr/>
          <p:nvPr/>
        </p:nvGrpSpPr>
        <p:grpSpPr>
          <a:xfrm>
            <a:off x="7626322" y="3177824"/>
            <a:ext cx="214759" cy="357030"/>
            <a:chOff x="2235125" y="238075"/>
            <a:chExt cx="3144350" cy="5227375"/>
          </a:xfrm>
        </p:grpSpPr>
        <p:sp>
          <p:nvSpPr>
            <p:cNvPr id="8964" name="Google Shape;8964;p85"/>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5"/>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5"/>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5"/>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5"/>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5"/>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5"/>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5"/>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5"/>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85"/>
          <p:cNvGrpSpPr/>
          <p:nvPr/>
        </p:nvGrpSpPr>
        <p:grpSpPr>
          <a:xfrm>
            <a:off x="2818791" y="4097368"/>
            <a:ext cx="342496" cy="351944"/>
            <a:chOff x="2810729" y="4267107"/>
            <a:chExt cx="342496" cy="351944"/>
          </a:xfrm>
        </p:grpSpPr>
        <p:sp>
          <p:nvSpPr>
            <p:cNvPr id="8974" name="Google Shape;8974;p85"/>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5"/>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5"/>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5"/>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5"/>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5"/>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5"/>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5"/>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5"/>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5"/>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5"/>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5"/>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5"/>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5"/>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5"/>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5"/>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5"/>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5"/>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5"/>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5"/>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5"/>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5"/>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5"/>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5"/>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85"/>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5"/>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5"/>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5"/>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5"/>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5"/>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85"/>
          <p:cNvGrpSpPr/>
          <p:nvPr/>
        </p:nvGrpSpPr>
        <p:grpSpPr>
          <a:xfrm>
            <a:off x="1787231" y="3635885"/>
            <a:ext cx="282381" cy="343454"/>
            <a:chOff x="1779168" y="3805625"/>
            <a:chExt cx="282381" cy="343454"/>
          </a:xfrm>
        </p:grpSpPr>
        <p:sp>
          <p:nvSpPr>
            <p:cNvPr id="9005" name="Google Shape;9005;p85"/>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5"/>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5"/>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5"/>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5"/>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5"/>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5"/>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5"/>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5"/>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5"/>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5"/>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5"/>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5"/>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5"/>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5"/>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5"/>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5"/>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5"/>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5"/>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5"/>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5"/>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5"/>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5"/>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5"/>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5"/>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5"/>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5"/>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5"/>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85"/>
          <p:cNvGrpSpPr/>
          <p:nvPr/>
        </p:nvGrpSpPr>
        <p:grpSpPr>
          <a:xfrm>
            <a:off x="2601585" y="2237289"/>
            <a:ext cx="391606" cy="364535"/>
            <a:chOff x="2593522" y="2407029"/>
            <a:chExt cx="391606" cy="364535"/>
          </a:xfrm>
        </p:grpSpPr>
        <p:sp>
          <p:nvSpPr>
            <p:cNvPr id="9034" name="Google Shape;9034;p85"/>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5"/>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5"/>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5"/>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5"/>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5"/>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5"/>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5"/>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5"/>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5"/>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5"/>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5"/>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5"/>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5"/>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5"/>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5"/>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5"/>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5"/>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5"/>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5"/>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5"/>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5"/>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5"/>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5"/>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5"/>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5"/>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5"/>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5"/>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5"/>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5"/>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5"/>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5"/>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5"/>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5"/>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5"/>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5"/>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5"/>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5"/>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5"/>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85"/>
          <p:cNvGrpSpPr/>
          <p:nvPr/>
        </p:nvGrpSpPr>
        <p:grpSpPr>
          <a:xfrm>
            <a:off x="3963109" y="2262503"/>
            <a:ext cx="322912" cy="334396"/>
            <a:chOff x="3955047" y="2432242"/>
            <a:chExt cx="322912" cy="334396"/>
          </a:xfrm>
        </p:grpSpPr>
        <p:sp>
          <p:nvSpPr>
            <p:cNvPr id="9074" name="Google Shape;9074;p85"/>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5"/>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5"/>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7" name="Google Shape;9077;p85"/>
          <p:cNvGrpSpPr/>
          <p:nvPr/>
        </p:nvGrpSpPr>
        <p:grpSpPr>
          <a:xfrm>
            <a:off x="1810528" y="1793115"/>
            <a:ext cx="265373" cy="351944"/>
            <a:chOff x="1802465" y="1962854"/>
            <a:chExt cx="265373" cy="351944"/>
          </a:xfrm>
        </p:grpSpPr>
        <p:sp>
          <p:nvSpPr>
            <p:cNvPr id="9078" name="Google Shape;9078;p85"/>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5"/>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5"/>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5"/>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5"/>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5"/>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5"/>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5" name="Google Shape;9085;p85"/>
          <p:cNvGrpSpPr/>
          <p:nvPr/>
        </p:nvGrpSpPr>
        <p:grpSpPr>
          <a:xfrm>
            <a:off x="3520133" y="1786482"/>
            <a:ext cx="373983" cy="363622"/>
            <a:chOff x="3512070" y="1956222"/>
            <a:chExt cx="373983" cy="363622"/>
          </a:xfrm>
        </p:grpSpPr>
        <p:sp>
          <p:nvSpPr>
            <p:cNvPr id="9086" name="Google Shape;9086;p85"/>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5"/>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5"/>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5"/>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5"/>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5"/>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5"/>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5"/>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5"/>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5"/>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5"/>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5"/>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5"/>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5"/>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5"/>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5"/>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5"/>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85"/>
          <p:cNvGrpSpPr/>
          <p:nvPr/>
        </p:nvGrpSpPr>
        <p:grpSpPr>
          <a:xfrm>
            <a:off x="850746" y="2225012"/>
            <a:ext cx="345640" cy="356660"/>
            <a:chOff x="842683" y="2394751"/>
            <a:chExt cx="345640" cy="356660"/>
          </a:xfrm>
        </p:grpSpPr>
        <p:sp>
          <p:nvSpPr>
            <p:cNvPr id="9104" name="Google Shape;9104;p85"/>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5"/>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5"/>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5"/>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5"/>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5"/>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5"/>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5"/>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5"/>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5"/>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5"/>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5"/>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5"/>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5"/>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5"/>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5"/>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0" name="Google Shape;9120;p85"/>
          <p:cNvGrpSpPr/>
          <p:nvPr/>
        </p:nvGrpSpPr>
        <p:grpSpPr>
          <a:xfrm>
            <a:off x="1298678" y="2229728"/>
            <a:ext cx="336836" cy="342511"/>
            <a:chOff x="1290615" y="2399467"/>
            <a:chExt cx="336836" cy="342511"/>
          </a:xfrm>
        </p:grpSpPr>
        <p:sp>
          <p:nvSpPr>
            <p:cNvPr id="9121" name="Google Shape;9121;p85"/>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5"/>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5"/>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5"/>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5"/>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5"/>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5"/>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5"/>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5"/>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5"/>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5"/>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5"/>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5"/>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5"/>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5"/>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5"/>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5"/>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5"/>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5"/>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0" name="Google Shape;9140;p85"/>
          <p:cNvGrpSpPr/>
          <p:nvPr/>
        </p:nvGrpSpPr>
        <p:grpSpPr>
          <a:xfrm>
            <a:off x="1756372" y="2238861"/>
            <a:ext cx="308508" cy="333378"/>
            <a:chOff x="1748310" y="2408601"/>
            <a:chExt cx="308508" cy="333378"/>
          </a:xfrm>
        </p:grpSpPr>
        <p:sp>
          <p:nvSpPr>
            <p:cNvPr id="9141" name="Google Shape;9141;p85"/>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5"/>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5"/>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5"/>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5"/>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5"/>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5"/>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5"/>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9" name="Google Shape;9149;p85"/>
          <p:cNvGrpSpPr/>
          <p:nvPr/>
        </p:nvGrpSpPr>
        <p:grpSpPr>
          <a:xfrm>
            <a:off x="3052676" y="2248294"/>
            <a:ext cx="376184" cy="315141"/>
            <a:chOff x="3044614" y="2418033"/>
            <a:chExt cx="376184" cy="315141"/>
          </a:xfrm>
        </p:grpSpPr>
        <p:sp>
          <p:nvSpPr>
            <p:cNvPr id="9150" name="Google Shape;9150;p85"/>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5"/>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5"/>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5"/>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5"/>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5"/>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5"/>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5"/>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5"/>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9" name="Google Shape;9159;p85"/>
          <p:cNvGrpSpPr/>
          <p:nvPr/>
        </p:nvGrpSpPr>
        <p:grpSpPr>
          <a:xfrm>
            <a:off x="3951700" y="3645333"/>
            <a:ext cx="357933" cy="342676"/>
            <a:chOff x="3943638" y="3815072"/>
            <a:chExt cx="357933" cy="342676"/>
          </a:xfrm>
        </p:grpSpPr>
        <p:sp>
          <p:nvSpPr>
            <p:cNvPr id="9160" name="Google Shape;9160;p85"/>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5"/>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5"/>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5"/>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5"/>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5"/>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5"/>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5"/>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5"/>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85"/>
          <p:cNvGrpSpPr/>
          <p:nvPr/>
        </p:nvGrpSpPr>
        <p:grpSpPr>
          <a:xfrm>
            <a:off x="3516345" y="3640602"/>
            <a:ext cx="351644" cy="351959"/>
            <a:chOff x="3508282" y="3810341"/>
            <a:chExt cx="351644" cy="351959"/>
          </a:xfrm>
        </p:grpSpPr>
        <p:sp>
          <p:nvSpPr>
            <p:cNvPr id="9170" name="Google Shape;9170;p85"/>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5"/>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5"/>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5"/>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5"/>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5"/>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5"/>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5"/>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5"/>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5"/>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5"/>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5"/>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5"/>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85"/>
          <p:cNvGrpSpPr/>
          <p:nvPr/>
        </p:nvGrpSpPr>
        <p:grpSpPr>
          <a:xfrm>
            <a:off x="2232648" y="1793115"/>
            <a:ext cx="303163" cy="351809"/>
            <a:chOff x="2224585" y="1962854"/>
            <a:chExt cx="303163" cy="351809"/>
          </a:xfrm>
        </p:grpSpPr>
        <p:sp>
          <p:nvSpPr>
            <p:cNvPr id="9184" name="Google Shape;9184;p85"/>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5"/>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5"/>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5"/>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5"/>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5"/>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5"/>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5"/>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2" name="Google Shape;9192;p85"/>
          <p:cNvGrpSpPr/>
          <p:nvPr/>
        </p:nvGrpSpPr>
        <p:grpSpPr>
          <a:xfrm>
            <a:off x="2630856" y="1821128"/>
            <a:ext cx="389090" cy="296231"/>
            <a:chOff x="2622794" y="1990868"/>
            <a:chExt cx="389090" cy="296231"/>
          </a:xfrm>
        </p:grpSpPr>
        <p:sp>
          <p:nvSpPr>
            <p:cNvPr id="9193" name="Google Shape;9193;p85"/>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5"/>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5"/>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5"/>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5"/>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5"/>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5"/>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5"/>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5"/>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85"/>
          <p:cNvGrpSpPr/>
          <p:nvPr/>
        </p:nvGrpSpPr>
        <p:grpSpPr>
          <a:xfrm>
            <a:off x="3985388" y="1782409"/>
            <a:ext cx="327074" cy="375241"/>
            <a:chOff x="3977326" y="1952149"/>
            <a:chExt cx="327074" cy="375241"/>
          </a:xfrm>
        </p:grpSpPr>
        <p:sp>
          <p:nvSpPr>
            <p:cNvPr id="9203" name="Google Shape;9203;p85"/>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5"/>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5"/>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5"/>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5"/>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5"/>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5"/>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5"/>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5"/>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5"/>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5"/>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5"/>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5"/>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5"/>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5"/>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5"/>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5"/>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85"/>
          <p:cNvGrpSpPr/>
          <p:nvPr/>
        </p:nvGrpSpPr>
        <p:grpSpPr>
          <a:xfrm>
            <a:off x="1349674" y="3170315"/>
            <a:ext cx="259399" cy="370524"/>
            <a:chOff x="1341612" y="3340055"/>
            <a:chExt cx="259399" cy="370524"/>
          </a:xfrm>
        </p:grpSpPr>
        <p:sp>
          <p:nvSpPr>
            <p:cNvPr id="9221" name="Google Shape;9221;p85"/>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5"/>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5"/>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5"/>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5"/>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5"/>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5"/>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5"/>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5"/>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5"/>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5"/>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5"/>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5"/>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5"/>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5"/>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5"/>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5"/>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5"/>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9" name="Google Shape;9239;p85"/>
          <p:cNvGrpSpPr/>
          <p:nvPr/>
        </p:nvGrpSpPr>
        <p:grpSpPr>
          <a:xfrm>
            <a:off x="2187955" y="3675233"/>
            <a:ext cx="351629" cy="282381"/>
            <a:chOff x="2179892" y="3844972"/>
            <a:chExt cx="351629" cy="282381"/>
          </a:xfrm>
        </p:grpSpPr>
        <p:sp>
          <p:nvSpPr>
            <p:cNvPr id="9240" name="Google Shape;9240;p85"/>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5"/>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5"/>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5"/>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5"/>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5"/>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5"/>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5"/>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5"/>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5"/>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5"/>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5"/>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5"/>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5"/>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5"/>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5"/>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5"/>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5"/>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5"/>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5"/>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0" name="Google Shape;9260;p85"/>
          <p:cNvGrpSpPr/>
          <p:nvPr/>
        </p:nvGrpSpPr>
        <p:grpSpPr>
          <a:xfrm>
            <a:off x="3139232" y="3647145"/>
            <a:ext cx="220051" cy="338169"/>
            <a:chOff x="3131170" y="3816884"/>
            <a:chExt cx="220051" cy="338169"/>
          </a:xfrm>
        </p:grpSpPr>
        <p:sp>
          <p:nvSpPr>
            <p:cNvPr id="9261" name="Google Shape;9261;p85"/>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5"/>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5"/>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5"/>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5"/>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5"/>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5"/>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5"/>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5"/>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85"/>
          <p:cNvGrpSpPr/>
          <p:nvPr/>
        </p:nvGrpSpPr>
        <p:grpSpPr>
          <a:xfrm>
            <a:off x="911564" y="3189824"/>
            <a:ext cx="247990" cy="333393"/>
            <a:chOff x="903502" y="3359564"/>
            <a:chExt cx="247990" cy="333393"/>
          </a:xfrm>
        </p:grpSpPr>
        <p:sp>
          <p:nvSpPr>
            <p:cNvPr id="9271" name="Google Shape;9271;p85"/>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5"/>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5"/>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5"/>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5"/>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5"/>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5"/>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5"/>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5"/>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5"/>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5"/>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5"/>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5"/>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5"/>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5"/>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5"/>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5"/>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5"/>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5"/>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5"/>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5"/>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5"/>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85"/>
          <p:cNvGrpSpPr/>
          <p:nvPr/>
        </p:nvGrpSpPr>
        <p:grpSpPr>
          <a:xfrm>
            <a:off x="2624253" y="2720721"/>
            <a:ext cx="365793" cy="361152"/>
            <a:chOff x="2616191" y="2890461"/>
            <a:chExt cx="365793" cy="361152"/>
          </a:xfrm>
        </p:grpSpPr>
        <p:sp>
          <p:nvSpPr>
            <p:cNvPr id="9294" name="Google Shape;9294;p85"/>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5"/>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5"/>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5"/>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5"/>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5"/>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5"/>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5"/>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5"/>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5"/>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5"/>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5" name="Google Shape;9305;p85"/>
          <p:cNvGrpSpPr/>
          <p:nvPr/>
        </p:nvGrpSpPr>
        <p:grpSpPr>
          <a:xfrm>
            <a:off x="3058022" y="1776121"/>
            <a:ext cx="402940" cy="388536"/>
            <a:chOff x="3049959" y="1945861"/>
            <a:chExt cx="402940" cy="388536"/>
          </a:xfrm>
        </p:grpSpPr>
        <p:sp>
          <p:nvSpPr>
            <p:cNvPr id="9306" name="Google Shape;9306;p85"/>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5"/>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5"/>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5"/>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5"/>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5"/>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2" name="Google Shape;9312;p85"/>
          <p:cNvGrpSpPr/>
          <p:nvPr/>
        </p:nvGrpSpPr>
        <p:grpSpPr>
          <a:xfrm>
            <a:off x="2491088" y="4098940"/>
            <a:ext cx="202428" cy="349114"/>
            <a:chOff x="2483025" y="4268679"/>
            <a:chExt cx="202428" cy="349114"/>
          </a:xfrm>
        </p:grpSpPr>
        <p:sp>
          <p:nvSpPr>
            <p:cNvPr id="9313" name="Google Shape;9313;p85"/>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5"/>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5"/>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5"/>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5"/>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5"/>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85"/>
          <p:cNvGrpSpPr/>
          <p:nvPr/>
        </p:nvGrpSpPr>
        <p:grpSpPr>
          <a:xfrm>
            <a:off x="870569" y="2716244"/>
            <a:ext cx="329590" cy="365000"/>
            <a:chOff x="862507" y="2885984"/>
            <a:chExt cx="329590" cy="365000"/>
          </a:xfrm>
        </p:grpSpPr>
        <p:sp>
          <p:nvSpPr>
            <p:cNvPr id="9320" name="Google Shape;9320;p85"/>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5"/>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5"/>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5"/>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5"/>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5"/>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5"/>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85"/>
          <p:cNvGrpSpPr/>
          <p:nvPr/>
        </p:nvGrpSpPr>
        <p:grpSpPr>
          <a:xfrm>
            <a:off x="3090138" y="2702065"/>
            <a:ext cx="318884" cy="379807"/>
            <a:chOff x="3082075" y="2871805"/>
            <a:chExt cx="318884" cy="379807"/>
          </a:xfrm>
        </p:grpSpPr>
        <p:sp>
          <p:nvSpPr>
            <p:cNvPr id="9328" name="Google Shape;9328;p85"/>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5"/>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5"/>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5"/>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5"/>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5"/>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5"/>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5"/>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5"/>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5"/>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5"/>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5"/>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5"/>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5"/>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5"/>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5"/>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5"/>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5"/>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5"/>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5"/>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8" name="Google Shape;9348;p85"/>
          <p:cNvGrpSpPr/>
          <p:nvPr/>
        </p:nvGrpSpPr>
        <p:grpSpPr>
          <a:xfrm>
            <a:off x="2602843" y="1346755"/>
            <a:ext cx="410187" cy="324244"/>
            <a:chOff x="2594780" y="1516494"/>
            <a:chExt cx="410187" cy="324244"/>
          </a:xfrm>
        </p:grpSpPr>
        <p:sp>
          <p:nvSpPr>
            <p:cNvPr id="9349" name="Google Shape;9349;p85"/>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5"/>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5"/>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5"/>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5"/>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5"/>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5"/>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5"/>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7" name="Google Shape;9357;p85"/>
          <p:cNvGrpSpPr/>
          <p:nvPr/>
        </p:nvGrpSpPr>
        <p:grpSpPr>
          <a:xfrm>
            <a:off x="1751027" y="1333220"/>
            <a:ext cx="333692" cy="333363"/>
            <a:chOff x="1742965" y="1502959"/>
            <a:chExt cx="333692" cy="333363"/>
          </a:xfrm>
        </p:grpSpPr>
        <p:sp>
          <p:nvSpPr>
            <p:cNvPr id="9358" name="Google Shape;9358;p85"/>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5"/>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5"/>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5"/>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85"/>
          <p:cNvGrpSpPr/>
          <p:nvPr/>
        </p:nvGrpSpPr>
        <p:grpSpPr>
          <a:xfrm>
            <a:off x="3059594" y="1347069"/>
            <a:ext cx="390034" cy="296545"/>
            <a:chOff x="3051531" y="1516809"/>
            <a:chExt cx="390034" cy="296545"/>
          </a:xfrm>
        </p:grpSpPr>
        <p:sp>
          <p:nvSpPr>
            <p:cNvPr id="9363" name="Google Shape;9363;p85"/>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5"/>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5"/>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5"/>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5"/>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5"/>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5"/>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5"/>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5"/>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5"/>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5"/>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5"/>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5"/>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5"/>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5"/>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8" name="Google Shape;9378;p85"/>
          <p:cNvGrpSpPr/>
          <p:nvPr/>
        </p:nvGrpSpPr>
        <p:grpSpPr>
          <a:xfrm>
            <a:off x="3522963" y="1319280"/>
            <a:ext cx="354145" cy="351869"/>
            <a:chOff x="3514900" y="1489020"/>
            <a:chExt cx="354145" cy="351869"/>
          </a:xfrm>
        </p:grpSpPr>
        <p:sp>
          <p:nvSpPr>
            <p:cNvPr id="9379" name="Google Shape;9379;p85"/>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5"/>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5"/>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5"/>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5"/>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5"/>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5"/>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5"/>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5"/>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5"/>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5"/>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5"/>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5"/>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5"/>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5"/>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5"/>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5"/>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5"/>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5"/>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5"/>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5"/>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5"/>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85"/>
          <p:cNvGrpSpPr/>
          <p:nvPr/>
        </p:nvGrpSpPr>
        <p:grpSpPr>
          <a:xfrm>
            <a:off x="3074387" y="3180706"/>
            <a:ext cx="346598" cy="333183"/>
            <a:chOff x="3066324" y="3350446"/>
            <a:chExt cx="346598" cy="333183"/>
          </a:xfrm>
        </p:grpSpPr>
        <p:sp>
          <p:nvSpPr>
            <p:cNvPr id="9402" name="Google Shape;9402;p85"/>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5"/>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5"/>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5"/>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5"/>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5"/>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5"/>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5"/>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5"/>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5"/>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85"/>
          <p:cNvGrpSpPr/>
          <p:nvPr/>
        </p:nvGrpSpPr>
        <p:grpSpPr>
          <a:xfrm>
            <a:off x="1290817" y="1782350"/>
            <a:ext cx="363278" cy="363338"/>
            <a:chOff x="1282755" y="1952089"/>
            <a:chExt cx="363278" cy="363338"/>
          </a:xfrm>
        </p:grpSpPr>
        <p:sp>
          <p:nvSpPr>
            <p:cNvPr id="9413" name="Google Shape;9413;p85"/>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5"/>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5"/>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5"/>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5"/>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5"/>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5"/>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85"/>
          <p:cNvGrpSpPr/>
          <p:nvPr/>
        </p:nvGrpSpPr>
        <p:grpSpPr>
          <a:xfrm>
            <a:off x="3518156" y="2739542"/>
            <a:ext cx="355133" cy="343574"/>
            <a:chOff x="3510094" y="2909281"/>
            <a:chExt cx="355133" cy="343574"/>
          </a:xfrm>
        </p:grpSpPr>
        <p:sp>
          <p:nvSpPr>
            <p:cNvPr id="9421" name="Google Shape;9421;p85"/>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5"/>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5"/>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5"/>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5"/>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5"/>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5"/>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5"/>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5"/>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5"/>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5"/>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5"/>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5"/>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4" name="Google Shape;9434;p85"/>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5" name="Google Shape;9435;p85"/>
          <p:cNvGrpSpPr/>
          <p:nvPr/>
        </p:nvGrpSpPr>
        <p:grpSpPr>
          <a:xfrm>
            <a:off x="2171904" y="1337232"/>
            <a:ext cx="382787" cy="331566"/>
            <a:chOff x="2163842" y="1506972"/>
            <a:chExt cx="382787" cy="331566"/>
          </a:xfrm>
        </p:grpSpPr>
        <p:sp>
          <p:nvSpPr>
            <p:cNvPr id="9436" name="Google Shape;9436;p85"/>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5"/>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5"/>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5"/>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5"/>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5"/>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5"/>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5"/>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85"/>
          <p:cNvGrpSpPr/>
          <p:nvPr/>
        </p:nvGrpSpPr>
        <p:grpSpPr>
          <a:xfrm>
            <a:off x="1746940" y="3179913"/>
            <a:ext cx="357918" cy="350536"/>
            <a:chOff x="1738877" y="3349652"/>
            <a:chExt cx="357918" cy="350536"/>
          </a:xfrm>
        </p:grpSpPr>
        <p:sp>
          <p:nvSpPr>
            <p:cNvPr id="9445" name="Google Shape;9445;p85"/>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5"/>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5"/>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5"/>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5"/>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5"/>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5"/>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5"/>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5"/>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5"/>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5"/>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5"/>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5"/>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5"/>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5"/>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5"/>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5"/>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5"/>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85"/>
          <p:cNvGrpSpPr/>
          <p:nvPr/>
        </p:nvGrpSpPr>
        <p:grpSpPr>
          <a:xfrm>
            <a:off x="1979882" y="4107115"/>
            <a:ext cx="383281" cy="333947"/>
            <a:chOff x="1971819" y="4276854"/>
            <a:chExt cx="383281" cy="333947"/>
          </a:xfrm>
        </p:grpSpPr>
        <p:sp>
          <p:nvSpPr>
            <p:cNvPr id="9464" name="Google Shape;9464;p85"/>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5"/>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5"/>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5"/>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5"/>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5"/>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5"/>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5"/>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5"/>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5"/>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85"/>
          <p:cNvGrpSpPr/>
          <p:nvPr/>
        </p:nvGrpSpPr>
        <p:grpSpPr>
          <a:xfrm>
            <a:off x="1833181" y="2716080"/>
            <a:ext cx="175987" cy="361391"/>
            <a:chOff x="1825119" y="2885819"/>
            <a:chExt cx="175987" cy="361391"/>
          </a:xfrm>
        </p:grpSpPr>
        <p:sp>
          <p:nvSpPr>
            <p:cNvPr id="9475" name="Google Shape;9475;p85"/>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5"/>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5"/>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5"/>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5"/>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5"/>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5"/>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5"/>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5"/>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5"/>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85"/>
          <p:cNvGrpSpPr/>
          <p:nvPr/>
        </p:nvGrpSpPr>
        <p:grpSpPr>
          <a:xfrm>
            <a:off x="3512886" y="3236104"/>
            <a:ext cx="369896" cy="226339"/>
            <a:chOff x="3504824" y="3405844"/>
            <a:chExt cx="369896" cy="226339"/>
          </a:xfrm>
        </p:grpSpPr>
        <p:sp>
          <p:nvSpPr>
            <p:cNvPr id="9486" name="Google Shape;9486;p85"/>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5"/>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5"/>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5"/>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5"/>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5"/>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5"/>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5"/>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5"/>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5"/>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5"/>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5"/>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5"/>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5"/>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5"/>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5"/>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2" name="Google Shape;9502;p85"/>
          <p:cNvGrpSpPr/>
          <p:nvPr/>
        </p:nvGrpSpPr>
        <p:grpSpPr>
          <a:xfrm>
            <a:off x="1303724" y="3649855"/>
            <a:ext cx="345640" cy="342900"/>
            <a:chOff x="1295661" y="3819594"/>
            <a:chExt cx="345640" cy="342900"/>
          </a:xfrm>
        </p:grpSpPr>
        <p:sp>
          <p:nvSpPr>
            <p:cNvPr id="9503" name="Google Shape;9503;p85"/>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5"/>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5"/>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5"/>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5"/>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5"/>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5"/>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5"/>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5"/>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5"/>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5"/>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5"/>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5"/>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5"/>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5"/>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5"/>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5"/>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85"/>
          <p:cNvGrpSpPr/>
          <p:nvPr/>
        </p:nvGrpSpPr>
        <p:grpSpPr>
          <a:xfrm>
            <a:off x="3494635" y="2263730"/>
            <a:ext cx="379328" cy="281738"/>
            <a:chOff x="3486572" y="2433470"/>
            <a:chExt cx="379328" cy="281738"/>
          </a:xfrm>
        </p:grpSpPr>
        <p:sp>
          <p:nvSpPr>
            <p:cNvPr id="9521" name="Google Shape;9521;p85"/>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5"/>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5"/>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5"/>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5"/>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5"/>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5"/>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8" name="Google Shape;9528;p85"/>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9" name="Google Shape;9529;p85"/>
          <p:cNvGrpSpPr/>
          <p:nvPr/>
        </p:nvGrpSpPr>
        <p:grpSpPr>
          <a:xfrm>
            <a:off x="4005212" y="3159894"/>
            <a:ext cx="270733" cy="355762"/>
            <a:chOff x="3997149" y="3329634"/>
            <a:chExt cx="270733" cy="355762"/>
          </a:xfrm>
        </p:grpSpPr>
        <p:sp>
          <p:nvSpPr>
            <p:cNvPr id="9530" name="Google Shape;9530;p85"/>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5"/>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5"/>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5"/>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5"/>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5"/>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5"/>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5"/>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5"/>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5"/>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5"/>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5"/>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5"/>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5"/>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5"/>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5"/>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5"/>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5"/>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5"/>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5"/>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5"/>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85"/>
          <p:cNvGrpSpPr/>
          <p:nvPr/>
        </p:nvGrpSpPr>
        <p:grpSpPr>
          <a:xfrm>
            <a:off x="3962406" y="2729615"/>
            <a:ext cx="345655" cy="343529"/>
            <a:chOff x="3954343" y="2899354"/>
            <a:chExt cx="345655" cy="343529"/>
          </a:xfrm>
        </p:grpSpPr>
        <p:sp>
          <p:nvSpPr>
            <p:cNvPr id="9552" name="Google Shape;9552;p85"/>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5"/>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5"/>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5"/>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5"/>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5"/>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5"/>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5"/>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5"/>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5"/>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5"/>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5"/>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85"/>
          <p:cNvGrpSpPr/>
          <p:nvPr/>
        </p:nvGrpSpPr>
        <p:grpSpPr>
          <a:xfrm>
            <a:off x="2174105" y="3181605"/>
            <a:ext cx="369566" cy="349803"/>
            <a:chOff x="2166043" y="3351344"/>
            <a:chExt cx="369566" cy="349803"/>
          </a:xfrm>
        </p:grpSpPr>
        <p:sp>
          <p:nvSpPr>
            <p:cNvPr id="9565" name="Google Shape;9565;p85"/>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5"/>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5"/>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5"/>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5"/>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5"/>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5"/>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5"/>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5"/>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85"/>
          <p:cNvGrpSpPr/>
          <p:nvPr/>
        </p:nvGrpSpPr>
        <p:grpSpPr>
          <a:xfrm>
            <a:off x="2627712" y="3182593"/>
            <a:ext cx="365793" cy="329275"/>
            <a:chOff x="2619649" y="3352332"/>
            <a:chExt cx="365793" cy="329275"/>
          </a:xfrm>
        </p:grpSpPr>
        <p:sp>
          <p:nvSpPr>
            <p:cNvPr id="9575" name="Google Shape;9575;p85"/>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5"/>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5"/>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5"/>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5"/>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5"/>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5"/>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5"/>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5"/>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5"/>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85"/>
          <p:cNvGrpSpPr/>
          <p:nvPr/>
        </p:nvGrpSpPr>
        <p:grpSpPr>
          <a:xfrm>
            <a:off x="1304197" y="1345501"/>
            <a:ext cx="340624" cy="351944"/>
            <a:chOff x="1293760" y="1498228"/>
            <a:chExt cx="340624" cy="351944"/>
          </a:xfrm>
        </p:grpSpPr>
        <p:sp>
          <p:nvSpPr>
            <p:cNvPr id="9586" name="Google Shape;9586;p85"/>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5"/>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5"/>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5"/>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5"/>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5"/>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5"/>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5"/>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5"/>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5"/>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5"/>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5"/>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5"/>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5"/>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85"/>
          <p:cNvGrpSpPr/>
          <p:nvPr/>
        </p:nvGrpSpPr>
        <p:grpSpPr>
          <a:xfrm>
            <a:off x="857663" y="1782335"/>
            <a:ext cx="406713" cy="383745"/>
            <a:chOff x="849601" y="1952074"/>
            <a:chExt cx="406713" cy="383745"/>
          </a:xfrm>
        </p:grpSpPr>
        <p:sp>
          <p:nvSpPr>
            <p:cNvPr id="9601" name="Google Shape;9601;p85"/>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5"/>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5"/>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5"/>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5"/>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5"/>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5"/>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85"/>
          <p:cNvGrpSpPr/>
          <p:nvPr/>
        </p:nvGrpSpPr>
        <p:grpSpPr>
          <a:xfrm>
            <a:off x="2261934" y="2723626"/>
            <a:ext cx="203985" cy="355417"/>
            <a:chOff x="2253871" y="2893365"/>
            <a:chExt cx="203985" cy="355417"/>
          </a:xfrm>
        </p:grpSpPr>
        <p:sp>
          <p:nvSpPr>
            <p:cNvPr id="9609" name="Google Shape;9609;p85"/>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5"/>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5"/>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5"/>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85"/>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5"/>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5"/>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5"/>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5"/>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5"/>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5"/>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85"/>
          <p:cNvGrpSpPr/>
          <p:nvPr/>
        </p:nvGrpSpPr>
        <p:grpSpPr>
          <a:xfrm>
            <a:off x="2199603" y="2238861"/>
            <a:ext cx="308823" cy="342571"/>
            <a:chOff x="2191541" y="2408601"/>
            <a:chExt cx="308823" cy="342571"/>
          </a:xfrm>
        </p:grpSpPr>
        <p:sp>
          <p:nvSpPr>
            <p:cNvPr id="9621" name="Google Shape;9621;p85"/>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5"/>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5"/>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5"/>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5"/>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5"/>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5"/>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5"/>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5"/>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5"/>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5"/>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5"/>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5"/>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85"/>
          <p:cNvGrpSpPr/>
          <p:nvPr/>
        </p:nvGrpSpPr>
        <p:grpSpPr>
          <a:xfrm>
            <a:off x="855462" y="1333848"/>
            <a:ext cx="342496" cy="341553"/>
            <a:chOff x="847400" y="1503588"/>
            <a:chExt cx="342496" cy="341553"/>
          </a:xfrm>
        </p:grpSpPr>
        <p:sp>
          <p:nvSpPr>
            <p:cNvPr id="9635" name="Google Shape;9635;p85"/>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5"/>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5"/>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5"/>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5"/>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5"/>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5"/>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5"/>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5"/>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5"/>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5"/>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5"/>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5"/>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5"/>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5"/>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5"/>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5"/>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5"/>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5"/>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5"/>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85"/>
          <p:cNvGrpSpPr/>
          <p:nvPr/>
        </p:nvGrpSpPr>
        <p:grpSpPr>
          <a:xfrm>
            <a:off x="1338026" y="2729929"/>
            <a:ext cx="280495" cy="361077"/>
            <a:chOff x="1329963" y="2899669"/>
            <a:chExt cx="280495" cy="361077"/>
          </a:xfrm>
        </p:grpSpPr>
        <p:sp>
          <p:nvSpPr>
            <p:cNvPr id="9656" name="Google Shape;9656;p85"/>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5"/>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5"/>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5"/>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5"/>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5"/>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5"/>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3" name="Google Shape;9663;p85"/>
          <p:cNvGrpSpPr/>
          <p:nvPr/>
        </p:nvGrpSpPr>
        <p:grpSpPr>
          <a:xfrm>
            <a:off x="945492" y="3631169"/>
            <a:ext cx="195496" cy="343439"/>
            <a:chOff x="937429" y="3800908"/>
            <a:chExt cx="195496" cy="343439"/>
          </a:xfrm>
        </p:grpSpPr>
        <p:sp>
          <p:nvSpPr>
            <p:cNvPr id="9664" name="Google Shape;9664;p85"/>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5"/>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5"/>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5"/>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5"/>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5"/>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5"/>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5"/>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5"/>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5"/>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5"/>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5"/>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5"/>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85"/>
          <p:cNvGrpSpPr/>
          <p:nvPr/>
        </p:nvGrpSpPr>
        <p:grpSpPr>
          <a:xfrm>
            <a:off x="2695722" y="3640916"/>
            <a:ext cx="365164" cy="342511"/>
            <a:chOff x="2611459" y="3810655"/>
            <a:chExt cx="365164" cy="342511"/>
          </a:xfrm>
        </p:grpSpPr>
        <p:sp>
          <p:nvSpPr>
            <p:cNvPr id="9678" name="Google Shape;9678;p85"/>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5"/>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5"/>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5"/>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5"/>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5"/>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5"/>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5"/>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5"/>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5"/>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5"/>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85"/>
          <p:cNvGrpSpPr/>
          <p:nvPr/>
        </p:nvGrpSpPr>
        <p:grpSpPr>
          <a:xfrm>
            <a:off x="3960519" y="1354540"/>
            <a:ext cx="370195" cy="300154"/>
            <a:chOff x="3952456" y="1524280"/>
            <a:chExt cx="370195" cy="300154"/>
          </a:xfrm>
        </p:grpSpPr>
        <p:sp>
          <p:nvSpPr>
            <p:cNvPr id="9690" name="Google Shape;9690;p85"/>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5"/>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5"/>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5"/>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5"/>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5"/>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6" name="Google Shape;9696;p85"/>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9697" name="Google Shape;9697;p85"/>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01"/>
        <p:cNvGrpSpPr/>
        <p:nvPr/>
      </p:nvGrpSpPr>
      <p:grpSpPr>
        <a:xfrm>
          <a:off x="0" y="0"/>
          <a:ext cx="0" cy="0"/>
          <a:chOff x="0" y="0"/>
          <a:chExt cx="0" cy="0"/>
        </a:xfrm>
      </p:grpSpPr>
      <p:grpSp>
        <p:nvGrpSpPr>
          <p:cNvPr id="9702" name="Google Shape;9702;p86"/>
          <p:cNvGrpSpPr/>
          <p:nvPr/>
        </p:nvGrpSpPr>
        <p:grpSpPr>
          <a:xfrm>
            <a:off x="894207" y="1345785"/>
            <a:ext cx="257112" cy="362808"/>
            <a:chOff x="908482" y="1502585"/>
            <a:chExt cx="257112" cy="362808"/>
          </a:xfrm>
        </p:grpSpPr>
        <p:sp>
          <p:nvSpPr>
            <p:cNvPr id="9703" name="Google Shape;9703;p86"/>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6"/>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6"/>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6"/>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6"/>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6"/>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6"/>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6"/>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6"/>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6"/>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6"/>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6"/>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6"/>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6"/>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6"/>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6"/>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6"/>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6"/>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6"/>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6"/>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86"/>
          <p:cNvGrpSpPr/>
          <p:nvPr/>
        </p:nvGrpSpPr>
        <p:grpSpPr>
          <a:xfrm>
            <a:off x="1289262" y="1345916"/>
            <a:ext cx="362939" cy="362677"/>
            <a:chOff x="1303537" y="1502716"/>
            <a:chExt cx="362939" cy="362677"/>
          </a:xfrm>
        </p:grpSpPr>
        <p:sp>
          <p:nvSpPr>
            <p:cNvPr id="9724" name="Google Shape;9724;p86"/>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6"/>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6"/>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6"/>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6"/>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6"/>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6"/>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6"/>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6"/>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6"/>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6"/>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86"/>
          <p:cNvGrpSpPr/>
          <p:nvPr/>
        </p:nvGrpSpPr>
        <p:grpSpPr>
          <a:xfrm>
            <a:off x="1737626" y="1345916"/>
            <a:ext cx="362677" cy="362677"/>
            <a:chOff x="1751901" y="1502716"/>
            <a:chExt cx="362677" cy="362677"/>
          </a:xfrm>
        </p:grpSpPr>
        <p:sp>
          <p:nvSpPr>
            <p:cNvPr id="9736" name="Google Shape;9736;p86"/>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6"/>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6"/>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6"/>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6"/>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6"/>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6"/>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6"/>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6"/>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6"/>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6"/>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6"/>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6"/>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6"/>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6"/>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6"/>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6"/>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6"/>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6"/>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86"/>
          <p:cNvGrpSpPr/>
          <p:nvPr/>
        </p:nvGrpSpPr>
        <p:grpSpPr>
          <a:xfrm>
            <a:off x="3080903" y="1345916"/>
            <a:ext cx="334290" cy="362677"/>
            <a:chOff x="3095178" y="1502716"/>
            <a:chExt cx="334290" cy="362677"/>
          </a:xfrm>
        </p:grpSpPr>
        <p:sp>
          <p:nvSpPr>
            <p:cNvPr id="9756" name="Google Shape;9756;p86"/>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6"/>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6"/>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6"/>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6"/>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6"/>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6"/>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6"/>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6"/>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6"/>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6"/>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6"/>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6"/>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6"/>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6"/>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6"/>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6"/>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86"/>
          <p:cNvGrpSpPr/>
          <p:nvPr/>
        </p:nvGrpSpPr>
        <p:grpSpPr>
          <a:xfrm>
            <a:off x="3528006" y="1348805"/>
            <a:ext cx="366196" cy="357005"/>
            <a:chOff x="3542281" y="1505605"/>
            <a:chExt cx="366196" cy="357005"/>
          </a:xfrm>
        </p:grpSpPr>
        <p:sp>
          <p:nvSpPr>
            <p:cNvPr id="9774" name="Google Shape;9774;p86"/>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6"/>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6"/>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6"/>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6"/>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6"/>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6"/>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6"/>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6"/>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6"/>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6"/>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6"/>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6"/>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6"/>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6"/>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6"/>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6"/>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6"/>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6"/>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6"/>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6"/>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6"/>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6"/>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6"/>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6"/>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9" name="Google Shape;9799;p86"/>
          <p:cNvGrpSpPr/>
          <p:nvPr/>
        </p:nvGrpSpPr>
        <p:grpSpPr>
          <a:xfrm>
            <a:off x="1734107" y="3227997"/>
            <a:ext cx="364673" cy="340067"/>
            <a:chOff x="1748382" y="3384797"/>
            <a:chExt cx="364673" cy="340067"/>
          </a:xfrm>
        </p:grpSpPr>
        <p:sp>
          <p:nvSpPr>
            <p:cNvPr id="9800" name="Google Shape;9800;p86"/>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6"/>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6"/>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6"/>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6"/>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6"/>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6"/>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6"/>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6"/>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6"/>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6"/>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6"/>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6"/>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6"/>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6"/>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5" name="Google Shape;9815;p86"/>
          <p:cNvGrpSpPr/>
          <p:nvPr/>
        </p:nvGrpSpPr>
        <p:grpSpPr>
          <a:xfrm>
            <a:off x="2168368" y="3229520"/>
            <a:ext cx="382030" cy="320451"/>
            <a:chOff x="2182643" y="3386320"/>
            <a:chExt cx="382030" cy="320451"/>
          </a:xfrm>
        </p:grpSpPr>
        <p:sp>
          <p:nvSpPr>
            <p:cNvPr id="9816" name="Google Shape;9816;p86"/>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6"/>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6"/>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6"/>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6"/>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6"/>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6"/>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6"/>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6"/>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6"/>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6"/>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6"/>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6"/>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6"/>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6"/>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86"/>
          <p:cNvGrpSpPr/>
          <p:nvPr/>
        </p:nvGrpSpPr>
        <p:grpSpPr>
          <a:xfrm>
            <a:off x="3070111" y="3232540"/>
            <a:ext cx="353880" cy="330745"/>
            <a:chOff x="3084386" y="3389340"/>
            <a:chExt cx="353880" cy="330745"/>
          </a:xfrm>
        </p:grpSpPr>
        <p:sp>
          <p:nvSpPr>
            <p:cNvPr id="9832" name="Google Shape;9832;p86"/>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6"/>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6"/>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6"/>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6"/>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6"/>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6"/>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6"/>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6"/>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6"/>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6"/>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6"/>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86"/>
          <p:cNvGrpSpPr/>
          <p:nvPr/>
        </p:nvGrpSpPr>
        <p:grpSpPr>
          <a:xfrm>
            <a:off x="849224" y="1814106"/>
            <a:ext cx="347078" cy="364016"/>
            <a:chOff x="863499" y="1970906"/>
            <a:chExt cx="347078" cy="364016"/>
          </a:xfrm>
        </p:grpSpPr>
        <p:sp>
          <p:nvSpPr>
            <p:cNvPr id="9845" name="Google Shape;9845;p86"/>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6"/>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6"/>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6"/>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6"/>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6"/>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6"/>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6"/>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6"/>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6"/>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6"/>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6"/>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6"/>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6"/>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9" name="Google Shape;9859;p86"/>
          <p:cNvGrpSpPr/>
          <p:nvPr/>
        </p:nvGrpSpPr>
        <p:grpSpPr>
          <a:xfrm>
            <a:off x="1735604" y="1814106"/>
            <a:ext cx="364436" cy="364174"/>
            <a:chOff x="1749879" y="1970906"/>
            <a:chExt cx="364436" cy="364174"/>
          </a:xfrm>
        </p:grpSpPr>
        <p:sp>
          <p:nvSpPr>
            <p:cNvPr id="9860" name="Google Shape;9860;p86"/>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6"/>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6"/>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6"/>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6"/>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6"/>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6"/>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6"/>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6"/>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6"/>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6"/>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6"/>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6"/>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6"/>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4" name="Google Shape;9874;p86"/>
          <p:cNvGrpSpPr/>
          <p:nvPr/>
        </p:nvGrpSpPr>
        <p:grpSpPr>
          <a:xfrm>
            <a:off x="2172150" y="1819358"/>
            <a:ext cx="396106" cy="353985"/>
            <a:chOff x="2186425" y="1976158"/>
            <a:chExt cx="396106" cy="353985"/>
          </a:xfrm>
        </p:grpSpPr>
        <p:sp>
          <p:nvSpPr>
            <p:cNvPr id="9875" name="Google Shape;9875;p86"/>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6"/>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6"/>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6"/>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6"/>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6"/>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6"/>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86"/>
          <p:cNvGrpSpPr/>
          <p:nvPr/>
        </p:nvGrpSpPr>
        <p:grpSpPr>
          <a:xfrm>
            <a:off x="2644882" y="1860612"/>
            <a:ext cx="319190" cy="271240"/>
            <a:chOff x="2659157" y="2017412"/>
            <a:chExt cx="319190" cy="271240"/>
          </a:xfrm>
        </p:grpSpPr>
        <p:sp>
          <p:nvSpPr>
            <p:cNvPr id="9883" name="Google Shape;9883;p86"/>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6"/>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6"/>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6"/>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6"/>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6"/>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6"/>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6"/>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6"/>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6"/>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6"/>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6"/>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6"/>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6"/>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6"/>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6"/>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6"/>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6"/>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6"/>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6"/>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6"/>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6"/>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6"/>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6"/>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6"/>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6"/>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86"/>
          <p:cNvGrpSpPr/>
          <p:nvPr/>
        </p:nvGrpSpPr>
        <p:grpSpPr>
          <a:xfrm>
            <a:off x="3097500" y="1836716"/>
            <a:ext cx="318928" cy="319217"/>
            <a:chOff x="3111775" y="1993516"/>
            <a:chExt cx="318928" cy="319217"/>
          </a:xfrm>
        </p:grpSpPr>
        <p:sp>
          <p:nvSpPr>
            <p:cNvPr id="9910" name="Google Shape;9910;p86"/>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6"/>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6"/>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6"/>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6"/>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6"/>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6"/>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6"/>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6"/>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6"/>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6"/>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6"/>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6"/>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6"/>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6"/>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6"/>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6"/>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6"/>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6"/>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6"/>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6"/>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6"/>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6"/>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6"/>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6"/>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6"/>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6"/>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6"/>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6"/>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6"/>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0" name="Google Shape;9940;p86"/>
          <p:cNvGrpSpPr/>
          <p:nvPr/>
        </p:nvGrpSpPr>
        <p:grpSpPr>
          <a:xfrm>
            <a:off x="4009510" y="1813607"/>
            <a:ext cx="288807" cy="355377"/>
            <a:chOff x="4023785" y="1970407"/>
            <a:chExt cx="288807" cy="355377"/>
          </a:xfrm>
        </p:grpSpPr>
        <p:sp>
          <p:nvSpPr>
            <p:cNvPr id="9941" name="Google Shape;9941;p86"/>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6"/>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6"/>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6"/>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6"/>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6"/>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6"/>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6"/>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6"/>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6"/>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6"/>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6"/>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6"/>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6"/>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6"/>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6"/>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6"/>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6"/>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6"/>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6"/>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86"/>
          <p:cNvGrpSpPr/>
          <p:nvPr/>
        </p:nvGrpSpPr>
        <p:grpSpPr>
          <a:xfrm>
            <a:off x="3530265" y="3224163"/>
            <a:ext cx="320188" cy="319269"/>
            <a:chOff x="3544540" y="3380963"/>
            <a:chExt cx="320188" cy="319269"/>
          </a:xfrm>
        </p:grpSpPr>
        <p:sp>
          <p:nvSpPr>
            <p:cNvPr id="9962" name="Google Shape;9962;p86"/>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6"/>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6"/>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6"/>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6"/>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6"/>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6"/>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6"/>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6"/>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6"/>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6"/>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6"/>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6"/>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6"/>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6"/>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6"/>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86"/>
          <p:cNvGrpSpPr/>
          <p:nvPr/>
        </p:nvGrpSpPr>
        <p:grpSpPr>
          <a:xfrm>
            <a:off x="3930362" y="3198034"/>
            <a:ext cx="415696" cy="371605"/>
            <a:chOff x="3944637" y="3354834"/>
            <a:chExt cx="415696" cy="371605"/>
          </a:xfrm>
        </p:grpSpPr>
        <p:sp>
          <p:nvSpPr>
            <p:cNvPr id="9979" name="Google Shape;9979;p86"/>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6"/>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6"/>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6"/>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6"/>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6"/>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6"/>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6"/>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6"/>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6"/>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6"/>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6"/>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6"/>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6"/>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6"/>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6"/>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6"/>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6" name="Google Shape;9996;p86"/>
          <p:cNvGrpSpPr/>
          <p:nvPr/>
        </p:nvGrpSpPr>
        <p:grpSpPr>
          <a:xfrm>
            <a:off x="1300344" y="3664727"/>
            <a:ext cx="346317" cy="332136"/>
            <a:chOff x="1314619" y="3821527"/>
            <a:chExt cx="346317" cy="332136"/>
          </a:xfrm>
        </p:grpSpPr>
        <p:sp>
          <p:nvSpPr>
            <p:cNvPr id="9997" name="Google Shape;9997;p86"/>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6"/>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6"/>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6"/>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6"/>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6"/>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6"/>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6"/>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86"/>
          <p:cNvGrpSpPr/>
          <p:nvPr/>
        </p:nvGrpSpPr>
        <p:grpSpPr>
          <a:xfrm>
            <a:off x="1736864" y="3634134"/>
            <a:ext cx="386258" cy="380507"/>
            <a:chOff x="1751139" y="3790934"/>
            <a:chExt cx="386258" cy="380507"/>
          </a:xfrm>
        </p:grpSpPr>
        <p:sp>
          <p:nvSpPr>
            <p:cNvPr id="10006" name="Google Shape;10006;p86"/>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6"/>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6"/>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6"/>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6"/>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6"/>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6"/>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6"/>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6"/>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6"/>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6"/>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6"/>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6"/>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6"/>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6"/>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6"/>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6"/>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6"/>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86"/>
          <p:cNvGrpSpPr/>
          <p:nvPr/>
        </p:nvGrpSpPr>
        <p:grpSpPr>
          <a:xfrm>
            <a:off x="2175406" y="3664806"/>
            <a:ext cx="395607" cy="318928"/>
            <a:chOff x="2189681" y="3821606"/>
            <a:chExt cx="395607" cy="318928"/>
          </a:xfrm>
        </p:grpSpPr>
        <p:sp>
          <p:nvSpPr>
            <p:cNvPr id="10025" name="Google Shape;10025;p86"/>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6"/>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6"/>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6"/>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6"/>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6"/>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6"/>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6"/>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6"/>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6"/>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6"/>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6"/>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6"/>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6"/>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6"/>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6"/>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6"/>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6"/>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6"/>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6"/>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6"/>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6"/>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6"/>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6"/>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6"/>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6"/>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6"/>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6"/>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6"/>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6"/>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5" name="Google Shape;10055;p86"/>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6" name="Google Shape;10056;p86"/>
          <p:cNvGrpSpPr/>
          <p:nvPr/>
        </p:nvGrpSpPr>
        <p:grpSpPr>
          <a:xfrm>
            <a:off x="1263134" y="1804547"/>
            <a:ext cx="420475" cy="383055"/>
            <a:chOff x="1277409" y="1961347"/>
            <a:chExt cx="420475" cy="383055"/>
          </a:xfrm>
        </p:grpSpPr>
        <p:sp>
          <p:nvSpPr>
            <p:cNvPr id="10057" name="Google Shape;10057;p86"/>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6"/>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6"/>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6"/>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6"/>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6"/>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6"/>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6"/>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6"/>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6"/>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6"/>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6"/>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6"/>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6"/>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6"/>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6"/>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6"/>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6"/>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6"/>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6"/>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6"/>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6"/>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6"/>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6"/>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6"/>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6"/>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6"/>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86"/>
          <p:cNvGrpSpPr/>
          <p:nvPr/>
        </p:nvGrpSpPr>
        <p:grpSpPr>
          <a:xfrm>
            <a:off x="2200800" y="2276019"/>
            <a:ext cx="380008" cy="351648"/>
            <a:chOff x="2215075" y="2432819"/>
            <a:chExt cx="380008" cy="351648"/>
          </a:xfrm>
        </p:grpSpPr>
        <p:sp>
          <p:nvSpPr>
            <p:cNvPr id="10085" name="Google Shape;10085;p86"/>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6"/>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6"/>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6"/>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6"/>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6"/>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6"/>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6"/>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6"/>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6"/>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6"/>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6"/>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6"/>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6"/>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6"/>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6"/>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6"/>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6"/>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6"/>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6"/>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6"/>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6"/>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6"/>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6"/>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6"/>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6"/>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6"/>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6"/>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6"/>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6"/>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6"/>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86"/>
          <p:cNvGrpSpPr/>
          <p:nvPr/>
        </p:nvGrpSpPr>
        <p:grpSpPr>
          <a:xfrm>
            <a:off x="2647141" y="2265542"/>
            <a:ext cx="344059" cy="340671"/>
            <a:chOff x="2661416" y="2422342"/>
            <a:chExt cx="344059" cy="340671"/>
          </a:xfrm>
        </p:grpSpPr>
        <p:sp>
          <p:nvSpPr>
            <p:cNvPr id="10117" name="Google Shape;10117;p86"/>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6"/>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6"/>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6"/>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6"/>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6"/>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6"/>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6"/>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6"/>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6"/>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6"/>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6"/>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6"/>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86"/>
          <p:cNvGrpSpPr/>
          <p:nvPr/>
        </p:nvGrpSpPr>
        <p:grpSpPr>
          <a:xfrm>
            <a:off x="4052235" y="2265542"/>
            <a:ext cx="206876" cy="348470"/>
            <a:chOff x="4066510" y="2422342"/>
            <a:chExt cx="206876" cy="348470"/>
          </a:xfrm>
        </p:grpSpPr>
        <p:sp>
          <p:nvSpPr>
            <p:cNvPr id="10131" name="Google Shape;10131;p86"/>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6"/>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6"/>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6"/>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6"/>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6"/>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6"/>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6"/>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6"/>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6"/>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6"/>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6"/>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3" name="Google Shape;10143;p86"/>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4" name="Google Shape;10144;p86"/>
          <p:cNvGrpSpPr/>
          <p:nvPr/>
        </p:nvGrpSpPr>
        <p:grpSpPr>
          <a:xfrm>
            <a:off x="2603418" y="3660525"/>
            <a:ext cx="420475" cy="326491"/>
            <a:chOff x="2617693" y="3817325"/>
            <a:chExt cx="420475" cy="326491"/>
          </a:xfrm>
        </p:grpSpPr>
        <p:sp>
          <p:nvSpPr>
            <p:cNvPr id="10145" name="Google Shape;10145;p86"/>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6"/>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6"/>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6"/>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6"/>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6"/>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6"/>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6"/>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6"/>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6"/>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6"/>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6"/>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6"/>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6"/>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6"/>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6"/>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6"/>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86"/>
          <p:cNvGrpSpPr/>
          <p:nvPr/>
        </p:nvGrpSpPr>
        <p:grpSpPr>
          <a:xfrm>
            <a:off x="3531026" y="2266723"/>
            <a:ext cx="358134" cy="356637"/>
            <a:chOff x="3545301" y="2423523"/>
            <a:chExt cx="358134" cy="356637"/>
          </a:xfrm>
        </p:grpSpPr>
        <p:sp>
          <p:nvSpPr>
            <p:cNvPr id="10163" name="Google Shape;10163;p86"/>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6"/>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6"/>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6"/>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6"/>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6"/>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6"/>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6"/>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6"/>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86"/>
          <p:cNvGrpSpPr/>
          <p:nvPr/>
        </p:nvGrpSpPr>
        <p:grpSpPr>
          <a:xfrm>
            <a:off x="3517187" y="3667799"/>
            <a:ext cx="377251" cy="324232"/>
            <a:chOff x="3531462" y="3824599"/>
            <a:chExt cx="377251" cy="324232"/>
          </a:xfrm>
        </p:grpSpPr>
        <p:sp>
          <p:nvSpPr>
            <p:cNvPr id="10173" name="Google Shape;10173;p86"/>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6"/>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6"/>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6"/>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6"/>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6"/>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6"/>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6"/>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6"/>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6"/>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6"/>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86"/>
          <p:cNvGrpSpPr/>
          <p:nvPr/>
        </p:nvGrpSpPr>
        <p:grpSpPr>
          <a:xfrm>
            <a:off x="4016311" y="3648446"/>
            <a:ext cx="286523" cy="340566"/>
            <a:chOff x="4030586" y="3805246"/>
            <a:chExt cx="286523" cy="340566"/>
          </a:xfrm>
        </p:grpSpPr>
        <p:sp>
          <p:nvSpPr>
            <p:cNvPr id="10185" name="Google Shape;10185;p86"/>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6"/>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6"/>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6"/>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6"/>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6"/>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6"/>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6"/>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6"/>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6"/>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6"/>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6"/>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6"/>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86"/>
          <p:cNvGrpSpPr/>
          <p:nvPr/>
        </p:nvGrpSpPr>
        <p:grpSpPr>
          <a:xfrm>
            <a:off x="2166609" y="2731919"/>
            <a:ext cx="376752" cy="374468"/>
            <a:chOff x="2180884" y="2888719"/>
            <a:chExt cx="376752" cy="374468"/>
          </a:xfrm>
        </p:grpSpPr>
        <p:sp>
          <p:nvSpPr>
            <p:cNvPr id="10199" name="Google Shape;10199;p86"/>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6"/>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6"/>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6"/>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6"/>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6"/>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6"/>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6"/>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6"/>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6"/>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6"/>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6"/>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6"/>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6"/>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86"/>
          <p:cNvGrpSpPr/>
          <p:nvPr/>
        </p:nvGrpSpPr>
        <p:grpSpPr>
          <a:xfrm>
            <a:off x="3940157" y="2786199"/>
            <a:ext cx="378249" cy="265909"/>
            <a:chOff x="3954432" y="2942999"/>
            <a:chExt cx="378249" cy="265909"/>
          </a:xfrm>
        </p:grpSpPr>
        <p:sp>
          <p:nvSpPr>
            <p:cNvPr id="10214" name="Google Shape;10214;p86"/>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6"/>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6"/>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6"/>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6"/>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6"/>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6"/>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6"/>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6"/>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86"/>
          <p:cNvGrpSpPr/>
          <p:nvPr/>
        </p:nvGrpSpPr>
        <p:grpSpPr>
          <a:xfrm>
            <a:off x="1737862" y="4109808"/>
            <a:ext cx="378512" cy="374756"/>
            <a:chOff x="1752137" y="4266608"/>
            <a:chExt cx="378512" cy="374756"/>
          </a:xfrm>
        </p:grpSpPr>
        <p:sp>
          <p:nvSpPr>
            <p:cNvPr id="10224" name="Google Shape;10224;p86"/>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6"/>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6"/>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6"/>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6"/>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6"/>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6"/>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6"/>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6"/>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6"/>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6"/>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6"/>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6"/>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6"/>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6"/>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6"/>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6"/>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6"/>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6"/>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6"/>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6"/>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86"/>
          <p:cNvGrpSpPr/>
          <p:nvPr/>
        </p:nvGrpSpPr>
        <p:grpSpPr>
          <a:xfrm>
            <a:off x="3103513" y="3655746"/>
            <a:ext cx="341065" cy="341065"/>
            <a:chOff x="3117788" y="3812546"/>
            <a:chExt cx="341065" cy="341065"/>
          </a:xfrm>
        </p:grpSpPr>
        <p:sp>
          <p:nvSpPr>
            <p:cNvPr id="10246" name="Google Shape;10246;p86"/>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6"/>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6"/>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6"/>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6"/>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6"/>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86"/>
          <p:cNvGrpSpPr/>
          <p:nvPr/>
        </p:nvGrpSpPr>
        <p:grpSpPr>
          <a:xfrm>
            <a:off x="3980125" y="4143132"/>
            <a:ext cx="338281" cy="322657"/>
            <a:chOff x="3994400" y="4299932"/>
            <a:chExt cx="338281" cy="322657"/>
          </a:xfrm>
        </p:grpSpPr>
        <p:sp>
          <p:nvSpPr>
            <p:cNvPr id="10253" name="Google Shape;10253;p86"/>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6"/>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6"/>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6"/>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6"/>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6"/>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6"/>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6"/>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1" name="Google Shape;10261;p86"/>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6"/>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3" name="Google Shape;10263;p86"/>
          <p:cNvGrpSpPr/>
          <p:nvPr/>
        </p:nvGrpSpPr>
        <p:grpSpPr>
          <a:xfrm>
            <a:off x="3559151" y="1808828"/>
            <a:ext cx="302358" cy="374993"/>
            <a:chOff x="3573426" y="1965628"/>
            <a:chExt cx="302358" cy="374993"/>
          </a:xfrm>
        </p:grpSpPr>
        <p:sp>
          <p:nvSpPr>
            <p:cNvPr id="10264" name="Google Shape;10264;p86"/>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6"/>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6"/>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6"/>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6"/>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6"/>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6"/>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6"/>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6"/>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6"/>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6"/>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6"/>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6"/>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6"/>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6"/>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6"/>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6"/>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6"/>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6"/>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6"/>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6"/>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6"/>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6"/>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6"/>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6"/>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6"/>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6"/>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6"/>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6"/>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6"/>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6"/>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6"/>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6"/>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6"/>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6"/>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6"/>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6"/>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6"/>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6"/>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6"/>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6"/>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6"/>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6"/>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6"/>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6"/>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6"/>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6"/>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86"/>
          <p:cNvGrpSpPr/>
          <p:nvPr/>
        </p:nvGrpSpPr>
        <p:grpSpPr>
          <a:xfrm>
            <a:off x="3499357" y="2751772"/>
            <a:ext cx="355876" cy="331007"/>
            <a:chOff x="3513632" y="2908572"/>
            <a:chExt cx="355876" cy="331007"/>
          </a:xfrm>
        </p:grpSpPr>
        <p:sp>
          <p:nvSpPr>
            <p:cNvPr id="10312" name="Google Shape;10312;p86"/>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6"/>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6"/>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6"/>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6"/>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6"/>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6"/>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6"/>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6"/>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6"/>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6"/>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6"/>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6"/>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6"/>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6"/>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6"/>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86"/>
          <p:cNvGrpSpPr/>
          <p:nvPr/>
        </p:nvGrpSpPr>
        <p:grpSpPr>
          <a:xfrm>
            <a:off x="2679808" y="2731630"/>
            <a:ext cx="235762" cy="374756"/>
            <a:chOff x="2694083" y="2888430"/>
            <a:chExt cx="235762" cy="374756"/>
          </a:xfrm>
        </p:grpSpPr>
        <p:sp>
          <p:nvSpPr>
            <p:cNvPr id="10329" name="Google Shape;10329;p86"/>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6"/>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6"/>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6"/>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6"/>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6"/>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6"/>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6"/>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6"/>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8" name="Google Shape;10338;p86"/>
          <p:cNvGrpSpPr/>
          <p:nvPr/>
        </p:nvGrpSpPr>
        <p:grpSpPr>
          <a:xfrm>
            <a:off x="857259" y="4143788"/>
            <a:ext cx="357661" cy="311155"/>
            <a:chOff x="871534" y="4300588"/>
            <a:chExt cx="357661" cy="311155"/>
          </a:xfrm>
        </p:grpSpPr>
        <p:sp>
          <p:nvSpPr>
            <p:cNvPr id="10339" name="Google Shape;10339;p86"/>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6"/>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6"/>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6"/>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6"/>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6"/>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6"/>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6"/>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6"/>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6"/>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6"/>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6"/>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6"/>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6"/>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6"/>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6"/>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6"/>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6"/>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6"/>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6"/>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6"/>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86"/>
          <p:cNvGrpSpPr/>
          <p:nvPr/>
        </p:nvGrpSpPr>
        <p:grpSpPr>
          <a:xfrm>
            <a:off x="901744" y="3664806"/>
            <a:ext cx="250100" cy="336785"/>
            <a:chOff x="916019" y="3821606"/>
            <a:chExt cx="250100" cy="336785"/>
          </a:xfrm>
        </p:grpSpPr>
        <p:sp>
          <p:nvSpPr>
            <p:cNvPr id="10361" name="Google Shape;10361;p86"/>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6"/>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6"/>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6"/>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6"/>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6"/>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6"/>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6"/>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6"/>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6"/>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6"/>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6"/>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6"/>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86"/>
          <p:cNvGrpSpPr/>
          <p:nvPr/>
        </p:nvGrpSpPr>
        <p:grpSpPr>
          <a:xfrm>
            <a:off x="835411" y="2752770"/>
            <a:ext cx="374730" cy="332504"/>
            <a:chOff x="849686" y="2909570"/>
            <a:chExt cx="374730" cy="332504"/>
          </a:xfrm>
        </p:grpSpPr>
        <p:sp>
          <p:nvSpPr>
            <p:cNvPr id="10375" name="Google Shape;10375;p86"/>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6"/>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6"/>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6"/>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6"/>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6"/>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6"/>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6"/>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6"/>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6"/>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6"/>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6" name="Google Shape;10386;p86"/>
          <p:cNvGrpSpPr/>
          <p:nvPr/>
        </p:nvGrpSpPr>
        <p:grpSpPr>
          <a:xfrm>
            <a:off x="1721292" y="2263441"/>
            <a:ext cx="417718" cy="372866"/>
            <a:chOff x="1735567" y="2420241"/>
            <a:chExt cx="417718" cy="372866"/>
          </a:xfrm>
        </p:grpSpPr>
        <p:sp>
          <p:nvSpPr>
            <p:cNvPr id="10387" name="Google Shape;10387;p86"/>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6"/>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6"/>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6"/>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6"/>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6"/>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6"/>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6"/>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6"/>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6"/>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6"/>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6"/>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86"/>
          <p:cNvGrpSpPr/>
          <p:nvPr/>
        </p:nvGrpSpPr>
        <p:grpSpPr>
          <a:xfrm>
            <a:off x="3585043" y="4142790"/>
            <a:ext cx="251098" cy="309028"/>
            <a:chOff x="3599318" y="4299590"/>
            <a:chExt cx="251098" cy="309028"/>
          </a:xfrm>
        </p:grpSpPr>
        <p:sp>
          <p:nvSpPr>
            <p:cNvPr id="10400" name="Google Shape;10400;p86"/>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6"/>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6"/>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6"/>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6"/>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6"/>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86"/>
          <p:cNvGrpSpPr/>
          <p:nvPr/>
        </p:nvGrpSpPr>
        <p:grpSpPr>
          <a:xfrm>
            <a:off x="3091723" y="2276440"/>
            <a:ext cx="345818" cy="345056"/>
            <a:chOff x="3105998" y="2433240"/>
            <a:chExt cx="345818" cy="345056"/>
          </a:xfrm>
        </p:grpSpPr>
        <p:sp>
          <p:nvSpPr>
            <p:cNvPr id="10407" name="Google Shape;10407;p86"/>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6"/>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6"/>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6"/>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6"/>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6"/>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6"/>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6"/>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6"/>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6"/>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6"/>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8" name="Google Shape;10418;p86"/>
          <p:cNvGrpSpPr/>
          <p:nvPr/>
        </p:nvGrpSpPr>
        <p:grpSpPr>
          <a:xfrm>
            <a:off x="1723051" y="2743973"/>
            <a:ext cx="374730" cy="350361"/>
            <a:chOff x="1737326" y="2900773"/>
            <a:chExt cx="374730" cy="350361"/>
          </a:xfrm>
        </p:grpSpPr>
        <p:sp>
          <p:nvSpPr>
            <p:cNvPr id="10419" name="Google Shape;10419;p86"/>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6"/>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6"/>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6"/>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6"/>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6"/>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6"/>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6"/>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6"/>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6"/>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6"/>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6"/>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6"/>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6"/>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6"/>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6"/>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6"/>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86"/>
          <p:cNvGrpSpPr/>
          <p:nvPr/>
        </p:nvGrpSpPr>
        <p:grpSpPr>
          <a:xfrm>
            <a:off x="3986401" y="1422596"/>
            <a:ext cx="327226" cy="211603"/>
            <a:chOff x="4000676" y="1579396"/>
            <a:chExt cx="327226" cy="211603"/>
          </a:xfrm>
        </p:grpSpPr>
        <p:sp>
          <p:nvSpPr>
            <p:cNvPr id="10437" name="Google Shape;10437;p86"/>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6"/>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6"/>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6"/>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6"/>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6"/>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6"/>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6"/>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6"/>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6"/>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6"/>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6"/>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6"/>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6"/>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6"/>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6"/>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86"/>
          <p:cNvGrpSpPr/>
          <p:nvPr/>
        </p:nvGrpSpPr>
        <p:grpSpPr>
          <a:xfrm>
            <a:off x="2621248" y="1358784"/>
            <a:ext cx="371054" cy="336469"/>
            <a:chOff x="2635523" y="1515584"/>
            <a:chExt cx="371054" cy="336469"/>
          </a:xfrm>
        </p:grpSpPr>
        <p:sp>
          <p:nvSpPr>
            <p:cNvPr id="10454" name="Google Shape;10454;p86"/>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6"/>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6"/>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6"/>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6"/>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6"/>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6"/>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86"/>
          <p:cNvGrpSpPr/>
          <p:nvPr/>
        </p:nvGrpSpPr>
        <p:grpSpPr>
          <a:xfrm>
            <a:off x="2217632" y="1363931"/>
            <a:ext cx="311627" cy="326569"/>
            <a:chOff x="2231907" y="1520731"/>
            <a:chExt cx="311627" cy="326569"/>
          </a:xfrm>
        </p:grpSpPr>
        <p:sp>
          <p:nvSpPr>
            <p:cNvPr id="10462" name="Google Shape;10462;p86"/>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6"/>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6"/>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6"/>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6"/>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6"/>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6"/>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6"/>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6"/>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6"/>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86"/>
          <p:cNvGrpSpPr/>
          <p:nvPr/>
        </p:nvGrpSpPr>
        <p:grpSpPr>
          <a:xfrm>
            <a:off x="1325974" y="4144733"/>
            <a:ext cx="311890" cy="304695"/>
            <a:chOff x="1340249" y="4301533"/>
            <a:chExt cx="311890" cy="304695"/>
          </a:xfrm>
        </p:grpSpPr>
        <p:sp>
          <p:nvSpPr>
            <p:cNvPr id="10473" name="Google Shape;10473;p86"/>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6"/>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6"/>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6"/>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6"/>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6"/>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6"/>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6"/>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6"/>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6"/>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6"/>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6"/>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6"/>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6"/>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86"/>
          <p:cNvGrpSpPr/>
          <p:nvPr/>
        </p:nvGrpSpPr>
        <p:grpSpPr>
          <a:xfrm>
            <a:off x="1316415" y="3220224"/>
            <a:ext cx="306874" cy="332268"/>
            <a:chOff x="1330690" y="3377024"/>
            <a:chExt cx="306874" cy="332268"/>
          </a:xfrm>
        </p:grpSpPr>
        <p:sp>
          <p:nvSpPr>
            <p:cNvPr id="10488" name="Google Shape;10488;p86"/>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6"/>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6"/>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6"/>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6"/>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6"/>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6"/>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6"/>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6"/>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6"/>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6"/>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6"/>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6"/>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6"/>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6"/>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6"/>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6"/>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6"/>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6"/>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7" name="Google Shape;10507;p86"/>
          <p:cNvGrpSpPr/>
          <p:nvPr/>
        </p:nvGrpSpPr>
        <p:grpSpPr>
          <a:xfrm>
            <a:off x="2636322" y="3224977"/>
            <a:ext cx="341511" cy="324994"/>
            <a:chOff x="2650597" y="3381777"/>
            <a:chExt cx="341511" cy="324994"/>
          </a:xfrm>
        </p:grpSpPr>
        <p:sp>
          <p:nvSpPr>
            <p:cNvPr id="10508" name="Google Shape;10508;p86"/>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6"/>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6"/>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6"/>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6"/>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6"/>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6"/>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6"/>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6"/>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6"/>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6"/>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6"/>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6"/>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6"/>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6"/>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6"/>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6"/>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6"/>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6"/>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6"/>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6"/>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6"/>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6"/>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6"/>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6"/>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6"/>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6"/>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6"/>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6"/>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6"/>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6"/>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6"/>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6"/>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6"/>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6"/>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86"/>
          <p:cNvGrpSpPr/>
          <p:nvPr/>
        </p:nvGrpSpPr>
        <p:grpSpPr>
          <a:xfrm>
            <a:off x="1281227" y="2280562"/>
            <a:ext cx="402645" cy="323917"/>
            <a:chOff x="1295502" y="2437362"/>
            <a:chExt cx="402645" cy="323917"/>
          </a:xfrm>
        </p:grpSpPr>
        <p:sp>
          <p:nvSpPr>
            <p:cNvPr id="10544" name="Google Shape;10544;p86"/>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6"/>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6"/>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6"/>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6"/>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6"/>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6"/>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6"/>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6"/>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6"/>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6"/>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6"/>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6"/>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6"/>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6"/>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6"/>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86"/>
          <p:cNvGrpSpPr/>
          <p:nvPr/>
        </p:nvGrpSpPr>
        <p:grpSpPr>
          <a:xfrm>
            <a:off x="868315" y="2281560"/>
            <a:ext cx="337310" cy="337047"/>
            <a:chOff x="882590" y="2438360"/>
            <a:chExt cx="337310" cy="337047"/>
          </a:xfrm>
        </p:grpSpPr>
        <p:sp>
          <p:nvSpPr>
            <p:cNvPr id="10561" name="Google Shape;10561;p86"/>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6"/>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6"/>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6"/>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6"/>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6"/>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6"/>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6"/>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6"/>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6"/>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6"/>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6"/>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6"/>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6"/>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6"/>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6"/>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6"/>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6"/>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6"/>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6"/>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6"/>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6"/>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6"/>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6"/>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86"/>
          <p:cNvGrpSpPr/>
          <p:nvPr/>
        </p:nvGrpSpPr>
        <p:grpSpPr>
          <a:xfrm>
            <a:off x="856498" y="3201185"/>
            <a:ext cx="342824" cy="351228"/>
            <a:chOff x="870773" y="3357985"/>
            <a:chExt cx="342824" cy="351228"/>
          </a:xfrm>
        </p:grpSpPr>
        <p:sp>
          <p:nvSpPr>
            <p:cNvPr id="10586" name="Google Shape;10586;p86"/>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6"/>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6"/>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6"/>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6"/>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6"/>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6"/>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6"/>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4" name="Google Shape;10594;p86"/>
          <p:cNvGrpSpPr/>
          <p:nvPr/>
        </p:nvGrpSpPr>
        <p:grpSpPr>
          <a:xfrm>
            <a:off x="2728809" y="4142790"/>
            <a:ext cx="159372" cy="308896"/>
            <a:chOff x="2743084" y="4299590"/>
            <a:chExt cx="159372" cy="308896"/>
          </a:xfrm>
        </p:grpSpPr>
        <p:sp>
          <p:nvSpPr>
            <p:cNvPr id="10595" name="Google Shape;10595;p86"/>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6"/>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6"/>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6"/>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6"/>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6"/>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6"/>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6"/>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6"/>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6"/>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6"/>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6"/>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6"/>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6"/>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6"/>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0" name="Google Shape;10610;p86"/>
          <p:cNvGrpSpPr/>
          <p:nvPr/>
        </p:nvGrpSpPr>
        <p:grpSpPr>
          <a:xfrm>
            <a:off x="1279231" y="2782916"/>
            <a:ext cx="374730" cy="272211"/>
            <a:chOff x="1293506" y="2939716"/>
            <a:chExt cx="374730" cy="272211"/>
          </a:xfrm>
        </p:grpSpPr>
        <p:sp>
          <p:nvSpPr>
            <p:cNvPr id="10611" name="Google Shape;10611;p86"/>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6"/>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6"/>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6"/>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6"/>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6"/>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6"/>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6"/>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6"/>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6"/>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6"/>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6"/>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6"/>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6"/>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6"/>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6"/>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6"/>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6"/>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6"/>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6"/>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6"/>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6"/>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6"/>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6"/>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6"/>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6"/>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6"/>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6"/>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6"/>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6"/>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86"/>
          <p:cNvGrpSpPr/>
          <p:nvPr/>
        </p:nvGrpSpPr>
        <p:grpSpPr>
          <a:xfrm>
            <a:off x="2185963" y="4132365"/>
            <a:ext cx="374756" cy="329300"/>
            <a:chOff x="2200238" y="4289165"/>
            <a:chExt cx="374756" cy="329300"/>
          </a:xfrm>
        </p:grpSpPr>
        <p:sp>
          <p:nvSpPr>
            <p:cNvPr id="10642" name="Google Shape;10642;p86"/>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6"/>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6"/>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6"/>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6"/>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6"/>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6"/>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6"/>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6"/>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6"/>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6"/>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6"/>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6"/>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6"/>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6"/>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6"/>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6"/>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6"/>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6"/>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6"/>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6"/>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6"/>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86"/>
          <p:cNvGrpSpPr/>
          <p:nvPr/>
        </p:nvGrpSpPr>
        <p:grpSpPr>
          <a:xfrm>
            <a:off x="3116092" y="4167685"/>
            <a:ext cx="297342" cy="258871"/>
            <a:chOff x="3130367" y="4324485"/>
            <a:chExt cx="297342" cy="258871"/>
          </a:xfrm>
        </p:grpSpPr>
        <p:sp>
          <p:nvSpPr>
            <p:cNvPr id="10665" name="Google Shape;10665;p86"/>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6"/>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6"/>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6"/>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6"/>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6"/>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6"/>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6"/>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6"/>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6"/>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6"/>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6"/>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6"/>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6"/>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6"/>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6"/>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6"/>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6"/>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6"/>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6"/>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6"/>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6"/>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6"/>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8" name="Google Shape;10688;p86"/>
          <p:cNvGrpSpPr/>
          <p:nvPr/>
        </p:nvGrpSpPr>
        <p:grpSpPr>
          <a:xfrm>
            <a:off x="3046477" y="2746809"/>
            <a:ext cx="390565" cy="359578"/>
            <a:chOff x="3060752" y="2903609"/>
            <a:chExt cx="390565" cy="359578"/>
          </a:xfrm>
        </p:grpSpPr>
        <p:sp>
          <p:nvSpPr>
            <p:cNvPr id="10689" name="Google Shape;10689;p86"/>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6"/>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6"/>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6"/>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6"/>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6"/>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6"/>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6"/>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6"/>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6"/>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6"/>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6"/>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6"/>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6"/>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6"/>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6"/>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6"/>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6"/>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6"/>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6"/>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6"/>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6"/>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6"/>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6"/>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6"/>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6"/>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6"/>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6"/>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6"/>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6"/>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6"/>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6"/>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6"/>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6"/>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86"/>
          <p:cNvGrpSpPr/>
          <p:nvPr/>
        </p:nvGrpSpPr>
        <p:grpSpPr>
          <a:xfrm>
            <a:off x="6216451" y="3658649"/>
            <a:ext cx="364673" cy="339804"/>
            <a:chOff x="6221064" y="3811049"/>
            <a:chExt cx="364673" cy="339804"/>
          </a:xfrm>
        </p:grpSpPr>
        <p:sp>
          <p:nvSpPr>
            <p:cNvPr id="10724" name="Google Shape;10724;p86"/>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6"/>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6"/>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6"/>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6"/>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6"/>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6"/>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6"/>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6"/>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6"/>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6"/>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6"/>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6"/>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6"/>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6"/>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9" name="Google Shape;10739;p86"/>
          <p:cNvGrpSpPr/>
          <p:nvPr/>
        </p:nvGrpSpPr>
        <p:grpSpPr>
          <a:xfrm>
            <a:off x="5761812" y="4122795"/>
            <a:ext cx="358160" cy="356926"/>
            <a:chOff x="5766424" y="4275195"/>
            <a:chExt cx="358160" cy="356926"/>
          </a:xfrm>
        </p:grpSpPr>
        <p:sp>
          <p:nvSpPr>
            <p:cNvPr id="10740" name="Google Shape;10740;p86"/>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6"/>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6"/>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6"/>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6"/>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6"/>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6"/>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6"/>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6"/>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86"/>
          <p:cNvGrpSpPr/>
          <p:nvPr/>
        </p:nvGrpSpPr>
        <p:grpSpPr>
          <a:xfrm>
            <a:off x="4880448" y="1366388"/>
            <a:ext cx="385786" cy="342588"/>
            <a:chOff x="4885060" y="1518788"/>
            <a:chExt cx="385786" cy="342588"/>
          </a:xfrm>
        </p:grpSpPr>
        <p:sp>
          <p:nvSpPr>
            <p:cNvPr id="10750" name="Google Shape;10750;p86"/>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6"/>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6"/>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6"/>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6"/>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6"/>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6"/>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6"/>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6"/>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6"/>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6"/>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6"/>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6"/>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6"/>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6"/>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6"/>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6"/>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6"/>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6"/>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86"/>
          <p:cNvGrpSpPr/>
          <p:nvPr/>
        </p:nvGrpSpPr>
        <p:grpSpPr>
          <a:xfrm>
            <a:off x="5389865" y="1362133"/>
            <a:ext cx="249076" cy="351096"/>
            <a:chOff x="5394478" y="1514533"/>
            <a:chExt cx="249076" cy="351096"/>
          </a:xfrm>
        </p:grpSpPr>
        <p:sp>
          <p:nvSpPr>
            <p:cNvPr id="10770" name="Google Shape;10770;p86"/>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6"/>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6"/>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6"/>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6"/>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6"/>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6"/>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6"/>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6"/>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6"/>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6"/>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6"/>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6"/>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6"/>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6"/>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6"/>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6"/>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6"/>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6"/>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6"/>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0" name="Google Shape;10790;p86"/>
          <p:cNvGrpSpPr/>
          <p:nvPr/>
        </p:nvGrpSpPr>
        <p:grpSpPr>
          <a:xfrm>
            <a:off x="5777647" y="1359612"/>
            <a:ext cx="356138" cy="356138"/>
            <a:chOff x="5782259" y="1512012"/>
            <a:chExt cx="356138" cy="356138"/>
          </a:xfrm>
        </p:grpSpPr>
        <p:sp>
          <p:nvSpPr>
            <p:cNvPr id="10791" name="Google Shape;10791;p86"/>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6"/>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6"/>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6"/>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6"/>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6"/>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6"/>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6"/>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6"/>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6"/>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6"/>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86"/>
          <p:cNvGrpSpPr/>
          <p:nvPr/>
        </p:nvGrpSpPr>
        <p:grpSpPr>
          <a:xfrm>
            <a:off x="6224986" y="1365652"/>
            <a:ext cx="343560" cy="343822"/>
            <a:chOff x="6229598" y="1518052"/>
            <a:chExt cx="343560" cy="343822"/>
          </a:xfrm>
        </p:grpSpPr>
        <p:sp>
          <p:nvSpPr>
            <p:cNvPr id="10803" name="Google Shape;10803;p86"/>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6"/>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6"/>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6"/>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6"/>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6"/>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6"/>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6"/>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6"/>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6"/>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6"/>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6"/>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6"/>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6"/>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6"/>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6"/>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6"/>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6"/>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6"/>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86"/>
          <p:cNvGrpSpPr/>
          <p:nvPr/>
        </p:nvGrpSpPr>
        <p:grpSpPr>
          <a:xfrm>
            <a:off x="6665287" y="1353074"/>
            <a:ext cx="345083" cy="369216"/>
            <a:chOff x="6669900" y="1505474"/>
            <a:chExt cx="345083" cy="369216"/>
          </a:xfrm>
        </p:grpSpPr>
        <p:sp>
          <p:nvSpPr>
            <p:cNvPr id="10823" name="Google Shape;10823;p86"/>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6"/>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6"/>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6"/>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6"/>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6"/>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6"/>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6"/>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6"/>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6"/>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6"/>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6"/>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6"/>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6"/>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6"/>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6"/>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6"/>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6"/>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6"/>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6"/>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6"/>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6"/>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86"/>
          <p:cNvGrpSpPr/>
          <p:nvPr/>
        </p:nvGrpSpPr>
        <p:grpSpPr>
          <a:xfrm>
            <a:off x="7112390" y="1365600"/>
            <a:ext cx="333003" cy="344085"/>
            <a:chOff x="7117003" y="1518000"/>
            <a:chExt cx="333003" cy="344085"/>
          </a:xfrm>
        </p:grpSpPr>
        <p:sp>
          <p:nvSpPr>
            <p:cNvPr id="10846" name="Google Shape;10846;p86"/>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6"/>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6"/>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6"/>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6"/>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6"/>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6"/>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6"/>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6"/>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6"/>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6"/>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6"/>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6"/>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6"/>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6"/>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6"/>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6"/>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6"/>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6"/>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6"/>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6"/>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6"/>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6"/>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6"/>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6"/>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6"/>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6"/>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6"/>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6"/>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6"/>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6"/>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6"/>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6"/>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6"/>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6"/>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6"/>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6"/>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6"/>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4" name="Google Shape;10884;p86"/>
          <p:cNvGrpSpPr/>
          <p:nvPr/>
        </p:nvGrpSpPr>
        <p:grpSpPr>
          <a:xfrm>
            <a:off x="7551431" y="1347559"/>
            <a:ext cx="337283" cy="380192"/>
            <a:chOff x="7556043" y="1499959"/>
            <a:chExt cx="337283" cy="380192"/>
          </a:xfrm>
        </p:grpSpPr>
        <p:sp>
          <p:nvSpPr>
            <p:cNvPr id="10885" name="Google Shape;10885;p86"/>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6"/>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6"/>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6"/>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6"/>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6"/>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6"/>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6"/>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6"/>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6"/>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6"/>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6"/>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6"/>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6"/>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86"/>
          <p:cNvGrpSpPr/>
          <p:nvPr/>
        </p:nvGrpSpPr>
        <p:grpSpPr>
          <a:xfrm>
            <a:off x="4859833" y="3187807"/>
            <a:ext cx="395607" cy="387414"/>
            <a:chOff x="4864446" y="3340207"/>
            <a:chExt cx="395607" cy="387414"/>
          </a:xfrm>
        </p:grpSpPr>
        <p:sp>
          <p:nvSpPr>
            <p:cNvPr id="10900" name="Google Shape;10900;p86"/>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6"/>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6"/>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6"/>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6"/>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6"/>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6"/>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6"/>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6"/>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6"/>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6"/>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6"/>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6"/>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6"/>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6"/>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6"/>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6"/>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6"/>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6"/>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6"/>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6"/>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6"/>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6"/>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6"/>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6"/>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86"/>
          <p:cNvGrpSpPr/>
          <p:nvPr/>
        </p:nvGrpSpPr>
        <p:grpSpPr>
          <a:xfrm>
            <a:off x="5298375" y="3237439"/>
            <a:ext cx="394609" cy="286523"/>
            <a:chOff x="5302988" y="3389839"/>
            <a:chExt cx="394609" cy="286523"/>
          </a:xfrm>
        </p:grpSpPr>
        <p:sp>
          <p:nvSpPr>
            <p:cNvPr id="10926" name="Google Shape;10926;p86"/>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6"/>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6"/>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6"/>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6"/>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6"/>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6"/>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6"/>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6"/>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6"/>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6"/>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6"/>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6"/>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6"/>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6"/>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6"/>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6"/>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6"/>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6"/>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6"/>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6"/>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6"/>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6"/>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6"/>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6"/>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6"/>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6"/>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6"/>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6"/>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6"/>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6"/>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6"/>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6"/>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9" name="Google Shape;10959;p86"/>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0" name="Google Shape;10960;p86"/>
          <p:cNvGrpSpPr/>
          <p:nvPr/>
        </p:nvGrpSpPr>
        <p:grpSpPr>
          <a:xfrm>
            <a:off x="5736419" y="3233657"/>
            <a:ext cx="394609" cy="294585"/>
            <a:chOff x="5741031" y="3386057"/>
            <a:chExt cx="394609" cy="294585"/>
          </a:xfrm>
        </p:grpSpPr>
        <p:sp>
          <p:nvSpPr>
            <p:cNvPr id="10961" name="Google Shape;10961;p86"/>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6"/>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6"/>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6"/>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6"/>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6"/>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6"/>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6"/>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6"/>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6"/>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6"/>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6"/>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6"/>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6"/>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6"/>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6"/>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6"/>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6"/>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6"/>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6"/>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6"/>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6"/>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6"/>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6"/>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6"/>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6"/>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6"/>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6"/>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6"/>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6"/>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1" name="Google Shape;10991;p86"/>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2" name="Google Shape;10992;p86"/>
          <p:cNvGrpSpPr/>
          <p:nvPr/>
        </p:nvGrpSpPr>
        <p:grpSpPr>
          <a:xfrm>
            <a:off x="6174462" y="3216326"/>
            <a:ext cx="394609" cy="328749"/>
            <a:chOff x="6179074" y="3368726"/>
            <a:chExt cx="394609" cy="328749"/>
          </a:xfrm>
        </p:grpSpPr>
        <p:sp>
          <p:nvSpPr>
            <p:cNvPr id="10993" name="Google Shape;10993;p86"/>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6"/>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6"/>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6"/>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6"/>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6"/>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6"/>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6"/>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6"/>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6"/>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6"/>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6"/>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6"/>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6"/>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6"/>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6"/>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6"/>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6"/>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6"/>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6"/>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6"/>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6"/>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6"/>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6"/>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6"/>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6"/>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6"/>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6"/>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6"/>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6"/>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6"/>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6"/>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6"/>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6"/>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6"/>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6"/>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6"/>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6"/>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6"/>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6"/>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6"/>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6"/>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6"/>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6"/>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6"/>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6"/>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6"/>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6"/>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6"/>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6"/>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6"/>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6"/>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6"/>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6"/>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6"/>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6"/>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6"/>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6"/>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6"/>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6"/>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6"/>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6"/>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6"/>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6"/>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6"/>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6"/>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6"/>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6"/>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6"/>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6"/>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6"/>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6"/>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6"/>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6"/>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6"/>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6"/>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6"/>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6"/>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6"/>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6"/>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6"/>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6"/>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6"/>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86"/>
          <p:cNvGrpSpPr/>
          <p:nvPr/>
        </p:nvGrpSpPr>
        <p:grpSpPr>
          <a:xfrm>
            <a:off x="7050311" y="3215328"/>
            <a:ext cx="394583" cy="331007"/>
            <a:chOff x="7054924" y="3367728"/>
            <a:chExt cx="394583" cy="331007"/>
          </a:xfrm>
        </p:grpSpPr>
        <p:sp>
          <p:nvSpPr>
            <p:cNvPr id="11077" name="Google Shape;11077;p86"/>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6"/>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6"/>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6"/>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6"/>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6"/>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6"/>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6"/>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6"/>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6"/>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6"/>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6"/>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6"/>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6"/>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6"/>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86"/>
          <p:cNvGrpSpPr/>
          <p:nvPr/>
        </p:nvGrpSpPr>
        <p:grpSpPr>
          <a:xfrm>
            <a:off x="7488354" y="3209025"/>
            <a:ext cx="394583" cy="343586"/>
            <a:chOff x="7492967" y="3361425"/>
            <a:chExt cx="394583" cy="343586"/>
          </a:xfrm>
        </p:grpSpPr>
        <p:sp>
          <p:nvSpPr>
            <p:cNvPr id="11093" name="Google Shape;11093;p86"/>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6"/>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6"/>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6"/>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6"/>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6"/>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6"/>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6"/>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6"/>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6"/>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6"/>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6"/>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6"/>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6"/>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6"/>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6"/>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6"/>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6"/>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6"/>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6"/>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6"/>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6"/>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6"/>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6" name="Google Shape;11116;p86"/>
          <p:cNvGrpSpPr/>
          <p:nvPr/>
        </p:nvGrpSpPr>
        <p:grpSpPr>
          <a:xfrm>
            <a:off x="7930914" y="3200754"/>
            <a:ext cx="385287" cy="360156"/>
            <a:chOff x="7935527" y="3353154"/>
            <a:chExt cx="385287" cy="360156"/>
          </a:xfrm>
        </p:grpSpPr>
        <p:sp>
          <p:nvSpPr>
            <p:cNvPr id="11117" name="Google Shape;11117;p86"/>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6"/>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6"/>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6"/>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6"/>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6"/>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6"/>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6"/>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6"/>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6"/>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6"/>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6"/>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9" name="Google Shape;11129;p86"/>
          <p:cNvGrpSpPr/>
          <p:nvPr/>
        </p:nvGrpSpPr>
        <p:grpSpPr>
          <a:xfrm>
            <a:off x="5315208" y="1833842"/>
            <a:ext cx="348103" cy="348103"/>
            <a:chOff x="5319821" y="1986242"/>
            <a:chExt cx="348103" cy="348103"/>
          </a:xfrm>
        </p:grpSpPr>
        <p:sp>
          <p:nvSpPr>
            <p:cNvPr id="11130" name="Google Shape;11130;p86"/>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6"/>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6"/>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6"/>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6"/>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6"/>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6"/>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6"/>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6"/>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6"/>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6"/>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6"/>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6"/>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6"/>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6"/>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6"/>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6"/>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6"/>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6"/>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6"/>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6"/>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6"/>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6"/>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6"/>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6"/>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6"/>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6"/>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6"/>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6"/>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6"/>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6"/>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6"/>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6"/>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6"/>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6"/>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6"/>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6"/>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86"/>
          <p:cNvGrpSpPr/>
          <p:nvPr/>
        </p:nvGrpSpPr>
        <p:grpSpPr>
          <a:xfrm>
            <a:off x="5761313" y="1824283"/>
            <a:ext cx="348339" cy="348103"/>
            <a:chOff x="5765926" y="1976683"/>
            <a:chExt cx="348339" cy="348103"/>
          </a:xfrm>
        </p:grpSpPr>
        <p:sp>
          <p:nvSpPr>
            <p:cNvPr id="11168" name="Google Shape;11168;p86"/>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6"/>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6"/>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6"/>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6"/>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6"/>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6"/>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6"/>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6"/>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6"/>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6"/>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6"/>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6"/>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6"/>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86"/>
          <p:cNvGrpSpPr/>
          <p:nvPr/>
        </p:nvGrpSpPr>
        <p:grpSpPr>
          <a:xfrm>
            <a:off x="6186778" y="1829089"/>
            <a:ext cx="389068" cy="347787"/>
            <a:chOff x="6191390" y="1981489"/>
            <a:chExt cx="389068" cy="347787"/>
          </a:xfrm>
        </p:grpSpPr>
        <p:sp>
          <p:nvSpPr>
            <p:cNvPr id="11183" name="Google Shape;11183;p86"/>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6"/>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6"/>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6"/>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6"/>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6"/>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6"/>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86"/>
          <p:cNvGrpSpPr/>
          <p:nvPr/>
        </p:nvGrpSpPr>
        <p:grpSpPr>
          <a:xfrm>
            <a:off x="6653234" y="1855191"/>
            <a:ext cx="348103" cy="295714"/>
            <a:chOff x="6657846" y="2007591"/>
            <a:chExt cx="348103" cy="295714"/>
          </a:xfrm>
        </p:grpSpPr>
        <p:sp>
          <p:nvSpPr>
            <p:cNvPr id="11191" name="Google Shape;11191;p86"/>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6"/>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6"/>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6"/>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6"/>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6"/>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6"/>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6"/>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6"/>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6"/>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6"/>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6"/>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6"/>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6"/>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6"/>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6"/>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6"/>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6"/>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6"/>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6"/>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6"/>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6"/>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6"/>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6"/>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6"/>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6"/>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86"/>
          <p:cNvGrpSpPr/>
          <p:nvPr/>
        </p:nvGrpSpPr>
        <p:grpSpPr>
          <a:xfrm>
            <a:off x="7099575" y="1819504"/>
            <a:ext cx="347341" cy="348103"/>
            <a:chOff x="7104188" y="1971904"/>
            <a:chExt cx="347341" cy="348103"/>
          </a:xfrm>
        </p:grpSpPr>
        <p:sp>
          <p:nvSpPr>
            <p:cNvPr id="11218" name="Google Shape;11218;p86"/>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6"/>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6"/>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6"/>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6"/>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6"/>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6"/>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6"/>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6"/>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6"/>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6"/>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6"/>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6"/>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6"/>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6"/>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6"/>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6"/>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6"/>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6"/>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6"/>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6"/>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6"/>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6"/>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6"/>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6"/>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6"/>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6"/>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6"/>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6"/>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6"/>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86"/>
          <p:cNvGrpSpPr/>
          <p:nvPr/>
        </p:nvGrpSpPr>
        <p:grpSpPr>
          <a:xfrm>
            <a:off x="7546652" y="1819504"/>
            <a:ext cx="344321" cy="348155"/>
            <a:chOff x="7551264" y="1971904"/>
            <a:chExt cx="344321" cy="348155"/>
          </a:xfrm>
        </p:grpSpPr>
        <p:sp>
          <p:nvSpPr>
            <p:cNvPr id="11249" name="Google Shape;11249;p86"/>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6"/>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6"/>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6"/>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6"/>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6"/>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6"/>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6"/>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6"/>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6"/>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6"/>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6"/>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6"/>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6"/>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6"/>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6"/>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6"/>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6"/>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6"/>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86"/>
          <p:cNvGrpSpPr/>
          <p:nvPr/>
        </p:nvGrpSpPr>
        <p:grpSpPr>
          <a:xfrm>
            <a:off x="7988214" y="1365390"/>
            <a:ext cx="317431" cy="344584"/>
            <a:chOff x="7992826" y="1517790"/>
            <a:chExt cx="317431" cy="344584"/>
          </a:xfrm>
        </p:grpSpPr>
        <p:sp>
          <p:nvSpPr>
            <p:cNvPr id="11269" name="Google Shape;11269;p86"/>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6"/>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6"/>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6"/>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6"/>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6"/>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6"/>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6"/>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6"/>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6"/>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6"/>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6"/>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6"/>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6"/>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6"/>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6"/>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6"/>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86"/>
          <p:cNvGrpSpPr/>
          <p:nvPr/>
        </p:nvGrpSpPr>
        <p:grpSpPr>
          <a:xfrm>
            <a:off x="7987452" y="1819504"/>
            <a:ext cx="351621" cy="348103"/>
            <a:chOff x="7992065" y="1971904"/>
            <a:chExt cx="351621" cy="348103"/>
          </a:xfrm>
        </p:grpSpPr>
        <p:sp>
          <p:nvSpPr>
            <p:cNvPr id="11287" name="Google Shape;11287;p86"/>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6"/>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6"/>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6"/>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6"/>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6"/>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6"/>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6"/>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6"/>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6"/>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6"/>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6"/>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6"/>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6"/>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6"/>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2" name="Google Shape;11302;p86"/>
          <p:cNvGrpSpPr/>
          <p:nvPr/>
        </p:nvGrpSpPr>
        <p:grpSpPr>
          <a:xfrm>
            <a:off x="4906576" y="3641055"/>
            <a:ext cx="296580" cy="364935"/>
            <a:chOff x="4911189" y="3793455"/>
            <a:chExt cx="296580" cy="364935"/>
          </a:xfrm>
        </p:grpSpPr>
        <p:sp>
          <p:nvSpPr>
            <p:cNvPr id="11303" name="Google Shape;11303;p86"/>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6"/>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6"/>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6"/>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6"/>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6"/>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6"/>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6"/>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6"/>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6"/>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6"/>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6"/>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6"/>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6"/>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6"/>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6"/>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6"/>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6"/>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6"/>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6"/>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86"/>
          <p:cNvGrpSpPr/>
          <p:nvPr/>
        </p:nvGrpSpPr>
        <p:grpSpPr>
          <a:xfrm>
            <a:off x="5336820" y="3640871"/>
            <a:ext cx="330272" cy="329117"/>
            <a:chOff x="5341433" y="3793271"/>
            <a:chExt cx="330272" cy="329117"/>
          </a:xfrm>
        </p:grpSpPr>
        <p:sp>
          <p:nvSpPr>
            <p:cNvPr id="11324" name="Google Shape;11324;p86"/>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6"/>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6"/>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6"/>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6"/>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6"/>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6"/>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6"/>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6"/>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6"/>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6"/>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6"/>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6"/>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6"/>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6"/>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6"/>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86"/>
          <p:cNvGrpSpPr/>
          <p:nvPr/>
        </p:nvGrpSpPr>
        <p:grpSpPr>
          <a:xfrm>
            <a:off x="5739438" y="3613850"/>
            <a:ext cx="428511" cy="383186"/>
            <a:chOff x="5744051" y="3766250"/>
            <a:chExt cx="428511" cy="383186"/>
          </a:xfrm>
        </p:grpSpPr>
        <p:sp>
          <p:nvSpPr>
            <p:cNvPr id="11341" name="Google Shape;11341;p86"/>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6"/>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6"/>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6"/>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6"/>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6"/>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6"/>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6"/>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6"/>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6"/>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6"/>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6"/>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6"/>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6"/>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6"/>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6"/>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6"/>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8" name="Google Shape;11358;p86"/>
          <p:cNvGrpSpPr/>
          <p:nvPr/>
        </p:nvGrpSpPr>
        <p:grpSpPr>
          <a:xfrm>
            <a:off x="6674084" y="3640924"/>
            <a:ext cx="342824" cy="328985"/>
            <a:chOff x="6678697" y="3793324"/>
            <a:chExt cx="342824" cy="328985"/>
          </a:xfrm>
        </p:grpSpPr>
        <p:sp>
          <p:nvSpPr>
            <p:cNvPr id="11359" name="Google Shape;11359;p86"/>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6"/>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6"/>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6"/>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6"/>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6"/>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6"/>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6"/>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86"/>
          <p:cNvGrpSpPr/>
          <p:nvPr/>
        </p:nvGrpSpPr>
        <p:grpSpPr>
          <a:xfrm>
            <a:off x="7097291" y="3609622"/>
            <a:ext cx="398627" cy="392088"/>
            <a:chOff x="7101903" y="3762022"/>
            <a:chExt cx="398627" cy="392088"/>
          </a:xfrm>
        </p:grpSpPr>
        <p:sp>
          <p:nvSpPr>
            <p:cNvPr id="11368" name="Google Shape;11368;p86"/>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6"/>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6"/>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6"/>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6"/>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6"/>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6"/>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6"/>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6"/>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6"/>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6"/>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6"/>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6"/>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6"/>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6"/>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6"/>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6"/>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6"/>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86"/>
          <p:cNvGrpSpPr/>
          <p:nvPr/>
        </p:nvGrpSpPr>
        <p:grpSpPr>
          <a:xfrm>
            <a:off x="7536857" y="3641055"/>
            <a:ext cx="407897" cy="328985"/>
            <a:chOff x="7541469" y="3793455"/>
            <a:chExt cx="407897" cy="328985"/>
          </a:xfrm>
        </p:grpSpPr>
        <p:sp>
          <p:nvSpPr>
            <p:cNvPr id="11387" name="Google Shape;11387;p86"/>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6"/>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6"/>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6"/>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6"/>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6"/>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6"/>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6"/>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6"/>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6"/>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6"/>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6"/>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6"/>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6"/>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6"/>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6"/>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6"/>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6"/>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6"/>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6"/>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6"/>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6"/>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6"/>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6"/>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6"/>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6"/>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6"/>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6"/>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6"/>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6"/>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7" name="Google Shape;11417;p86"/>
          <p:cNvGrpSpPr/>
          <p:nvPr/>
        </p:nvGrpSpPr>
        <p:grpSpPr>
          <a:xfrm>
            <a:off x="5305676" y="2803912"/>
            <a:ext cx="432292" cy="264412"/>
            <a:chOff x="5310288" y="2956312"/>
            <a:chExt cx="432292" cy="264412"/>
          </a:xfrm>
        </p:grpSpPr>
        <p:sp>
          <p:nvSpPr>
            <p:cNvPr id="11418" name="Google Shape;11418;p86"/>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6"/>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6"/>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6"/>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6"/>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6"/>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6"/>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6"/>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6"/>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6"/>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6"/>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6"/>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6"/>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6"/>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6"/>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6"/>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6"/>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6"/>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6"/>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6"/>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6"/>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6"/>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6"/>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6"/>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6"/>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6"/>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6"/>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5" name="Google Shape;11445;p86"/>
          <p:cNvGrpSpPr/>
          <p:nvPr/>
        </p:nvGrpSpPr>
        <p:grpSpPr>
          <a:xfrm>
            <a:off x="4874434" y="2279920"/>
            <a:ext cx="398075" cy="340303"/>
            <a:chOff x="4879047" y="2432320"/>
            <a:chExt cx="398075" cy="340303"/>
          </a:xfrm>
        </p:grpSpPr>
        <p:sp>
          <p:nvSpPr>
            <p:cNvPr id="11446" name="Google Shape;11446;p86"/>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6"/>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6"/>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6"/>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6"/>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6"/>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6"/>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6"/>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6"/>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6"/>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6"/>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6"/>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6"/>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6"/>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6"/>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6"/>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6"/>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6"/>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6"/>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6"/>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6"/>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6"/>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6"/>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6"/>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6"/>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6"/>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2" name="Google Shape;11472;p86"/>
          <p:cNvGrpSpPr/>
          <p:nvPr/>
        </p:nvGrpSpPr>
        <p:grpSpPr>
          <a:xfrm>
            <a:off x="5384088" y="2241423"/>
            <a:ext cx="280982" cy="395896"/>
            <a:chOff x="5388701" y="2393823"/>
            <a:chExt cx="280982" cy="395896"/>
          </a:xfrm>
        </p:grpSpPr>
        <p:sp>
          <p:nvSpPr>
            <p:cNvPr id="11473" name="Google Shape;11473;p86"/>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6"/>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6"/>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6"/>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6"/>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6"/>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6"/>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6"/>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6"/>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6"/>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6"/>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6"/>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6"/>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6"/>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6"/>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6"/>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6"/>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6"/>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6"/>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6"/>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6"/>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6"/>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6"/>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6"/>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6"/>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6"/>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6"/>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6"/>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6"/>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6"/>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3" name="Google Shape;11503;p86"/>
          <p:cNvGrpSpPr/>
          <p:nvPr/>
        </p:nvGrpSpPr>
        <p:grpSpPr>
          <a:xfrm>
            <a:off x="5738677" y="2286722"/>
            <a:ext cx="444871" cy="316407"/>
            <a:chOff x="5743289" y="2439122"/>
            <a:chExt cx="444871" cy="316407"/>
          </a:xfrm>
        </p:grpSpPr>
        <p:sp>
          <p:nvSpPr>
            <p:cNvPr id="11504" name="Google Shape;11504;p86"/>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6"/>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6"/>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6"/>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6"/>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6"/>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6"/>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6"/>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6"/>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6"/>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6"/>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6"/>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6"/>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6"/>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6"/>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6"/>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6"/>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6"/>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6"/>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6"/>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6"/>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6"/>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6"/>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6"/>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6"/>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6"/>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6"/>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6"/>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6"/>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3" name="Google Shape;11533;p86"/>
          <p:cNvGrpSpPr/>
          <p:nvPr/>
        </p:nvGrpSpPr>
        <p:grpSpPr>
          <a:xfrm>
            <a:off x="6225747" y="2280183"/>
            <a:ext cx="351359" cy="363412"/>
            <a:chOff x="6230360" y="2432583"/>
            <a:chExt cx="351359" cy="363412"/>
          </a:xfrm>
        </p:grpSpPr>
        <p:sp>
          <p:nvSpPr>
            <p:cNvPr id="11534" name="Google Shape;11534;p86"/>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6"/>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6"/>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6"/>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6"/>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6"/>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6"/>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6"/>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6"/>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6"/>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6"/>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6"/>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6"/>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6"/>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6"/>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6"/>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6"/>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6"/>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6"/>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6"/>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6"/>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86"/>
          <p:cNvGrpSpPr/>
          <p:nvPr/>
        </p:nvGrpSpPr>
        <p:grpSpPr>
          <a:xfrm>
            <a:off x="6629364" y="2307152"/>
            <a:ext cx="387781" cy="286680"/>
            <a:chOff x="6633976" y="2459552"/>
            <a:chExt cx="387781" cy="286680"/>
          </a:xfrm>
        </p:grpSpPr>
        <p:sp>
          <p:nvSpPr>
            <p:cNvPr id="11556" name="Google Shape;11556;p86"/>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6"/>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6"/>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6"/>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6"/>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6"/>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6"/>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86"/>
          <p:cNvGrpSpPr/>
          <p:nvPr/>
        </p:nvGrpSpPr>
        <p:grpSpPr>
          <a:xfrm>
            <a:off x="7086498" y="2276165"/>
            <a:ext cx="376989" cy="348864"/>
            <a:chOff x="7091110" y="2428565"/>
            <a:chExt cx="376989" cy="348864"/>
          </a:xfrm>
        </p:grpSpPr>
        <p:sp>
          <p:nvSpPr>
            <p:cNvPr id="11564" name="Google Shape;11564;p86"/>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6"/>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6"/>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6"/>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6"/>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6"/>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6"/>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6"/>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6"/>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6"/>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6"/>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6"/>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6"/>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6"/>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6"/>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6"/>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6"/>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6"/>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6"/>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6"/>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6"/>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6"/>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6"/>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6"/>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6"/>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6"/>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6"/>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6"/>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6"/>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6"/>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6"/>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5" name="Google Shape;11595;p86"/>
          <p:cNvGrpSpPr/>
          <p:nvPr/>
        </p:nvGrpSpPr>
        <p:grpSpPr>
          <a:xfrm>
            <a:off x="7531815" y="2262825"/>
            <a:ext cx="369715" cy="375492"/>
            <a:chOff x="7536427" y="2415225"/>
            <a:chExt cx="369715" cy="375492"/>
          </a:xfrm>
        </p:grpSpPr>
        <p:sp>
          <p:nvSpPr>
            <p:cNvPr id="11596" name="Google Shape;11596;p86"/>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6"/>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6"/>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6"/>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6"/>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6"/>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6"/>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6"/>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6"/>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6"/>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6"/>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6"/>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6"/>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6"/>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6"/>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6"/>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6"/>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6"/>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6"/>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6"/>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6"/>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6"/>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6"/>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6"/>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6"/>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6"/>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6"/>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6"/>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6"/>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6"/>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6"/>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6"/>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6"/>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6"/>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6"/>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6"/>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6"/>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6"/>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86"/>
          <p:cNvGrpSpPr/>
          <p:nvPr/>
        </p:nvGrpSpPr>
        <p:grpSpPr>
          <a:xfrm>
            <a:off x="7976160" y="2276402"/>
            <a:ext cx="353381" cy="358160"/>
            <a:chOff x="7980773" y="2428802"/>
            <a:chExt cx="353381" cy="358160"/>
          </a:xfrm>
        </p:grpSpPr>
        <p:sp>
          <p:nvSpPr>
            <p:cNvPr id="11635" name="Google Shape;11635;p86"/>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6"/>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6"/>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6"/>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6"/>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6"/>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6"/>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6"/>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6"/>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6"/>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6"/>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6"/>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6"/>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6"/>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6"/>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6"/>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6"/>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6"/>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6"/>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6"/>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6"/>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6"/>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6"/>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6"/>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6"/>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6"/>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6"/>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6"/>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6"/>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6"/>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86"/>
          <p:cNvGrpSpPr/>
          <p:nvPr/>
        </p:nvGrpSpPr>
        <p:grpSpPr>
          <a:xfrm>
            <a:off x="4881445" y="4138840"/>
            <a:ext cx="346343" cy="343953"/>
            <a:chOff x="4886058" y="4291240"/>
            <a:chExt cx="346343" cy="343953"/>
          </a:xfrm>
        </p:grpSpPr>
        <p:sp>
          <p:nvSpPr>
            <p:cNvPr id="11666" name="Google Shape;11666;p86"/>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6"/>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6"/>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6"/>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6"/>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6"/>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6"/>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6"/>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6"/>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6"/>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6"/>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6"/>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6"/>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86"/>
          <p:cNvGrpSpPr/>
          <p:nvPr/>
        </p:nvGrpSpPr>
        <p:grpSpPr>
          <a:xfrm>
            <a:off x="5339604" y="4138656"/>
            <a:ext cx="304616" cy="343560"/>
            <a:chOff x="5344216" y="4291056"/>
            <a:chExt cx="304616" cy="343560"/>
          </a:xfrm>
        </p:grpSpPr>
        <p:sp>
          <p:nvSpPr>
            <p:cNvPr id="11680" name="Google Shape;11680;p86"/>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6"/>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6"/>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6"/>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6"/>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6"/>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6"/>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6"/>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6"/>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6"/>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6"/>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1" name="Google Shape;11691;p86"/>
          <p:cNvGrpSpPr/>
          <p:nvPr/>
        </p:nvGrpSpPr>
        <p:grpSpPr>
          <a:xfrm>
            <a:off x="6275387" y="4112022"/>
            <a:ext cx="204093" cy="343743"/>
            <a:chOff x="6271562" y="4290872"/>
            <a:chExt cx="204093" cy="343743"/>
          </a:xfrm>
        </p:grpSpPr>
        <p:sp>
          <p:nvSpPr>
            <p:cNvPr id="11692" name="Google Shape;11692;p86"/>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6"/>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6"/>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6"/>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6"/>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6"/>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6"/>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6"/>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6"/>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6"/>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6"/>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6"/>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86"/>
          <p:cNvGrpSpPr/>
          <p:nvPr/>
        </p:nvGrpSpPr>
        <p:grpSpPr>
          <a:xfrm>
            <a:off x="6634878" y="4176838"/>
            <a:ext cx="344085" cy="267195"/>
            <a:chOff x="6639491" y="4329238"/>
            <a:chExt cx="344085" cy="267195"/>
          </a:xfrm>
        </p:grpSpPr>
        <p:sp>
          <p:nvSpPr>
            <p:cNvPr id="11705" name="Google Shape;11705;p86"/>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6"/>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6"/>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6"/>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6"/>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6"/>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6"/>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6"/>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6"/>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6"/>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6"/>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6"/>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6"/>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6"/>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6"/>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6"/>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6"/>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6"/>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86"/>
          <p:cNvGrpSpPr/>
          <p:nvPr/>
        </p:nvGrpSpPr>
        <p:grpSpPr>
          <a:xfrm>
            <a:off x="7128724" y="4138656"/>
            <a:ext cx="232979" cy="343560"/>
            <a:chOff x="7133336" y="4291056"/>
            <a:chExt cx="232979" cy="343560"/>
          </a:xfrm>
        </p:grpSpPr>
        <p:sp>
          <p:nvSpPr>
            <p:cNvPr id="11724" name="Google Shape;11724;p86"/>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6"/>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6"/>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6"/>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6"/>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6"/>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6"/>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6"/>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6"/>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6"/>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6"/>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6"/>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6"/>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6"/>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6"/>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6"/>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6"/>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1" name="Google Shape;11741;p86"/>
          <p:cNvGrpSpPr/>
          <p:nvPr/>
        </p:nvGrpSpPr>
        <p:grpSpPr>
          <a:xfrm>
            <a:off x="7566767" y="4138656"/>
            <a:ext cx="232979" cy="343560"/>
            <a:chOff x="7571379" y="4291056"/>
            <a:chExt cx="232979" cy="343560"/>
          </a:xfrm>
        </p:grpSpPr>
        <p:sp>
          <p:nvSpPr>
            <p:cNvPr id="11742" name="Google Shape;11742;p86"/>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6"/>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6"/>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6"/>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6"/>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6"/>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6"/>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6"/>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6"/>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6"/>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6"/>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6"/>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6"/>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6"/>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6"/>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6"/>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8" name="Google Shape;11758;p86"/>
          <p:cNvGrpSpPr/>
          <p:nvPr/>
        </p:nvGrpSpPr>
        <p:grpSpPr>
          <a:xfrm>
            <a:off x="6661768" y="3195475"/>
            <a:ext cx="295819" cy="370712"/>
            <a:chOff x="6666381" y="3347875"/>
            <a:chExt cx="295819" cy="370712"/>
          </a:xfrm>
        </p:grpSpPr>
        <p:sp>
          <p:nvSpPr>
            <p:cNvPr id="11759" name="Google Shape;11759;p86"/>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6"/>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6"/>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6"/>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6"/>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6"/>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6"/>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6"/>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6"/>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6"/>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6"/>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6"/>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6"/>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6"/>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6"/>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6"/>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6"/>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6"/>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6"/>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6"/>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6"/>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6"/>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6"/>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6"/>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6"/>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6"/>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6"/>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6"/>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6"/>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6"/>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6"/>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6"/>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6"/>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6"/>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6"/>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6"/>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6"/>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6"/>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6"/>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6"/>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86"/>
          <p:cNvGrpSpPr/>
          <p:nvPr/>
        </p:nvGrpSpPr>
        <p:grpSpPr>
          <a:xfrm>
            <a:off x="4873147" y="2735059"/>
            <a:ext cx="389567" cy="390329"/>
            <a:chOff x="4877760" y="2887459"/>
            <a:chExt cx="389567" cy="390329"/>
          </a:xfrm>
        </p:grpSpPr>
        <p:sp>
          <p:nvSpPr>
            <p:cNvPr id="11800" name="Google Shape;11800;p86"/>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6"/>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6"/>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6"/>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6"/>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6"/>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6"/>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6"/>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6"/>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6"/>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6"/>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6"/>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6"/>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6"/>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6"/>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6"/>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6"/>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6"/>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6"/>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6"/>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6"/>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6"/>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6"/>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6"/>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6"/>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6"/>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6"/>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6"/>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6"/>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6"/>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6"/>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6"/>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6"/>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6"/>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6"/>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6"/>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6"/>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6"/>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6"/>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6"/>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6"/>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6"/>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6"/>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6"/>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4" name="Google Shape;11844;p86"/>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6"/>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6"/>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6"/>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6"/>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9" name="Google Shape;11849;p86"/>
          <p:cNvGrpSpPr/>
          <p:nvPr/>
        </p:nvGrpSpPr>
        <p:grpSpPr>
          <a:xfrm>
            <a:off x="5774627" y="2735295"/>
            <a:ext cx="314411" cy="389830"/>
            <a:chOff x="5779239" y="2887695"/>
            <a:chExt cx="314411" cy="389830"/>
          </a:xfrm>
        </p:grpSpPr>
        <p:sp>
          <p:nvSpPr>
            <p:cNvPr id="11850" name="Google Shape;11850;p86"/>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6"/>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6"/>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6"/>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6"/>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6"/>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6"/>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6"/>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6"/>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6"/>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6"/>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6"/>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6"/>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6"/>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6"/>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6"/>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6"/>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6"/>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6"/>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6"/>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6"/>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6"/>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6"/>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6"/>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6"/>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6"/>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6"/>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6"/>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6"/>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6"/>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6"/>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6"/>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6"/>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6"/>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6"/>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6"/>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6"/>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6"/>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6"/>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6"/>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6"/>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6"/>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6"/>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6"/>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4" name="Google Shape;11894;p86"/>
          <p:cNvGrpSpPr/>
          <p:nvPr/>
        </p:nvGrpSpPr>
        <p:grpSpPr>
          <a:xfrm>
            <a:off x="6185517" y="2788577"/>
            <a:ext cx="389830" cy="283004"/>
            <a:chOff x="6190130" y="2940977"/>
            <a:chExt cx="389830" cy="283004"/>
          </a:xfrm>
        </p:grpSpPr>
        <p:sp>
          <p:nvSpPr>
            <p:cNvPr id="11895" name="Google Shape;11895;p86"/>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6"/>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6"/>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6"/>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6"/>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6"/>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6"/>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6"/>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6"/>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6"/>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6"/>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6"/>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6"/>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6"/>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6"/>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6"/>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6"/>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6"/>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6"/>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6"/>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6"/>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6"/>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6"/>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6"/>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6"/>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6"/>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6"/>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6"/>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6"/>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6"/>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86"/>
          <p:cNvGrpSpPr/>
          <p:nvPr/>
        </p:nvGrpSpPr>
        <p:grpSpPr>
          <a:xfrm>
            <a:off x="6629364" y="2747874"/>
            <a:ext cx="389803" cy="364673"/>
            <a:chOff x="6633976" y="2900274"/>
            <a:chExt cx="389803" cy="364673"/>
          </a:xfrm>
        </p:grpSpPr>
        <p:sp>
          <p:nvSpPr>
            <p:cNvPr id="11926" name="Google Shape;11926;p86"/>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6"/>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6"/>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6"/>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6"/>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6"/>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6"/>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6"/>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6"/>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6"/>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6"/>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6"/>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6"/>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6"/>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6"/>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6"/>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6"/>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86"/>
          <p:cNvGrpSpPr/>
          <p:nvPr/>
        </p:nvGrpSpPr>
        <p:grpSpPr>
          <a:xfrm>
            <a:off x="7513223" y="2733037"/>
            <a:ext cx="364935" cy="382529"/>
            <a:chOff x="7517835" y="2885437"/>
            <a:chExt cx="364935" cy="382529"/>
          </a:xfrm>
        </p:grpSpPr>
        <p:sp>
          <p:nvSpPr>
            <p:cNvPr id="11944" name="Google Shape;11944;p86"/>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6"/>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6"/>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6"/>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6"/>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6"/>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6"/>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6"/>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6"/>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6"/>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6"/>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6"/>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6"/>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6"/>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6"/>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6"/>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6"/>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6"/>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6"/>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6"/>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6"/>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6"/>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6"/>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6"/>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6"/>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6"/>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6"/>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6"/>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6"/>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6"/>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6"/>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6"/>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6"/>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6"/>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6"/>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6"/>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6"/>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1" name="Google Shape;11981;p86"/>
          <p:cNvGrpSpPr/>
          <p:nvPr/>
        </p:nvGrpSpPr>
        <p:grpSpPr>
          <a:xfrm>
            <a:off x="7082979" y="2734744"/>
            <a:ext cx="358160" cy="385602"/>
            <a:chOff x="7087591" y="2887144"/>
            <a:chExt cx="358160" cy="385602"/>
          </a:xfrm>
        </p:grpSpPr>
        <p:sp>
          <p:nvSpPr>
            <p:cNvPr id="11982" name="Google Shape;11982;p86"/>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6"/>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6"/>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6"/>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6"/>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6"/>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6"/>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6"/>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6"/>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6"/>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6"/>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6"/>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6"/>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6"/>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6"/>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6"/>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6"/>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6"/>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6"/>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86"/>
          <p:cNvGrpSpPr/>
          <p:nvPr/>
        </p:nvGrpSpPr>
        <p:grpSpPr>
          <a:xfrm>
            <a:off x="7946749" y="2733037"/>
            <a:ext cx="382529" cy="382529"/>
            <a:chOff x="7951362" y="2885437"/>
            <a:chExt cx="382529" cy="382529"/>
          </a:xfrm>
        </p:grpSpPr>
        <p:sp>
          <p:nvSpPr>
            <p:cNvPr id="12002" name="Google Shape;12002;p86"/>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6"/>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6"/>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6"/>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6"/>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6"/>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6"/>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6"/>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6"/>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6"/>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6"/>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6"/>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6"/>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6"/>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6"/>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6"/>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6"/>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6"/>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6"/>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6"/>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6"/>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6"/>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6"/>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6"/>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6"/>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6"/>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6"/>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6"/>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6"/>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6"/>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6"/>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6"/>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6"/>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6"/>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6"/>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6"/>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6"/>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6"/>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6"/>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6"/>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6"/>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6"/>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6"/>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6"/>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6"/>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6"/>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6"/>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6"/>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6"/>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86"/>
          <p:cNvGrpSpPr/>
          <p:nvPr/>
        </p:nvGrpSpPr>
        <p:grpSpPr>
          <a:xfrm>
            <a:off x="8049793" y="3662089"/>
            <a:ext cx="276964" cy="336601"/>
            <a:chOff x="8054406" y="3814489"/>
            <a:chExt cx="276964" cy="336601"/>
          </a:xfrm>
        </p:grpSpPr>
        <p:sp>
          <p:nvSpPr>
            <p:cNvPr id="12052" name="Google Shape;12052;p86"/>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6"/>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6"/>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6"/>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6"/>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6"/>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6"/>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6"/>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6"/>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1" name="Google Shape;12061;p86"/>
          <p:cNvGrpSpPr/>
          <p:nvPr/>
        </p:nvGrpSpPr>
        <p:grpSpPr>
          <a:xfrm>
            <a:off x="7932175" y="4142674"/>
            <a:ext cx="378249" cy="335524"/>
            <a:chOff x="7936787" y="4295074"/>
            <a:chExt cx="378249" cy="335524"/>
          </a:xfrm>
        </p:grpSpPr>
        <p:sp>
          <p:nvSpPr>
            <p:cNvPr id="12062" name="Google Shape;12062;p86"/>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6"/>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6"/>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6"/>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6"/>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6"/>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6"/>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6"/>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6"/>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6"/>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6"/>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6"/>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6"/>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6"/>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6"/>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6"/>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8" name="Google Shape;12078;p86"/>
          <p:cNvGrpSpPr/>
          <p:nvPr/>
        </p:nvGrpSpPr>
        <p:grpSpPr>
          <a:xfrm>
            <a:off x="4881445" y="1813490"/>
            <a:ext cx="388569" cy="388307"/>
            <a:chOff x="4886058" y="1965890"/>
            <a:chExt cx="388569" cy="388307"/>
          </a:xfrm>
        </p:grpSpPr>
        <p:sp>
          <p:nvSpPr>
            <p:cNvPr id="12079" name="Google Shape;12079;p86"/>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6"/>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6"/>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6"/>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6"/>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6"/>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6"/>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6"/>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6"/>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6"/>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6"/>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0" name="Google Shape;12090;p8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2091" name="Google Shape;12091;p8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95"/>
        <p:cNvGrpSpPr/>
        <p:nvPr/>
      </p:nvGrpSpPr>
      <p:grpSpPr>
        <a:xfrm>
          <a:off x="0" y="0"/>
          <a:ext cx="0" cy="0"/>
          <a:chOff x="0" y="0"/>
          <a:chExt cx="0" cy="0"/>
        </a:xfrm>
      </p:grpSpPr>
      <p:grpSp>
        <p:nvGrpSpPr>
          <p:cNvPr id="12096" name="Google Shape;12096;p87"/>
          <p:cNvGrpSpPr/>
          <p:nvPr/>
        </p:nvGrpSpPr>
        <p:grpSpPr>
          <a:xfrm>
            <a:off x="1738624" y="3196252"/>
            <a:ext cx="292801" cy="359258"/>
            <a:chOff x="1765162" y="3346789"/>
            <a:chExt cx="292801" cy="359258"/>
          </a:xfrm>
        </p:grpSpPr>
        <p:sp>
          <p:nvSpPr>
            <p:cNvPr id="12097" name="Google Shape;12097;p87"/>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7"/>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7"/>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7"/>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7"/>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7"/>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7"/>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7"/>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7"/>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7"/>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7"/>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7"/>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7"/>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7"/>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7"/>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2" name="Google Shape;12112;p87"/>
          <p:cNvGrpSpPr/>
          <p:nvPr/>
        </p:nvGrpSpPr>
        <p:grpSpPr>
          <a:xfrm>
            <a:off x="3051095" y="2294466"/>
            <a:ext cx="358996" cy="296309"/>
            <a:chOff x="3077632" y="2445004"/>
            <a:chExt cx="358996" cy="296309"/>
          </a:xfrm>
        </p:grpSpPr>
        <p:sp>
          <p:nvSpPr>
            <p:cNvPr id="12113" name="Google Shape;12113;p87"/>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7"/>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7"/>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7"/>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7"/>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7"/>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7"/>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7"/>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7"/>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7"/>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7"/>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7"/>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7"/>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7"/>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7"/>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7"/>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7"/>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7"/>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7"/>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7"/>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7"/>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7"/>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7"/>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7"/>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7"/>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7"/>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9" name="Google Shape;12139;p87"/>
          <p:cNvGrpSpPr/>
          <p:nvPr/>
        </p:nvGrpSpPr>
        <p:grpSpPr>
          <a:xfrm>
            <a:off x="2608699" y="2281243"/>
            <a:ext cx="359232" cy="323018"/>
            <a:chOff x="2635237" y="2431780"/>
            <a:chExt cx="359232" cy="323018"/>
          </a:xfrm>
        </p:grpSpPr>
        <p:sp>
          <p:nvSpPr>
            <p:cNvPr id="12140" name="Google Shape;12140;p87"/>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7"/>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7"/>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7"/>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7"/>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7"/>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7"/>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7"/>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7"/>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7"/>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7"/>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7"/>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7"/>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7"/>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7"/>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5" name="Google Shape;12155;p87"/>
          <p:cNvGrpSpPr/>
          <p:nvPr/>
        </p:nvGrpSpPr>
        <p:grpSpPr>
          <a:xfrm>
            <a:off x="3985114" y="3617594"/>
            <a:ext cx="373189" cy="358944"/>
            <a:chOff x="4011651" y="3768132"/>
            <a:chExt cx="373189" cy="358944"/>
          </a:xfrm>
        </p:grpSpPr>
        <p:sp>
          <p:nvSpPr>
            <p:cNvPr id="12156" name="Google Shape;12156;p87"/>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7"/>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7"/>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7"/>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7"/>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7"/>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7"/>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7"/>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7"/>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7"/>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6" name="Google Shape;12166;p87"/>
          <p:cNvGrpSpPr/>
          <p:nvPr/>
        </p:nvGrpSpPr>
        <p:grpSpPr>
          <a:xfrm>
            <a:off x="2163031" y="1811065"/>
            <a:ext cx="364993" cy="359049"/>
            <a:chOff x="2189568" y="1961603"/>
            <a:chExt cx="364993" cy="359049"/>
          </a:xfrm>
        </p:grpSpPr>
        <p:sp>
          <p:nvSpPr>
            <p:cNvPr id="12167" name="Google Shape;12167;p87"/>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7"/>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7"/>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7"/>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7"/>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7"/>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7"/>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7"/>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7"/>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7"/>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7"/>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7"/>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7"/>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7"/>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7"/>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7"/>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87"/>
          <p:cNvGrpSpPr/>
          <p:nvPr/>
        </p:nvGrpSpPr>
        <p:grpSpPr>
          <a:xfrm>
            <a:off x="2166539" y="2269434"/>
            <a:ext cx="378426" cy="346323"/>
            <a:chOff x="2193077" y="2419971"/>
            <a:chExt cx="378426" cy="346323"/>
          </a:xfrm>
        </p:grpSpPr>
        <p:sp>
          <p:nvSpPr>
            <p:cNvPr id="12184" name="Google Shape;12184;p87"/>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7"/>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7"/>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7"/>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7"/>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7"/>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7"/>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7"/>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7"/>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7"/>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7"/>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7"/>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7"/>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7"/>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7"/>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7"/>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7"/>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7"/>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7"/>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7"/>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7"/>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5" name="Google Shape;12205;p87"/>
          <p:cNvGrpSpPr/>
          <p:nvPr/>
        </p:nvGrpSpPr>
        <p:grpSpPr>
          <a:xfrm>
            <a:off x="835084" y="2731232"/>
            <a:ext cx="276802" cy="367140"/>
            <a:chOff x="861622" y="2881770"/>
            <a:chExt cx="276802" cy="367140"/>
          </a:xfrm>
        </p:grpSpPr>
        <p:sp>
          <p:nvSpPr>
            <p:cNvPr id="12206" name="Google Shape;12206;p87"/>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7"/>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7"/>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7"/>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7"/>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7"/>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7"/>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7"/>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7"/>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7"/>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7"/>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7"/>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7"/>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7"/>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7"/>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7"/>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7"/>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7"/>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7"/>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7"/>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7"/>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7"/>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87"/>
          <p:cNvGrpSpPr/>
          <p:nvPr/>
        </p:nvGrpSpPr>
        <p:grpSpPr>
          <a:xfrm>
            <a:off x="3941647" y="2731154"/>
            <a:ext cx="369444" cy="367140"/>
            <a:chOff x="3968184" y="2881691"/>
            <a:chExt cx="369444" cy="367140"/>
          </a:xfrm>
        </p:grpSpPr>
        <p:sp>
          <p:nvSpPr>
            <p:cNvPr id="12229" name="Google Shape;12229;p87"/>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7"/>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7"/>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7"/>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7"/>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7"/>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7"/>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7"/>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7"/>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7"/>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7"/>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7"/>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7"/>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7"/>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7"/>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7"/>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7"/>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7"/>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7"/>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7"/>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7"/>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7"/>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7"/>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7"/>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3" name="Google Shape;12253;p87"/>
          <p:cNvGrpSpPr/>
          <p:nvPr/>
        </p:nvGrpSpPr>
        <p:grpSpPr>
          <a:xfrm>
            <a:off x="3487258" y="2731546"/>
            <a:ext cx="371487" cy="366826"/>
            <a:chOff x="3513796" y="2882084"/>
            <a:chExt cx="371487" cy="366826"/>
          </a:xfrm>
        </p:grpSpPr>
        <p:sp>
          <p:nvSpPr>
            <p:cNvPr id="12254" name="Google Shape;12254;p87"/>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7"/>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7"/>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7"/>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7"/>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7"/>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7"/>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7"/>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7"/>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7"/>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7"/>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7"/>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7"/>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7"/>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7"/>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7"/>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7"/>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7"/>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7"/>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7"/>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7"/>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7"/>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7"/>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7"/>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7"/>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7"/>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7"/>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7"/>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7"/>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7"/>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7"/>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7"/>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7"/>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7"/>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7"/>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7"/>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7"/>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7"/>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7"/>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7"/>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7"/>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7"/>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7"/>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7"/>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7"/>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7"/>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7"/>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7"/>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7"/>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3" name="Google Shape;12303;p87"/>
          <p:cNvGrpSpPr/>
          <p:nvPr/>
        </p:nvGrpSpPr>
        <p:grpSpPr>
          <a:xfrm>
            <a:off x="847077" y="1349738"/>
            <a:ext cx="335011" cy="359232"/>
            <a:chOff x="873615" y="1500275"/>
            <a:chExt cx="335011" cy="359232"/>
          </a:xfrm>
        </p:grpSpPr>
        <p:sp>
          <p:nvSpPr>
            <p:cNvPr id="12304" name="Google Shape;12304;p87"/>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7"/>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7"/>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7"/>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7"/>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7"/>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7"/>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7"/>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7"/>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7"/>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7"/>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5" name="Google Shape;12315;p87"/>
          <p:cNvGrpSpPr/>
          <p:nvPr/>
        </p:nvGrpSpPr>
        <p:grpSpPr>
          <a:xfrm>
            <a:off x="2175521" y="3196199"/>
            <a:ext cx="337158" cy="359311"/>
            <a:chOff x="2202058" y="3346737"/>
            <a:chExt cx="337158" cy="359311"/>
          </a:xfrm>
        </p:grpSpPr>
        <p:sp>
          <p:nvSpPr>
            <p:cNvPr id="12316" name="Google Shape;12316;p87"/>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7"/>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7"/>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7"/>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7"/>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7"/>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7"/>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7"/>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7"/>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5" name="Google Shape;12325;p87"/>
          <p:cNvGrpSpPr/>
          <p:nvPr/>
        </p:nvGrpSpPr>
        <p:grpSpPr>
          <a:xfrm>
            <a:off x="2196521" y="3667634"/>
            <a:ext cx="359232" cy="306050"/>
            <a:chOff x="2223059" y="3818172"/>
            <a:chExt cx="359232" cy="306050"/>
          </a:xfrm>
        </p:grpSpPr>
        <p:sp>
          <p:nvSpPr>
            <p:cNvPr id="12326" name="Google Shape;12326;p87"/>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7"/>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7"/>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7"/>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7"/>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7"/>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7"/>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7"/>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7"/>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5" name="Google Shape;12335;p87"/>
          <p:cNvGrpSpPr/>
          <p:nvPr/>
        </p:nvGrpSpPr>
        <p:grpSpPr>
          <a:xfrm>
            <a:off x="1699451" y="1841283"/>
            <a:ext cx="378426" cy="298509"/>
            <a:chOff x="1725989" y="1991820"/>
            <a:chExt cx="378426" cy="298509"/>
          </a:xfrm>
        </p:grpSpPr>
        <p:sp>
          <p:nvSpPr>
            <p:cNvPr id="12336" name="Google Shape;12336;p87"/>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7"/>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7"/>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7"/>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7"/>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7"/>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7"/>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7"/>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7"/>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7"/>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7"/>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7"/>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87"/>
          <p:cNvGrpSpPr/>
          <p:nvPr/>
        </p:nvGrpSpPr>
        <p:grpSpPr>
          <a:xfrm>
            <a:off x="1741871" y="3641213"/>
            <a:ext cx="367978" cy="359075"/>
            <a:chOff x="1768409" y="3791751"/>
            <a:chExt cx="367978" cy="359075"/>
          </a:xfrm>
        </p:grpSpPr>
        <p:sp>
          <p:nvSpPr>
            <p:cNvPr id="12349" name="Google Shape;12349;p87"/>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7"/>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7"/>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7"/>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7"/>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7"/>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7"/>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7"/>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7"/>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7"/>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7"/>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7"/>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7"/>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2" name="Google Shape;12362;p87"/>
          <p:cNvGrpSpPr/>
          <p:nvPr/>
        </p:nvGrpSpPr>
        <p:grpSpPr>
          <a:xfrm>
            <a:off x="2642426" y="3640768"/>
            <a:ext cx="358735" cy="359311"/>
            <a:chOff x="2668963" y="3791306"/>
            <a:chExt cx="358735" cy="359311"/>
          </a:xfrm>
        </p:grpSpPr>
        <p:sp>
          <p:nvSpPr>
            <p:cNvPr id="12363" name="Google Shape;12363;p87"/>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7"/>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7"/>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7"/>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7"/>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7"/>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7"/>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7"/>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7"/>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7"/>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7"/>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7"/>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7"/>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7"/>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7"/>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7"/>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9" name="Google Shape;12379;p87"/>
          <p:cNvGrpSpPr/>
          <p:nvPr/>
        </p:nvGrpSpPr>
        <p:grpSpPr>
          <a:xfrm>
            <a:off x="823144" y="1844660"/>
            <a:ext cx="363893" cy="291727"/>
            <a:chOff x="849682" y="1995198"/>
            <a:chExt cx="363893" cy="291727"/>
          </a:xfrm>
        </p:grpSpPr>
        <p:sp>
          <p:nvSpPr>
            <p:cNvPr id="12380" name="Google Shape;12380;p87"/>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7"/>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7"/>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7"/>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7"/>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7"/>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7"/>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7"/>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7"/>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7"/>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7"/>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7"/>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7"/>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7"/>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7"/>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7"/>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7"/>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7"/>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8" name="Google Shape;12398;p87"/>
          <p:cNvGrpSpPr/>
          <p:nvPr/>
        </p:nvGrpSpPr>
        <p:grpSpPr>
          <a:xfrm>
            <a:off x="3038893" y="1839528"/>
            <a:ext cx="378190" cy="302044"/>
            <a:chOff x="3065430" y="1990066"/>
            <a:chExt cx="378190" cy="302044"/>
          </a:xfrm>
        </p:grpSpPr>
        <p:sp>
          <p:nvSpPr>
            <p:cNvPr id="12399" name="Google Shape;12399;p87"/>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7"/>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7"/>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7"/>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7"/>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7"/>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7"/>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7"/>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7"/>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7"/>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7"/>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0" name="Google Shape;12410;p87"/>
          <p:cNvGrpSpPr/>
          <p:nvPr/>
        </p:nvGrpSpPr>
        <p:grpSpPr>
          <a:xfrm>
            <a:off x="3541697" y="3640873"/>
            <a:ext cx="347501" cy="359284"/>
            <a:chOff x="3568234" y="3791410"/>
            <a:chExt cx="347501" cy="359284"/>
          </a:xfrm>
        </p:grpSpPr>
        <p:sp>
          <p:nvSpPr>
            <p:cNvPr id="12411" name="Google Shape;12411;p87"/>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7"/>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7"/>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7"/>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7"/>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7"/>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7"/>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7"/>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7"/>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7"/>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7"/>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2" name="Google Shape;12422;p87"/>
          <p:cNvGrpSpPr/>
          <p:nvPr/>
        </p:nvGrpSpPr>
        <p:grpSpPr>
          <a:xfrm>
            <a:off x="1733387" y="1350550"/>
            <a:ext cx="347004" cy="358420"/>
            <a:chOff x="1759925" y="1501087"/>
            <a:chExt cx="347004" cy="358420"/>
          </a:xfrm>
        </p:grpSpPr>
        <p:sp>
          <p:nvSpPr>
            <p:cNvPr id="12423" name="Google Shape;12423;p87"/>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7"/>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7"/>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7"/>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7"/>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7"/>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7"/>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7"/>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7"/>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7"/>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7"/>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7"/>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7"/>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7"/>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7"/>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7"/>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7"/>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7"/>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7"/>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7"/>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7"/>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7"/>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7"/>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7"/>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7"/>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7"/>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7"/>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0" name="Google Shape;12450;p87"/>
          <p:cNvGrpSpPr/>
          <p:nvPr/>
        </p:nvGrpSpPr>
        <p:grpSpPr>
          <a:xfrm>
            <a:off x="3492757" y="2263123"/>
            <a:ext cx="360227" cy="359311"/>
            <a:chOff x="3519295" y="2413660"/>
            <a:chExt cx="360227" cy="359311"/>
          </a:xfrm>
        </p:grpSpPr>
        <p:sp>
          <p:nvSpPr>
            <p:cNvPr id="12451" name="Google Shape;12451;p87"/>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7"/>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7"/>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7"/>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7"/>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7"/>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7"/>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7"/>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7"/>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7"/>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7"/>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7"/>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7"/>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7"/>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7"/>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7"/>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7"/>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7"/>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7"/>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7"/>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7"/>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7"/>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7"/>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7"/>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7"/>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7"/>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7"/>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7"/>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7"/>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7"/>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7"/>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7"/>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7"/>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7"/>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7"/>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6" name="Google Shape;12486;p87"/>
          <p:cNvGrpSpPr/>
          <p:nvPr/>
        </p:nvGrpSpPr>
        <p:grpSpPr>
          <a:xfrm>
            <a:off x="1303717" y="3695181"/>
            <a:ext cx="358996" cy="250774"/>
            <a:chOff x="1330255" y="3845718"/>
            <a:chExt cx="358996" cy="250774"/>
          </a:xfrm>
        </p:grpSpPr>
        <p:sp>
          <p:nvSpPr>
            <p:cNvPr id="12487" name="Google Shape;12487;p87"/>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7"/>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7"/>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7"/>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7"/>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7"/>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7"/>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7"/>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7"/>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7"/>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7" name="Google Shape;12497;p87"/>
          <p:cNvGrpSpPr/>
          <p:nvPr/>
        </p:nvGrpSpPr>
        <p:grpSpPr>
          <a:xfrm>
            <a:off x="3088566" y="3640847"/>
            <a:ext cx="373424" cy="359311"/>
            <a:chOff x="3115103" y="3791384"/>
            <a:chExt cx="373424" cy="359311"/>
          </a:xfrm>
        </p:grpSpPr>
        <p:sp>
          <p:nvSpPr>
            <p:cNvPr id="12498" name="Google Shape;12498;p87"/>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7"/>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7"/>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7"/>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7"/>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7"/>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7"/>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7"/>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7"/>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7"/>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7"/>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7"/>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7"/>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7"/>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2" name="Google Shape;12512;p87"/>
          <p:cNvGrpSpPr/>
          <p:nvPr/>
        </p:nvGrpSpPr>
        <p:grpSpPr>
          <a:xfrm>
            <a:off x="857316" y="3642104"/>
            <a:ext cx="378190" cy="357059"/>
            <a:chOff x="883853" y="3792641"/>
            <a:chExt cx="378190" cy="357059"/>
          </a:xfrm>
        </p:grpSpPr>
        <p:sp>
          <p:nvSpPr>
            <p:cNvPr id="12513" name="Google Shape;12513;p87"/>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7"/>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7"/>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7"/>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7"/>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7"/>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7"/>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7"/>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7"/>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7"/>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7"/>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7"/>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7"/>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7"/>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7"/>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7"/>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7"/>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7"/>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7"/>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7"/>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7"/>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7"/>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7"/>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7"/>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7"/>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7"/>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9" name="Google Shape;12539;p87"/>
          <p:cNvGrpSpPr/>
          <p:nvPr/>
        </p:nvGrpSpPr>
        <p:grpSpPr>
          <a:xfrm>
            <a:off x="3907659" y="2334268"/>
            <a:ext cx="401207" cy="214036"/>
            <a:chOff x="3934196" y="2484805"/>
            <a:chExt cx="401207" cy="214036"/>
          </a:xfrm>
        </p:grpSpPr>
        <p:sp>
          <p:nvSpPr>
            <p:cNvPr id="12540" name="Google Shape;12540;p87"/>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7"/>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7"/>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7"/>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7"/>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5" name="Google Shape;12545;p87"/>
          <p:cNvGrpSpPr/>
          <p:nvPr/>
        </p:nvGrpSpPr>
        <p:grpSpPr>
          <a:xfrm>
            <a:off x="3973357" y="1349659"/>
            <a:ext cx="342474" cy="359232"/>
            <a:chOff x="3999894" y="1500197"/>
            <a:chExt cx="342474" cy="359232"/>
          </a:xfrm>
        </p:grpSpPr>
        <p:sp>
          <p:nvSpPr>
            <p:cNvPr id="12546" name="Google Shape;12546;p87"/>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7"/>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7"/>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7"/>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7"/>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7"/>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7"/>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7"/>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7"/>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7"/>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87"/>
          <p:cNvGrpSpPr/>
          <p:nvPr/>
        </p:nvGrpSpPr>
        <p:grpSpPr>
          <a:xfrm>
            <a:off x="2207257" y="2731625"/>
            <a:ext cx="232601" cy="366747"/>
            <a:chOff x="2233795" y="2882162"/>
            <a:chExt cx="232601" cy="366747"/>
          </a:xfrm>
        </p:grpSpPr>
        <p:sp>
          <p:nvSpPr>
            <p:cNvPr id="12557" name="Google Shape;12557;p87"/>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7"/>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7"/>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7"/>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7"/>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7"/>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7"/>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7"/>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7"/>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7"/>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7"/>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7"/>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7"/>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7"/>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7"/>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7"/>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7"/>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7"/>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5" name="Google Shape;12575;p87"/>
          <p:cNvGrpSpPr/>
          <p:nvPr/>
        </p:nvGrpSpPr>
        <p:grpSpPr>
          <a:xfrm>
            <a:off x="3497235" y="3253885"/>
            <a:ext cx="362008" cy="244175"/>
            <a:chOff x="3523772" y="3404422"/>
            <a:chExt cx="362008" cy="244175"/>
          </a:xfrm>
        </p:grpSpPr>
        <p:sp>
          <p:nvSpPr>
            <p:cNvPr id="12576" name="Google Shape;12576;p87"/>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7"/>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7"/>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7"/>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7"/>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7"/>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7"/>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7"/>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7"/>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7"/>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7"/>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7"/>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7"/>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7"/>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7"/>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1" name="Google Shape;12591;p87"/>
          <p:cNvGrpSpPr/>
          <p:nvPr/>
        </p:nvGrpSpPr>
        <p:grpSpPr>
          <a:xfrm>
            <a:off x="3504488" y="1826776"/>
            <a:ext cx="359232" cy="327836"/>
            <a:chOff x="3531026" y="1977314"/>
            <a:chExt cx="359232" cy="327836"/>
          </a:xfrm>
        </p:grpSpPr>
        <p:sp>
          <p:nvSpPr>
            <p:cNvPr id="12592" name="Google Shape;12592;p87"/>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7"/>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7"/>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7"/>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7"/>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7"/>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7"/>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7"/>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7"/>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7"/>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2" name="Google Shape;12602;p87"/>
          <p:cNvGrpSpPr/>
          <p:nvPr/>
        </p:nvGrpSpPr>
        <p:grpSpPr>
          <a:xfrm>
            <a:off x="3096814" y="1349738"/>
            <a:ext cx="296781" cy="359232"/>
            <a:chOff x="3123351" y="1500275"/>
            <a:chExt cx="296781" cy="359232"/>
          </a:xfrm>
        </p:grpSpPr>
        <p:sp>
          <p:nvSpPr>
            <p:cNvPr id="12603" name="Google Shape;12603;p87"/>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7"/>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7"/>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7"/>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7"/>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7"/>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7"/>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7"/>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7"/>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7"/>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7"/>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87"/>
          <p:cNvGrpSpPr/>
          <p:nvPr/>
        </p:nvGrpSpPr>
        <p:grpSpPr>
          <a:xfrm>
            <a:off x="2632920" y="1349738"/>
            <a:ext cx="332261" cy="359232"/>
            <a:chOff x="2659458" y="1500275"/>
            <a:chExt cx="332261" cy="359232"/>
          </a:xfrm>
        </p:grpSpPr>
        <p:sp>
          <p:nvSpPr>
            <p:cNvPr id="12615" name="Google Shape;12615;p87"/>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7"/>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7"/>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7"/>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7"/>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7"/>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7"/>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7"/>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7"/>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7"/>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7"/>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7"/>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7"/>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7"/>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7"/>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7"/>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7"/>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7"/>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7"/>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7"/>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5" name="Google Shape;12635;p87"/>
          <p:cNvGrpSpPr/>
          <p:nvPr/>
        </p:nvGrpSpPr>
        <p:grpSpPr>
          <a:xfrm>
            <a:off x="1723646" y="2262992"/>
            <a:ext cx="359730" cy="359441"/>
            <a:chOff x="1750184" y="2413530"/>
            <a:chExt cx="359730" cy="359441"/>
          </a:xfrm>
        </p:grpSpPr>
        <p:sp>
          <p:nvSpPr>
            <p:cNvPr id="12636" name="Google Shape;12636;p87"/>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7"/>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7"/>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7"/>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7"/>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7"/>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7"/>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7"/>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7"/>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7"/>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7"/>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7" name="Google Shape;12647;p87"/>
          <p:cNvGrpSpPr/>
          <p:nvPr/>
        </p:nvGrpSpPr>
        <p:grpSpPr>
          <a:xfrm>
            <a:off x="2203513" y="1349685"/>
            <a:ext cx="316524" cy="359284"/>
            <a:chOff x="2230050" y="1500223"/>
            <a:chExt cx="316524" cy="359284"/>
          </a:xfrm>
        </p:grpSpPr>
        <p:sp>
          <p:nvSpPr>
            <p:cNvPr id="12648" name="Google Shape;12648;p87"/>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7"/>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7"/>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7"/>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7"/>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7"/>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7"/>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7"/>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7"/>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7"/>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7"/>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7"/>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7"/>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7"/>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7"/>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7"/>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7"/>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7"/>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7"/>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7"/>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8" name="Google Shape;12668;p87"/>
          <p:cNvGrpSpPr/>
          <p:nvPr/>
        </p:nvGrpSpPr>
        <p:grpSpPr>
          <a:xfrm>
            <a:off x="2663504" y="4112229"/>
            <a:ext cx="359389" cy="359232"/>
            <a:chOff x="2690042" y="4262767"/>
            <a:chExt cx="359389" cy="359232"/>
          </a:xfrm>
        </p:grpSpPr>
        <p:sp>
          <p:nvSpPr>
            <p:cNvPr id="12669" name="Google Shape;12669;p87"/>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7"/>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7"/>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7"/>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7"/>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7"/>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7"/>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6" name="Google Shape;12676;p87"/>
          <p:cNvGrpSpPr/>
          <p:nvPr/>
        </p:nvGrpSpPr>
        <p:grpSpPr>
          <a:xfrm>
            <a:off x="2662902" y="2731625"/>
            <a:ext cx="222337" cy="366721"/>
            <a:chOff x="2689440" y="2882162"/>
            <a:chExt cx="222337" cy="366721"/>
          </a:xfrm>
        </p:grpSpPr>
        <p:sp>
          <p:nvSpPr>
            <p:cNvPr id="12677" name="Google Shape;12677;p87"/>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7"/>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7"/>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7"/>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7"/>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7"/>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7"/>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7"/>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7"/>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86" name="Google Shape;12686;p87"/>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7" name="Google Shape;12687;p87"/>
          <p:cNvGrpSpPr/>
          <p:nvPr/>
        </p:nvGrpSpPr>
        <p:grpSpPr>
          <a:xfrm>
            <a:off x="2611449" y="1829604"/>
            <a:ext cx="359232" cy="322023"/>
            <a:chOff x="2637986" y="1980142"/>
            <a:chExt cx="359232" cy="322023"/>
          </a:xfrm>
        </p:grpSpPr>
        <p:sp>
          <p:nvSpPr>
            <p:cNvPr id="12688" name="Google Shape;12688;p87"/>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7"/>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7"/>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7"/>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7"/>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7"/>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7"/>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7"/>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7"/>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7"/>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7"/>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7"/>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7"/>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87"/>
          <p:cNvGrpSpPr/>
          <p:nvPr/>
        </p:nvGrpSpPr>
        <p:grpSpPr>
          <a:xfrm>
            <a:off x="1279994" y="3196435"/>
            <a:ext cx="323018" cy="359075"/>
            <a:chOff x="1306531" y="3346972"/>
            <a:chExt cx="323018" cy="359075"/>
          </a:xfrm>
        </p:grpSpPr>
        <p:sp>
          <p:nvSpPr>
            <p:cNvPr id="12702" name="Google Shape;12702;p87"/>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7"/>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7"/>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7"/>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7"/>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7"/>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7"/>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7"/>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7"/>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87"/>
          <p:cNvGrpSpPr/>
          <p:nvPr/>
        </p:nvGrpSpPr>
        <p:grpSpPr>
          <a:xfrm>
            <a:off x="1281486" y="2263437"/>
            <a:ext cx="360253" cy="357111"/>
            <a:chOff x="1308024" y="2413975"/>
            <a:chExt cx="360253" cy="357111"/>
          </a:xfrm>
        </p:grpSpPr>
        <p:sp>
          <p:nvSpPr>
            <p:cNvPr id="12712" name="Google Shape;12712;p87"/>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7"/>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7"/>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7"/>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7"/>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7"/>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7"/>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7"/>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7"/>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7"/>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7"/>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7"/>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7"/>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7"/>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7"/>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7"/>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7"/>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7"/>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7"/>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7"/>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7"/>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7"/>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7"/>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7"/>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7"/>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7"/>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7"/>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7"/>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7"/>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7"/>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87"/>
          <p:cNvGrpSpPr/>
          <p:nvPr/>
        </p:nvGrpSpPr>
        <p:grpSpPr>
          <a:xfrm>
            <a:off x="1271981" y="1819785"/>
            <a:ext cx="378452" cy="341321"/>
            <a:chOff x="1298519" y="1970322"/>
            <a:chExt cx="378452" cy="341321"/>
          </a:xfrm>
        </p:grpSpPr>
        <p:sp>
          <p:nvSpPr>
            <p:cNvPr id="12743" name="Google Shape;12743;p87"/>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7"/>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7"/>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7"/>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7"/>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7"/>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7"/>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7"/>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7"/>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7"/>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7"/>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7"/>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7"/>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7"/>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7"/>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7"/>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7"/>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7"/>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7"/>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7"/>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3" name="Google Shape;12763;p87"/>
          <p:cNvGrpSpPr/>
          <p:nvPr/>
        </p:nvGrpSpPr>
        <p:grpSpPr>
          <a:xfrm>
            <a:off x="3088278" y="3196330"/>
            <a:ext cx="283217" cy="359180"/>
            <a:chOff x="3114815" y="3346868"/>
            <a:chExt cx="283217" cy="359180"/>
          </a:xfrm>
        </p:grpSpPr>
        <p:sp>
          <p:nvSpPr>
            <p:cNvPr id="12764" name="Google Shape;12764;p87"/>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7"/>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7"/>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7"/>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7"/>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7"/>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7"/>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7"/>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7"/>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7"/>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7"/>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7"/>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7"/>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7" name="Google Shape;12777;p87"/>
          <p:cNvGrpSpPr/>
          <p:nvPr/>
        </p:nvGrpSpPr>
        <p:grpSpPr>
          <a:xfrm>
            <a:off x="3946648" y="3202693"/>
            <a:ext cx="378661" cy="346558"/>
            <a:chOff x="3973186" y="3353231"/>
            <a:chExt cx="378661" cy="346558"/>
          </a:xfrm>
        </p:grpSpPr>
        <p:sp>
          <p:nvSpPr>
            <p:cNvPr id="12778" name="Google Shape;12778;p87"/>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7"/>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7"/>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7"/>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7"/>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7"/>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7"/>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7"/>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7"/>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7"/>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7"/>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7"/>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7"/>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7"/>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7"/>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7"/>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7"/>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7"/>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6" name="Google Shape;12796;p87"/>
          <p:cNvGrpSpPr/>
          <p:nvPr/>
        </p:nvGrpSpPr>
        <p:grpSpPr>
          <a:xfrm>
            <a:off x="2126319" y="4112465"/>
            <a:ext cx="373241" cy="359127"/>
            <a:chOff x="2152857" y="4263002"/>
            <a:chExt cx="373241" cy="359127"/>
          </a:xfrm>
        </p:grpSpPr>
        <p:sp>
          <p:nvSpPr>
            <p:cNvPr id="12797" name="Google Shape;12797;p87"/>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7"/>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7"/>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7"/>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7"/>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7"/>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7"/>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7"/>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5" name="Google Shape;12805;p87"/>
          <p:cNvGrpSpPr/>
          <p:nvPr/>
        </p:nvGrpSpPr>
        <p:grpSpPr>
          <a:xfrm>
            <a:off x="833094" y="3196435"/>
            <a:ext cx="303537" cy="359127"/>
            <a:chOff x="859632" y="3346972"/>
            <a:chExt cx="303537" cy="359127"/>
          </a:xfrm>
        </p:grpSpPr>
        <p:sp>
          <p:nvSpPr>
            <p:cNvPr id="12806" name="Google Shape;12806;p87"/>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7"/>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7"/>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7"/>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7"/>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1" name="Google Shape;12811;p87"/>
          <p:cNvGrpSpPr/>
          <p:nvPr/>
        </p:nvGrpSpPr>
        <p:grpSpPr>
          <a:xfrm>
            <a:off x="1741373" y="2731704"/>
            <a:ext cx="265306" cy="366799"/>
            <a:chOff x="1767911" y="2882241"/>
            <a:chExt cx="265306" cy="366799"/>
          </a:xfrm>
        </p:grpSpPr>
        <p:sp>
          <p:nvSpPr>
            <p:cNvPr id="12812" name="Google Shape;12812;p87"/>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7"/>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7"/>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7"/>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7"/>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7"/>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7"/>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7"/>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7"/>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7"/>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7"/>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7"/>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7"/>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7"/>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7"/>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87"/>
          <p:cNvGrpSpPr/>
          <p:nvPr/>
        </p:nvGrpSpPr>
        <p:grpSpPr>
          <a:xfrm>
            <a:off x="1305472" y="1349397"/>
            <a:ext cx="331895" cy="359311"/>
            <a:chOff x="1332009" y="1499935"/>
            <a:chExt cx="331895" cy="359311"/>
          </a:xfrm>
        </p:grpSpPr>
        <p:sp>
          <p:nvSpPr>
            <p:cNvPr id="12828" name="Google Shape;12828;p87"/>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7"/>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7"/>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7"/>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7"/>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7"/>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7"/>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7"/>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7"/>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7"/>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7"/>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7"/>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7"/>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7"/>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7"/>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7"/>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7"/>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5" name="Google Shape;12845;p87"/>
          <p:cNvGrpSpPr/>
          <p:nvPr/>
        </p:nvGrpSpPr>
        <p:grpSpPr>
          <a:xfrm>
            <a:off x="2636927" y="3196278"/>
            <a:ext cx="289528" cy="359232"/>
            <a:chOff x="2663464" y="3346815"/>
            <a:chExt cx="289528" cy="359232"/>
          </a:xfrm>
        </p:grpSpPr>
        <p:sp>
          <p:nvSpPr>
            <p:cNvPr id="12846" name="Google Shape;12846;p87"/>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7"/>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7"/>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7"/>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7"/>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7"/>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7"/>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7"/>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7"/>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7"/>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7"/>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7" name="Google Shape;12857;p87"/>
          <p:cNvGrpSpPr/>
          <p:nvPr/>
        </p:nvGrpSpPr>
        <p:grpSpPr>
          <a:xfrm>
            <a:off x="1289237" y="2731389"/>
            <a:ext cx="269051" cy="366983"/>
            <a:chOff x="1315775" y="2881927"/>
            <a:chExt cx="269051" cy="366983"/>
          </a:xfrm>
        </p:grpSpPr>
        <p:sp>
          <p:nvSpPr>
            <p:cNvPr id="12858" name="Google Shape;12858;p87"/>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7"/>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7"/>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7"/>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7"/>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7"/>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7"/>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7"/>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7"/>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7"/>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7"/>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7"/>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7"/>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7"/>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7"/>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3" name="Google Shape;12873;p87"/>
          <p:cNvGrpSpPr/>
          <p:nvPr/>
        </p:nvGrpSpPr>
        <p:grpSpPr>
          <a:xfrm>
            <a:off x="3950890" y="1829604"/>
            <a:ext cx="359232" cy="322023"/>
            <a:chOff x="3977427" y="1980142"/>
            <a:chExt cx="359232" cy="322023"/>
          </a:xfrm>
        </p:grpSpPr>
        <p:sp>
          <p:nvSpPr>
            <p:cNvPr id="12874" name="Google Shape;12874;p87"/>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7"/>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7"/>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7"/>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7"/>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7"/>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7"/>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7"/>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7"/>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7"/>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4" name="Google Shape;12884;p87"/>
          <p:cNvGrpSpPr/>
          <p:nvPr/>
        </p:nvGrpSpPr>
        <p:grpSpPr>
          <a:xfrm>
            <a:off x="839091" y="2263071"/>
            <a:ext cx="361720" cy="359180"/>
            <a:chOff x="865628" y="2413608"/>
            <a:chExt cx="361720" cy="359180"/>
          </a:xfrm>
        </p:grpSpPr>
        <p:sp>
          <p:nvSpPr>
            <p:cNvPr id="12885" name="Google Shape;12885;p87"/>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7"/>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7"/>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7"/>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7"/>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7"/>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7"/>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7"/>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7"/>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7"/>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7"/>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7"/>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7"/>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8" name="Google Shape;12898;p87"/>
          <p:cNvGrpSpPr/>
          <p:nvPr/>
        </p:nvGrpSpPr>
        <p:grpSpPr>
          <a:xfrm>
            <a:off x="3090556" y="2731389"/>
            <a:ext cx="268815" cy="366983"/>
            <a:chOff x="3117093" y="2881927"/>
            <a:chExt cx="268815" cy="366983"/>
          </a:xfrm>
        </p:grpSpPr>
        <p:sp>
          <p:nvSpPr>
            <p:cNvPr id="12899" name="Google Shape;12899;p87"/>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7"/>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7"/>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7"/>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7"/>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7"/>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7"/>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7"/>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7"/>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7"/>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7"/>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7"/>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7"/>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7"/>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7"/>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87"/>
          <p:cNvGrpSpPr/>
          <p:nvPr/>
        </p:nvGrpSpPr>
        <p:grpSpPr>
          <a:xfrm>
            <a:off x="3507971" y="1357462"/>
            <a:ext cx="368502" cy="343521"/>
            <a:chOff x="3534508" y="1508000"/>
            <a:chExt cx="368502" cy="343521"/>
          </a:xfrm>
        </p:grpSpPr>
        <p:sp>
          <p:nvSpPr>
            <p:cNvPr id="12915" name="Google Shape;12915;p87"/>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7"/>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7"/>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7"/>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7"/>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7"/>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7"/>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7"/>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7"/>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7"/>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7"/>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7"/>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7"/>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7"/>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7"/>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0" name="Google Shape;12930;p87"/>
          <p:cNvGrpSpPr/>
          <p:nvPr/>
        </p:nvGrpSpPr>
        <p:grpSpPr>
          <a:xfrm>
            <a:off x="7131161" y="1349424"/>
            <a:ext cx="279054" cy="354754"/>
            <a:chOff x="7147436" y="1502999"/>
            <a:chExt cx="279054" cy="354754"/>
          </a:xfrm>
        </p:grpSpPr>
        <p:sp>
          <p:nvSpPr>
            <p:cNvPr id="12931" name="Google Shape;12931;p87"/>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7"/>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7"/>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7"/>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7"/>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7"/>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7"/>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7"/>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7"/>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7"/>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7"/>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7"/>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7"/>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7"/>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7"/>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7"/>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87"/>
          <p:cNvGrpSpPr/>
          <p:nvPr/>
        </p:nvGrpSpPr>
        <p:grpSpPr>
          <a:xfrm>
            <a:off x="7586806" y="1819497"/>
            <a:ext cx="276802" cy="354807"/>
            <a:chOff x="7603081" y="1973072"/>
            <a:chExt cx="276802" cy="354807"/>
          </a:xfrm>
        </p:grpSpPr>
        <p:sp>
          <p:nvSpPr>
            <p:cNvPr id="12948" name="Google Shape;12948;p87"/>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7"/>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7"/>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7"/>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7"/>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7"/>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7"/>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7"/>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7"/>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7"/>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7"/>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7"/>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7"/>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7"/>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2" name="Google Shape;12962;p87"/>
          <p:cNvGrpSpPr/>
          <p:nvPr/>
        </p:nvGrpSpPr>
        <p:grpSpPr>
          <a:xfrm>
            <a:off x="6680517" y="1349424"/>
            <a:ext cx="276802" cy="354754"/>
            <a:chOff x="6696792" y="1502999"/>
            <a:chExt cx="276802" cy="354754"/>
          </a:xfrm>
        </p:grpSpPr>
        <p:sp>
          <p:nvSpPr>
            <p:cNvPr id="12963" name="Google Shape;12963;p87"/>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7"/>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7"/>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7"/>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7"/>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7"/>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7"/>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7"/>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7"/>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7"/>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7"/>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7"/>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7"/>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7"/>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7"/>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8" name="Google Shape;12978;p87"/>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9" name="Google Shape;12979;p87"/>
          <p:cNvGrpSpPr/>
          <p:nvPr/>
        </p:nvGrpSpPr>
        <p:grpSpPr>
          <a:xfrm>
            <a:off x="6207118" y="1349424"/>
            <a:ext cx="320295" cy="354754"/>
            <a:chOff x="6223393" y="1502999"/>
            <a:chExt cx="320295" cy="354754"/>
          </a:xfrm>
        </p:grpSpPr>
        <p:sp>
          <p:nvSpPr>
            <p:cNvPr id="12980" name="Google Shape;12980;p87"/>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7"/>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7"/>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7"/>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7"/>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7"/>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7"/>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7"/>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7"/>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7"/>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7"/>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7"/>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7"/>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7"/>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7"/>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7"/>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7"/>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7"/>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7"/>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7"/>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7"/>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7"/>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7"/>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3" name="Google Shape;13003;p87"/>
          <p:cNvGrpSpPr/>
          <p:nvPr/>
        </p:nvGrpSpPr>
        <p:grpSpPr>
          <a:xfrm>
            <a:off x="5294336" y="1349397"/>
            <a:ext cx="339515" cy="354781"/>
            <a:chOff x="5310611" y="1502972"/>
            <a:chExt cx="339515" cy="354781"/>
          </a:xfrm>
        </p:grpSpPr>
        <p:sp>
          <p:nvSpPr>
            <p:cNvPr id="13004" name="Google Shape;13004;p87"/>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7"/>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7"/>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7"/>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7"/>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7"/>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7"/>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7"/>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7"/>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7"/>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7"/>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7"/>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7"/>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7"/>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7"/>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7"/>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87"/>
          <p:cNvGrpSpPr/>
          <p:nvPr/>
        </p:nvGrpSpPr>
        <p:grpSpPr>
          <a:xfrm>
            <a:off x="6237362" y="3636526"/>
            <a:ext cx="274550" cy="354833"/>
            <a:chOff x="6253637" y="3790101"/>
            <a:chExt cx="274550" cy="354833"/>
          </a:xfrm>
        </p:grpSpPr>
        <p:sp>
          <p:nvSpPr>
            <p:cNvPr id="13021" name="Google Shape;13021;p87"/>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7"/>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7"/>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7"/>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7"/>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7"/>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7"/>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7"/>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7"/>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7"/>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7"/>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7"/>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7"/>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7"/>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7"/>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7"/>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7"/>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87"/>
          <p:cNvGrpSpPr/>
          <p:nvPr/>
        </p:nvGrpSpPr>
        <p:grpSpPr>
          <a:xfrm>
            <a:off x="5786456" y="3636605"/>
            <a:ext cx="274576" cy="354754"/>
            <a:chOff x="5802731" y="3790180"/>
            <a:chExt cx="274576" cy="354754"/>
          </a:xfrm>
        </p:grpSpPr>
        <p:sp>
          <p:nvSpPr>
            <p:cNvPr id="13039" name="Google Shape;13039;p87"/>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7"/>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7"/>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7"/>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7"/>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7"/>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7"/>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7"/>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7"/>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7"/>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7"/>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7"/>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7"/>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7"/>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7"/>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7"/>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7"/>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7"/>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7"/>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7"/>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7"/>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0" name="Google Shape;13060;p87"/>
          <p:cNvGrpSpPr/>
          <p:nvPr/>
        </p:nvGrpSpPr>
        <p:grpSpPr>
          <a:xfrm>
            <a:off x="5335813" y="3636631"/>
            <a:ext cx="274550" cy="354728"/>
            <a:chOff x="5352088" y="3790206"/>
            <a:chExt cx="274550" cy="354728"/>
          </a:xfrm>
        </p:grpSpPr>
        <p:sp>
          <p:nvSpPr>
            <p:cNvPr id="13061" name="Google Shape;13061;p87"/>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7"/>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7"/>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7"/>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7"/>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7"/>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7"/>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7"/>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7"/>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7"/>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7"/>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7"/>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7"/>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7"/>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7"/>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7"/>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7"/>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7"/>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7"/>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7"/>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7"/>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7"/>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7"/>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7"/>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5" name="Google Shape;13085;p87"/>
          <p:cNvGrpSpPr/>
          <p:nvPr/>
        </p:nvGrpSpPr>
        <p:grpSpPr>
          <a:xfrm>
            <a:off x="4885431" y="3636500"/>
            <a:ext cx="274550" cy="354859"/>
            <a:chOff x="4901706" y="3790075"/>
            <a:chExt cx="274550" cy="354859"/>
          </a:xfrm>
        </p:grpSpPr>
        <p:sp>
          <p:nvSpPr>
            <p:cNvPr id="13086" name="Google Shape;13086;p87"/>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7"/>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7"/>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7"/>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7"/>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7"/>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7"/>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7"/>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7"/>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7"/>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7"/>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7"/>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7"/>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7"/>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7"/>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7"/>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7"/>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3" name="Google Shape;13103;p87"/>
          <p:cNvGrpSpPr/>
          <p:nvPr/>
        </p:nvGrpSpPr>
        <p:grpSpPr>
          <a:xfrm>
            <a:off x="8036429" y="1349633"/>
            <a:ext cx="275073" cy="354545"/>
            <a:chOff x="8052704" y="1503208"/>
            <a:chExt cx="275073" cy="354545"/>
          </a:xfrm>
        </p:grpSpPr>
        <p:sp>
          <p:nvSpPr>
            <p:cNvPr id="13104" name="Google Shape;13104;p87"/>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7"/>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7"/>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7"/>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7"/>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7"/>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7"/>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7"/>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7"/>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7"/>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7"/>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7"/>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7"/>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7"/>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7"/>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7"/>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7"/>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1" name="Google Shape;13121;p87"/>
          <p:cNvGrpSpPr/>
          <p:nvPr/>
        </p:nvGrpSpPr>
        <p:grpSpPr>
          <a:xfrm>
            <a:off x="5778470" y="1349424"/>
            <a:ext cx="274550" cy="354754"/>
            <a:chOff x="5794745" y="1502999"/>
            <a:chExt cx="274550" cy="354754"/>
          </a:xfrm>
        </p:grpSpPr>
        <p:sp>
          <p:nvSpPr>
            <p:cNvPr id="13122" name="Google Shape;13122;p87"/>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7"/>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7"/>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7"/>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7"/>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7"/>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7"/>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7"/>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7"/>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7"/>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7"/>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7"/>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7"/>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7"/>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7"/>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7"/>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7"/>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7"/>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7"/>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7"/>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7"/>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7"/>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7"/>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5" name="Google Shape;13145;p87"/>
          <p:cNvGrpSpPr/>
          <p:nvPr/>
        </p:nvGrpSpPr>
        <p:grpSpPr>
          <a:xfrm>
            <a:off x="4880665" y="1349424"/>
            <a:ext cx="263316" cy="354754"/>
            <a:chOff x="4896940" y="1502999"/>
            <a:chExt cx="263316" cy="354754"/>
          </a:xfrm>
        </p:grpSpPr>
        <p:sp>
          <p:nvSpPr>
            <p:cNvPr id="13146" name="Google Shape;13146;p87"/>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7"/>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7"/>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7"/>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7"/>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7"/>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7"/>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7"/>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7"/>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7"/>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7"/>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7"/>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7"/>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7"/>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7"/>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7"/>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7"/>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7"/>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7"/>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7"/>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7"/>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87"/>
          <p:cNvGrpSpPr/>
          <p:nvPr/>
        </p:nvGrpSpPr>
        <p:grpSpPr>
          <a:xfrm>
            <a:off x="6239117" y="4114507"/>
            <a:ext cx="274550" cy="354728"/>
            <a:chOff x="6255392" y="4268082"/>
            <a:chExt cx="274550" cy="354728"/>
          </a:xfrm>
        </p:grpSpPr>
        <p:sp>
          <p:nvSpPr>
            <p:cNvPr id="13168" name="Google Shape;13168;p87"/>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7"/>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7"/>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7"/>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7"/>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7"/>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7"/>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7"/>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7"/>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7"/>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7"/>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7"/>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7"/>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7"/>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7"/>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7"/>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7"/>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7"/>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7"/>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7"/>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8" name="Google Shape;13188;p87"/>
          <p:cNvGrpSpPr/>
          <p:nvPr/>
        </p:nvGrpSpPr>
        <p:grpSpPr>
          <a:xfrm>
            <a:off x="7587801" y="3636500"/>
            <a:ext cx="275807" cy="354859"/>
            <a:chOff x="7604076" y="3790075"/>
            <a:chExt cx="275807" cy="354859"/>
          </a:xfrm>
        </p:grpSpPr>
        <p:sp>
          <p:nvSpPr>
            <p:cNvPr id="13189" name="Google Shape;13189;p87"/>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7"/>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7"/>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7"/>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7"/>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7"/>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7"/>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7"/>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7"/>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7"/>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7"/>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7"/>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7"/>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7"/>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7"/>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7"/>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7"/>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7"/>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7"/>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7"/>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7"/>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7"/>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1" name="Google Shape;13211;p87"/>
          <p:cNvGrpSpPr/>
          <p:nvPr/>
        </p:nvGrpSpPr>
        <p:grpSpPr>
          <a:xfrm>
            <a:off x="7138152" y="3636631"/>
            <a:ext cx="274550" cy="354493"/>
            <a:chOff x="7154427" y="3790206"/>
            <a:chExt cx="274550" cy="354493"/>
          </a:xfrm>
        </p:grpSpPr>
        <p:sp>
          <p:nvSpPr>
            <p:cNvPr id="13212" name="Google Shape;13212;p87"/>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7"/>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7"/>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7"/>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7"/>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7"/>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7"/>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7"/>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7"/>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7"/>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7"/>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7"/>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7"/>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7"/>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7"/>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7"/>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7"/>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7"/>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7"/>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7"/>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2" name="Google Shape;13232;p87"/>
          <p:cNvGrpSpPr/>
          <p:nvPr/>
        </p:nvGrpSpPr>
        <p:grpSpPr>
          <a:xfrm>
            <a:off x="8038183" y="1819575"/>
            <a:ext cx="274576" cy="354728"/>
            <a:chOff x="8054458" y="1973150"/>
            <a:chExt cx="274576" cy="354728"/>
          </a:xfrm>
        </p:grpSpPr>
        <p:sp>
          <p:nvSpPr>
            <p:cNvPr id="13233" name="Google Shape;13233;p87"/>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7"/>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7"/>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7"/>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7"/>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7"/>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7"/>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7"/>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7"/>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7"/>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7"/>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7"/>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7"/>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7"/>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7"/>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7"/>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7"/>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7"/>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7"/>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7"/>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7"/>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7"/>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5" name="Google Shape;13255;p87"/>
          <p:cNvGrpSpPr/>
          <p:nvPr/>
        </p:nvGrpSpPr>
        <p:grpSpPr>
          <a:xfrm>
            <a:off x="7137655" y="1819575"/>
            <a:ext cx="274812" cy="354728"/>
            <a:chOff x="7153930" y="1973150"/>
            <a:chExt cx="274812" cy="354728"/>
          </a:xfrm>
        </p:grpSpPr>
        <p:sp>
          <p:nvSpPr>
            <p:cNvPr id="13256" name="Google Shape;13256;p87"/>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7"/>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7"/>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7"/>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7"/>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7"/>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7"/>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7"/>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7"/>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7"/>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7"/>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7"/>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7"/>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7"/>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7"/>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7"/>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7"/>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7"/>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7"/>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5" name="Google Shape;13275;p87"/>
          <p:cNvGrpSpPr/>
          <p:nvPr/>
        </p:nvGrpSpPr>
        <p:grpSpPr>
          <a:xfrm>
            <a:off x="6687247" y="1819523"/>
            <a:ext cx="274812" cy="354781"/>
            <a:chOff x="6703522" y="1973098"/>
            <a:chExt cx="274812" cy="354781"/>
          </a:xfrm>
        </p:grpSpPr>
        <p:sp>
          <p:nvSpPr>
            <p:cNvPr id="13276" name="Google Shape;13276;p87"/>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7"/>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7"/>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7"/>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7"/>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7"/>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7"/>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7"/>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7"/>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7"/>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7"/>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7"/>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7"/>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7"/>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7"/>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7"/>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7"/>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7"/>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7"/>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7"/>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7"/>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7"/>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7"/>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7"/>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7"/>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1" name="Google Shape;13301;p87"/>
          <p:cNvGrpSpPr/>
          <p:nvPr/>
        </p:nvGrpSpPr>
        <p:grpSpPr>
          <a:xfrm>
            <a:off x="6237100" y="1819575"/>
            <a:ext cx="274812" cy="354728"/>
            <a:chOff x="6253375" y="1973150"/>
            <a:chExt cx="274812" cy="354728"/>
          </a:xfrm>
        </p:grpSpPr>
        <p:sp>
          <p:nvSpPr>
            <p:cNvPr id="13302" name="Google Shape;13302;p87"/>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7"/>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7"/>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7"/>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7"/>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7"/>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7"/>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7"/>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7"/>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7"/>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7"/>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7"/>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7"/>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7"/>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7"/>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7"/>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7"/>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7"/>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7"/>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7"/>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7"/>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7"/>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7"/>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7"/>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7"/>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7"/>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7"/>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7"/>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7"/>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7"/>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7"/>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7"/>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7"/>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7"/>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7"/>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7"/>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7"/>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7"/>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0" name="Google Shape;13340;p87"/>
          <p:cNvGrpSpPr/>
          <p:nvPr/>
        </p:nvGrpSpPr>
        <p:grpSpPr>
          <a:xfrm>
            <a:off x="5786221" y="1819575"/>
            <a:ext cx="275309" cy="354728"/>
            <a:chOff x="5802496" y="1973150"/>
            <a:chExt cx="275309" cy="354728"/>
          </a:xfrm>
        </p:grpSpPr>
        <p:sp>
          <p:nvSpPr>
            <p:cNvPr id="13341" name="Google Shape;13341;p87"/>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7"/>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7"/>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7"/>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7"/>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7"/>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7"/>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7"/>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7"/>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7"/>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7"/>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7"/>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7"/>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7"/>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7"/>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7"/>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7"/>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7"/>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7"/>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7"/>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7"/>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7"/>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7"/>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7"/>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7"/>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7"/>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7" name="Google Shape;13367;p87"/>
          <p:cNvGrpSpPr/>
          <p:nvPr/>
        </p:nvGrpSpPr>
        <p:grpSpPr>
          <a:xfrm>
            <a:off x="5336808" y="1819575"/>
            <a:ext cx="274576" cy="354728"/>
            <a:chOff x="5353083" y="1973150"/>
            <a:chExt cx="274576" cy="354728"/>
          </a:xfrm>
        </p:grpSpPr>
        <p:sp>
          <p:nvSpPr>
            <p:cNvPr id="13368" name="Google Shape;13368;p87"/>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7"/>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7"/>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7"/>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7"/>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7"/>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7"/>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7"/>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7"/>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7"/>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7"/>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7"/>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7"/>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7"/>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7"/>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7"/>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7"/>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87"/>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7"/>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7"/>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7"/>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9" name="Google Shape;13389;p87"/>
          <p:cNvGrpSpPr/>
          <p:nvPr/>
        </p:nvGrpSpPr>
        <p:grpSpPr>
          <a:xfrm>
            <a:off x="4886426" y="1819575"/>
            <a:ext cx="274812" cy="354728"/>
            <a:chOff x="4902701" y="1973150"/>
            <a:chExt cx="274812" cy="354728"/>
          </a:xfrm>
        </p:grpSpPr>
        <p:sp>
          <p:nvSpPr>
            <p:cNvPr id="13390" name="Google Shape;13390;p87"/>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7"/>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7"/>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7"/>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7"/>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7"/>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7"/>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7"/>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7"/>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7"/>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7"/>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7"/>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7"/>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7"/>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7"/>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7"/>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7"/>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7"/>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7"/>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7"/>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7"/>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7"/>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7"/>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7"/>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7"/>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5" name="Google Shape;13415;p87"/>
          <p:cNvGrpSpPr/>
          <p:nvPr/>
        </p:nvGrpSpPr>
        <p:grpSpPr>
          <a:xfrm>
            <a:off x="4886426" y="2726414"/>
            <a:ext cx="272560" cy="354676"/>
            <a:chOff x="4902701" y="2879989"/>
            <a:chExt cx="272560" cy="354676"/>
          </a:xfrm>
        </p:grpSpPr>
        <p:sp>
          <p:nvSpPr>
            <p:cNvPr id="13416" name="Google Shape;13416;p87"/>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7"/>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7"/>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7"/>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7"/>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7"/>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7"/>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7"/>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7"/>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7"/>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7"/>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7"/>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7"/>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7"/>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7"/>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7"/>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7"/>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7"/>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7"/>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7"/>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7"/>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7"/>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7"/>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7"/>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0" name="Google Shape;13440;p87"/>
          <p:cNvGrpSpPr/>
          <p:nvPr/>
        </p:nvGrpSpPr>
        <p:grpSpPr>
          <a:xfrm>
            <a:off x="5787713" y="4114507"/>
            <a:ext cx="274550" cy="354728"/>
            <a:chOff x="5803988" y="4268082"/>
            <a:chExt cx="274550" cy="354728"/>
          </a:xfrm>
        </p:grpSpPr>
        <p:sp>
          <p:nvSpPr>
            <p:cNvPr id="13441" name="Google Shape;13441;p87"/>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7"/>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7"/>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7"/>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7"/>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7"/>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7"/>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7"/>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7"/>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7"/>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7"/>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7"/>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7"/>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7"/>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7"/>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7"/>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7"/>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7"/>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7"/>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7"/>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7"/>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7"/>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87"/>
          <p:cNvGrpSpPr/>
          <p:nvPr/>
        </p:nvGrpSpPr>
        <p:grpSpPr>
          <a:xfrm>
            <a:off x="5336074" y="4114507"/>
            <a:ext cx="274550" cy="354728"/>
            <a:chOff x="5352349" y="4268082"/>
            <a:chExt cx="274550" cy="354728"/>
          </a:xfrm>
        </p:grpSpPr>
        <p:sp>
          <p:nvSpPr>
            <p:cNvPr id="13464" name="Google Shape;13464;p87"/>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7"/>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7"/>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7"/>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7"/>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7"/>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7"/>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7"/>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7"/>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7"/>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7"/>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7"/>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7"/>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7"/>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7"/>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7"/>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7"/>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7"/>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7"/>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7"/>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7"/>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7"/>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87"/>
          <p:cNvGrpSpPr/>
          <p:nvPr/>
        </p:nvGrpSpPr>
        <p:grpSpPr>
          <a:xfrm>
            <a:off x="7590551" y="2265715"/>
            <a:ext cx="274550" cy="354728"/>
            <a:chOff x="7606826" y="2419290"/>
            <a:chExt cx="274550" cy="354728"/>
          </a:xfrm>
        </p:grpSpPr>
        <p:sp>
          <p:nvSpPr>
            <p:cNvPr id="13487" name="Google Shape;13487;p87"/>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7"/>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7"/>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7"/>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7"/>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7"/>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7"/>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7"/>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7"/>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7"/>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7"/>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7"/>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7"/>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7"/>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7"/>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2" name="Google Shape;13502;p87"/>
          <p:cNvGrpSpPr/>
          <p:nvPr/>
        </p:nvGrpSpPr>
        <p:grpSpPr>
          <a:xfrm>
            <a:off x="7139907" y="2265715"/>
            <a:ext cx="274550" cy="354728"/>
            <a:chOff x="7156182" y="2419290"/>
            <a:chExt cx="274550" cy="354728"/>
          </a:xfrm>
        </p:grpSpPr>
        <p:sp>
          <p:nvSpPr>
            <p:cNvPr id="13503" name="Google Shape;13503;p87"/>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7"/>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7"/>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7"/>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7"/>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7"/>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7"/>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7"/>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7"/>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7"/>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7"/>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7"/>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7"/>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7"/>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7"/>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8" name="Google Shape;13518;p87"/>
          <p:cNvGrpSpPr/>
          <p:nvPr/>
        </p:nvGrpSpPr>
        <p:grpSpPr>
          <a:xfrm>
            <a:off x="6689001" y="2265715"/>
            <a:ext cx="274812" cy="354728"/>
            <a:chOff x="6705276" y="2419290"/>
            <a:chExt cx="274812" cy="354728"/>
          </a:xfrm>
        </p:grpSpPr>
        <p:sp>
          <p:nvSpPr>
            <p:cNvPr id="13519" name="Google Shape;13519;p87"/>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7"/>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7"/>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7"/>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7"/>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7"/>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7"/>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87"/>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87"/>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87"/>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7"/>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7"/>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7"/>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7"/>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7"/>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7"/>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7"/>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7"/>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7"/>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7"/>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7"/>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7"/>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7"/>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7"/>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7"/>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7"/>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7"/>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7"/>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87"/>
          <p:cNvGrpSpPr/>
          <p:nvPr/>
        </p:nvGrpSpPr>
        <p:grpSpPr>
          <a:xfrm>
            <a:off x="4886661" y="2265715"/>
            <a:ext cx="274576" cy="354728"/>
            <a:chOff x="4902936" y="2419290"/>
            <a:chExt cx="274576" cy="354728"/>
          </a:xfrm>
        </p:grpSpPr>
        <p:sp>
          <p:nvSpPr>
            <p:cNvPr id="13548" name="Google Shape;13548;p87"/>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87"/>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7"/>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7"/>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7"/>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7"/>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7"/>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7"/>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7"/>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7"/>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7"/>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7"/>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7"/>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7"/>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7"/>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7"/>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87"/>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7"/>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7"/>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7"/>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87"/>
          <p:cNvGrpSpPr/>
          <p:nvPr/>
        </p:nvGrpSpPr>
        <p:grpSpPr>
          <a:xfrm>
            <a:off x="7591781" y="3192219"/>
            <a:ext cx="270334" cy="354754"/>
            <a:chOff x="7608056" y="3345794"/>
            <a:chExt cx="270334" cy="354754"/>
          </a:xfrm>
        </p:grpSpPr>
        <p:sp>
          <p:nvSpPr>
            <p:cNvPr id="13569" name="Google Shape;13569;p87"/>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7"/>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87"/>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87"/>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7"/>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7"/>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7"/>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7"/>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7"/>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7"/>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87"/>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87"/>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7"/>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7"/>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7"/>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7"/>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7"/>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7"/>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7"/>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87"/>
          <p:cNvGrpSpPr/>
          <p:nvPr/>
        </p:nvGrpSpPr>
        <p:grpSpPr>
          <a:xfrm>
            <a:off x="6696490" y="4114507"/>
            <a:ext cx="263316" cy="354728"/>
            <a:chOff x="6712765" y="4268082"/>
            <a:chExt cx="263316" cy="354728"/>
          </a:xfrm>
        </p:grpSpPr>
        <p:sp>
          <p:nvSpPr>
            <p:cNvPr id="13589" name="Google Shape;13589;p87"/>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7"/>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7"/>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7"/>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7"/>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7"/>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7"/>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7"/>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7"/>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7"/>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7"/>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7"/>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7"/>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7"/>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7"/>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7"/>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5" name="Google Shape;13605;p87"/>
          <p:cNvGrpSpPr/>
          <p:nvPr/>
        </p:nvGrpSpPr>
        <p:grpSpPr>
          <a:xfrm>
            <a:off x="5343066" y="2265584"/>
            <a:ext cx="262819" cy="354859"/>
            <a:chOff x="5359341" y="2419159"/>
            <a:chExt cx="262819" cy="354859"/>
          </a:xfrm>
        </p:grpSpPr>
        <p:sp>
          <p:nvSpPr>
            <p:cNvPr id="13606" name="Google Shape;13606;p87"/>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7"/>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7"/>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7"/>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7"/>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7"/>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7"/>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7"/>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7"/>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7"/>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87"/>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7"/>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7"/>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7"/>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7"/>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7"/>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87"/>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7"/>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7"/>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7"/>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7"/>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7" name="Google Shape;13627;p87"/>
          <p:cNvGrpSpPr/>
          <p:nvPr/>
        </p:nvGrpSpPr>
        <p:grpSpPr>
          <a:xfrm>
            <a:off x="6693007" y="3636631"/>
            <a:ext cx="263316" cy="354493"/>
            <a:chOff x="6709282" y="3790206"/>
            <a:chExt cx="263316" cy="354493"/>
          </a:xfrm>
        </p:grpSpPr>
        <p:sp>
          <p:nvSpPr>
            <p:cNvPr id="13628" name="Google Shape;13628;p87"/>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7"/>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7"/>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7"/>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7"/>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7"/>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7"/>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7"/>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7"/>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87"/>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7"/>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7"/>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7"/>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7"/>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7"/>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7"/>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4" name="Google Shape;13644;p87"/>
          <p:cNvGrpSpPr/>
          <p:nvPr/>
        </p:nvGrpSpPr>
        <p:grpSpPr>
          <a:xfrm>
            <a:off x="6244354" y="2265715"/>
            <a:ext cx="263055" cy="354493"/>
            <a:chOff x="6260629" y="2419290"/>
            <a:chExt cx="263055" cy="354493"/>
          </a:xfrm>
        </p:grpSpPr>
        <p:sp>
          <p:nvSpPr>
            <p:cNvPr id="13645" name="Google Shape;13645;p87"/>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7"/>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7"/>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7"/>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7"/>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7"/>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7"/>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7"/>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7"/>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7"/>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7"/>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7"/>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7"/>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7"/>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7"/>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0" name="Google Shape;13660;p87"/>
          <p:cNvGrpSpPr/>
          <p:nvPr/>
        </p:nvGrpSpPr>
        <p:grpSpPr>
          <a:xfrm>
            <a:off x="6244589" y="2726336"/>
            <a:ext cx="263343" cy="354754"/>
            <a:chOff x="6260864" y="2879911"/>
            <a:chExt cx="263343" cy="354754"/>
          </a:xfrm>
        </p:grpSpPr>
        <p:sp>
          <p:nvSpPr>
            <p:cNvPr id="13661" name="Google Shape;13661;p87"/>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87"/>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7"/>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7"/>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7"/>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7"/>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7"/>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7"/>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7"/>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7"/>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87"/>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7"/>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7"/>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7"/>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7"/>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7"/>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7"/>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7"/>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9" name="Google Shape;13679;p87"/>
          <p:cNvGrpSpPr/>
          <p:nvPr/>
        </p:nvGrpSpPr>
        <p:grpSpPr>
          <a:xfrm>
            <a:off x="8046693" y="2265715"/>
            <a:ext cx="263316" cy="354728"/>
            <a:chOff x="8062968" y="2419290"/>
            <a:chExt cx="263316" cy="354728"/>
          </a:xfrm>
        </p:grpSpPr>
        <p:sp>
          <p:nvSpPr>
            <p:cNvPr id="13680" name="Google Shape;13680;p87"/>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7"/>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7"/>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7"/>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7"/>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7"/>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7"/>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7"/>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7"/>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7"/>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7"/>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7"/>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7"/>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7"/>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7"/>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87"/>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7"/>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7" name="Google Shape;13697;p87"/>
          <p:cNvGrpSpPr/>
          <p:nvPr/>
        </p:nvGrpSpPr>
        <p:grpSpPr>
          <a:xfrm>
            <a:off x="5793448" y="2265715"/>
            <a:ext cx="263316" cy="354728"/>
            <a:chOff x="5809723" y="2419290"/>
            <a:chExt cx="263316" cy="354728"/>
          </a:xfrm>
        </p:grpSpPr>
        <p:sp>
          <p:nvSpPr>
            <p:cNvPr id="13698" name="Google Shape;13698;p87"/>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7"/>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7"/>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7"/>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7"/>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7"/>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87"/>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87"/>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7"/>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7"/>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7"/>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7"/>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87"/>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7"/>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7"/>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87"/>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87"/>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5" name="Google Shape;13715;p87"/>
          <p:cNvGrpSpPr/>
          <p:nvPr/>
        </p:nvGrpSpPr>
        <p:grpSpPr>
          <a:xfrm>
            <a:off x="7590551" y="1349424"/>
            <a:ext cx="263552" cy="354754"/>
            <a:chOff x="7606826" y="1502999"/>
            <a:chExt cx="263552" cy="354754"/>
          </a:xfrm>
        </p:grpSpPr>
        <p:sp>
          <p:nvSpPr>
            <p:cNvPr id="13716" name="Google Shape;13716;p87"/>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7"/>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7"/>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7"/>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7"/>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7"/>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7"/>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7"/>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7"/>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7"/>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7"/>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7"/>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7"/>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7"/>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7"/>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7"/>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7"/>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7"/>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4" name="Google Shape;13734;p87"/>
          <p:cNvGrpSpPr/>
          <p:nvPr/>
        </p:nvGrpSpPr>
        <p:grpSpPr>
          <a:xfrm>
            <a:off x="8044180" y="3636500"/>
            <a:ext cx="264076" cy="354623"/>
            <a:chOff x="8060455" y="3790075"/>
            <a:chExt cx="264076" cy="354623"/>
          </a:xfrm>
        </p:grpSpPr>
        <p:sp>
          <p:nvSpPr>
            <p:cNvPr id="13735" name="Google Shape;13735;p87"/>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7"/>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7"/>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7"/>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7"/>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7"/>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7"/>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7"/>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7"/>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7"/>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7"/>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7"/>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7"/>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7"/>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7"/>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7"/>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7"/>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7"/>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7"/>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7"/>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7"/>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7"/>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7"/>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8" name="Google Shape;13758;p87"/>
          <p:cNvGrpSpPr/>
          <p:nvPr/>
        </p:nvGrpSpPr>
        <p:grpSpPr>
          <a:xfrm>
            <a:off x="7598275" y="2726336"/>
            <a:ext cx="263316" cy="354754"/>
            <a:chOff x="7614550" y="2879911"/>
            <a:chExt cx="263316" cy="354754"/>
          </a:xfrm>
        </p:grpSpPr>
        <p:sp>
          <p:nvSpPr>
            <p:cNvPr id="13759" name="Google Shape;13759;p87"/>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7"/>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7"/>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87"/>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7"/>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7"/>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7"/>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7"/>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7"/>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7"/>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7"/>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7"/>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7"/>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7"/>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7"/>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7"/>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87"/>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7"/>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7"/>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87"/>
          <p:cNvGrpSpPr/>
          <p:nvPr/>
        </p:nvGrpSpPr>
        <p:grpSpPr>
          <a:xfrm>
            <a:off x="4884409" y="4114612"/>
            <a:ext cx="274576" cy="354623"/>
            <a:chOff x="4900684" y="4268187"/>
            <a:chExt cx="274576" cy="354623"/>
          </a:xfrm>
        </p:grpSpPr>
        <p:sp>
          <p:nvSpPr>
            <p:cNvPr id="13779" name="Google Shape;13779;p87"/>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7"/>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7"/>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7"/>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7"/>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7"/>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7"/>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7"/>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87"/>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7"/>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7"/>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7"/>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7"/>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7"/>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7"/>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87"/>
          <p:cNvGrpSpPr/>
          <p:nvPr/>
        </p:nvGrpSpPr>
        <p:grpSpPr>
          <a:xfrm>
            <a:off x="7145379" y="3192219"/>
            <a:ext cx="263343" cy="354754"/>
            <a:chOff x="7161654" y="3345794"/>
            <a:chExt cx="263343" cy="354754"/>
          </a:xfrm>
        </p:grpSpPr>
        <p:sp>
          <p:nvSpPr>
            <p:cNvPr id="13795" name="Google Shape;13795;p87"/>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7"/>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7"/>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7"/>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7"/>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7"/>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7"/>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7"/>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7"/>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87"/>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87"/>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87"/>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7"/>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7"/>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7"/>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7"/>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7"/>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7"/>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7"/>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4" name="Google Shape;13814;p87"/>
          <p:cNvGrpSpPr/>
          <p:nvPr/>
        </p:nvGrpSpPr>
        <p:grpSpPr>
          <a:xfrm>
            <a:off x="6695495" y="3192219"/>
            <a:ext cx="263081" cy="354754"/>
            <a:chOff x="6711770" y="3345794"/>
            <a:chExt cx="263081" cy="354754"/>
          </a:xfrm>
        </p:grpSpPr>
        <p:sp>
          <p:nvSpPr>
            <p:cNvPr id="13815" name="Google Shape;13815;p87"/>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7"/>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7"/>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7"/>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7"/>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7"/>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7"/>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7"/>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87"/>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87"/>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87"/>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7"/>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7"/>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7"/>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7"/>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7"/>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7"/>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2" name="Google Shape;13832;p87"/>
          <p:cNvGrpSpPr/>
          <p:nvPr/>
        </p:nvGrpSpPr>
        <p:grpSpPr>
          <a:xfrm>
            <a:off x="7147134" y="2726676"/>
            <a:ext cx="263316" cy="354414"/>
            <a:chOff x="7163409" y="2880251"/>
            <a:chExt cx="263316" cy="354414"/>
          </a:xfrm>
        </p:grpSpPr>
        <p:sp>
          <p:nvSpPr>
            <p:cNvPr id="13833" name="Google Shape;13833;p87"/>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7"/>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7"/>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7"/>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87"/>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87"/>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87"/>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7"/>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87"/>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7"/>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7"/>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87"/>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5" name="Google Shape;13845;p87"/>
          <p:cNvGrpSpPr/>
          <p:nvPr/>
        </p:nvGrpSpPr>
        <p:grpSpPr>
          <a:xfrm>
            <a:off x="6695757" y="2726597"/>
            <a:ext cx="263316" cy="354493"/>
            <a:chOff x="6712032" y="2880172"/>
            <a:chExt cx="263316" cy="354493"/>
          </a:xfrm>
        </p:grpSpPr>
        <p:sp>
          <p:nvSpPr>
            <p:cNvPr id="13846" name="Google Shape;13846;p87"/>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7"/>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7"/>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87"/>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87"/>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7"/>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7"/>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7"/>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87"/>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7"/>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7"/>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7"/>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7"/>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7"/>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7"/>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7"/>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7"/>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7"/>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7"/>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7"/>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7"/>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7" name="Google Shape;13867;p87"/>
          <p:cNvGrpSpPr/>
          <p:nvPr/>
        </p:nvGrpSpPr>
        <p:grpSpPr>
          <a:xfrm>
            <a:off x="6245349" y="3192219"/>
            <a:ext cx="263316" cy="354754"/>
            <a:chOff x="6261624" y="3345794"/>
            <a:chExt cx="263316" cy="354754"/>
          </a:xfrm>
        </p:grpSpPr>
        <p:sp>
          <p:nvSpPr>
            <p:cNvPr id="13868" name="Google Shape;13868;p87"/>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7"/>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7"/>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87"/>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87"/>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7"/>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7"/>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7"/>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87"/>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7"/>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7"/>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7"/>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7"/>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87"/>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7"/>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7"/>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87"/>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87"/>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87"/>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7"/>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87"/>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7"/>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87"/>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87"/>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7"/>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7"/>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87"/>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87"/>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6" name="Google Shape;13896;p87"/>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7" name="Google Shape;13897;p87"/>
          <p:cNvGrpSpPr/>
          <p:nvPr/>
        </p:nvGrpSpPr>
        <p:grpSpPr>
          <a:xfrm>
            <a:off x="5795464" y="3192219"/>
            <a:ext cx="263316" cy="354754"/>
            <a:chOff x="5811739" y="3345794"/>
            <a:chExt cx="263316" cy="354754"/>
          </a:xfrm>
        </p:grpSpPr>
        <p:sp>
          <p:nvSpPr>
            <p:cNvPr id="13898" name="Google Shape;13898;p87"/>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7"/>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87"/>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87"/>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7"/>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7"/>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7"/>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7"/>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87"/>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87"/>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7"/>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7"/>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87"/>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87"/>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7"/>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87"/>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7"/>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7"/>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7"/>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87"/>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7"/>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9" name="Google Shape;13919;p87"/>
          <p:cNvGrpSpPr/>
          <p:nvPr/>
        </p:nvGrpSpPr>
        <p:grpSpPr>
          <a:xfrm>
            <a:off x="5347543" y="3192219"/>
            <a:ext cx="259074" cy="354493"/>
            <a:chOff x="5363818" y="3345794"/>
            <a:chExt cx="259074" cy="354493"/>
          </a:xfrm>
        </p:grpSpPr>
        <p:sp>
          <p:nvSpPr>
            <p:cNvPr id="13920" name="Google Shape;13920;p87"/>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7"/>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87"/>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87"/>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7"/>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7"/>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7"/>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7"/>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87"/>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87"/>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7"/>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87"/>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87"/>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7"/>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7"/>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7"/>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87"/>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7"/>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87"/>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87"/>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7"/>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7"/>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7"/>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87"/>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87"/>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87"/>
          <p:cNvGrpSpPr/>
          <p:nvPr/>
        </p:nvGrpSpPr>
        <p:grpSpPr>
          <a:xfrm>
            <a:off x="4896664" y="3192088"/>
            <a:ext cx="261326" cy="354885"/>
            <a:chOff x="4912939" y="3345663"/>
            <a:chExt cx="261326" cy="354885"/>
          </a:xfrm>
        </p:grpSpPr>
        <p:sp>
          <p:nvSpPr>
            <p:cNvPr id="13946" name="Google Shape;13946;p87"/>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7"/>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87"/>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87"/>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7"/>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87"/>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87"/>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87"/>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7"/>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7"/>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87"/>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7"/>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87"/>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87"/>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87"/>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7"/>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7"/>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87"/>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87"/>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7"/>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7"/>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7" name="Google Shape;13967;p87"/>
          <p:cNvGrpSpPr/>
          <p:nvPr/>
        </p:nvGrpSpPr>
        <p:grpSpPr>
          <a:xfrm>
            <a:off x="5793448" y="2726336"/>
            <a:ext cx="263081" cy="355016"/>
            <a:chOff x="5809723" y="2879911"/>
            <a:chExt cx="263081" cy="355016"/>
          </a:xfrm>
        </p:grpSpPr>
        <p:sp>
          <p:nvSpPr>
            <p:cNvPr id="13968" name="Google Shape;13968;p87"/>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7"/>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87"/>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87"/>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87"/>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87"/>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87"/>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87"/>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87"/>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7"/>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7"/>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7"/>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87"/>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87"/>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87"/>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7"/>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7"/>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87"/>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87"/>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87"/>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87"/>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7"/>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0" name="Google Shape;13990;p87"/>
          <p:cNvGrpSpPr/>
          <p:nvPr/>
        </p:nvGrpSpPr>
        <p:grpSpPr>
          <a:xfrm>
            <a:off x="7599794" y="4114481"/>
            <a:ext cx="263316" cy="354754"/>
            <a:chOff x="7616069" y="4268056"/>
            <a:chExt cx="263316" cy="354754"/>
          </a:xfrm>
        </p:grpSpPr>
        <p:sp>
          <p:nvSpPr>
            <p:cNvPr id="13991" name="Google Shape;13991;p87"/>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87"/>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87"/>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7"/>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7"/>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87"/>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87"/>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7"/>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7"/>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7"/>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7"/>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7"/>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87"/>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87"/>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7"/>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7"/>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7"/>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7"/>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7"/>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87"/>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87"/>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87"/>
          <p:cNvGrpSpPr/>
          <p:nvPr/>
        </p:nvGrpSpPr>
        <p:grpSpPr>
          <a:xfrm>
            <a:off x="7148129" y="4114743"/>
            <a:ext cx="263316" cy="354493"/>
            <a:chOff x="7164404" y="4268318"/>
            <a:chExt cx="263316" cy="354493"/>
          </a:xfrm>
        </p:grpSpPr>
        <p:sp>
          <p:nvSpPr>
            <p:cNvPr id="14013" name="Google Shape;14013;p87"/>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7"/>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7"/>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7"/>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7"/>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7"/>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7"/>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7"/>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7"/>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7"/>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87"/>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87"/>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7"/>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87"/>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87"/>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7"/>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9" name="Google Shape;14029;p87"/>
          <p:cNvGrpSpPr/>
          <p:nvPr/>
        </p:nvGrpSpPr>
        <p:grpSpPr>
          <a:xfrm>
            <a:off x="5342071" y="2726336"/>
            <a:ext cx="263316" cy="354754"/>
            <a:chOff x="5358346" y="2879911"/>
            <a:chExt cx="263316" cy="354754"/>
          </a:xfrm>
        </p:grpSpPr>
        <p:sp>
          <p:nvSpPr>
            <p:cNvPr id="14030" name="Google Shape;14030;p87"/>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87"/>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7"/>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7"/>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7"/>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7"/>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87"/>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7"/>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7"/>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7"/>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7"/>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7"/>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7"/>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87"/>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87"/>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87"/>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87"/>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7"/>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7"/>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87"/>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87"/>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1" name="Google Shape;14051;p87"/>
          <p:cNvGrpSpPr/>
          <p:nvPr/>
        </p:nvGrpSpPr>
        <p:grpSpPr>
          <a:xfrm>
            <a:off x="8045175" y="3192167"/>
            <a:ext cx="263316" cy="354807"/>
            <a:chOff x="8061450" y="3345742"/>
            <a:chExt cx="263316" cy="354807"/>
          </a:xfrm>
        </p:grpSpPr>
        <p:sp>
          <p:nvSpPr>
            <p:cNvPr id="14052" name="Google Shape;14052;p87"/>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7"/>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7"/>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7"/>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7"/>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7"/>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7"/>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7"/>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7"/>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7"/>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87"/>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7"/>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7"/>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87"/>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7"/>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87"/>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8" name="Google Shape;14068;p87"/>
          <p:cNvGrpSpPr/>
          <p:nvPr/>
        </p:nvGrpSpPr>
        <p:grpSpPr>
          <a:xfrm>
            <a:off x="8049678" y="2726336"/>
            <a:ext cx="263081" cy="354754"/>
            <a:chOff x="8065953" y="2879911"/>
            <a:chExt cx="263081" cy="354754"/>
          </a:xfrm>
        </p:grpSpPr>
        <p:sp>
          <p:nvSpPr>
            <p:cNvPr id="14069" name="Google Shape;14069;p87"/>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7"/>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7"/>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7"/>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7"/>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87"/>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7"/>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87"/>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7"/>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7"/>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7"/>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87"/>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87"/>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7"/>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7"/>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87"/>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5" name="Google Shape;14085;p87"/>
          <p:cNvGrpSpPr/>
          <p:nvPr/>
        </p:nvGrpSpPr>
        <p:grpSpPr>
          <a:xfrm>
            <a:off x="8047924" y="4114743"/>
            <a:ext cx="270308" cy="354493"/>
            <a:chOff x="8064199" y="4268318"/>
            <a:chExt cx="270308" cy="354493"/>
          </a:xfrm>
        </p:grpSpPr>
        <p:sp>
          <p:nvSpPr>
            <p:cNvPr id="14086" name="Google Shape;14086;p87"/>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7"/>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87"/>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87"/>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7"/>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7"/>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7"/>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7"/>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7"/>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7"/>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87"/>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87"/>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87"/>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87"/>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7"/>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87"/>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7"/>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7"/>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04" name="Google Shape;14104;p87"/>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4105" name="Google Shape;14105;p87"/>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09"/>
        <p:cNvGrpSpPr/>
        <p:nvPr/>
      </p:nvGrpSpPr>
      <p:grpSpPr>
        <a:xfrm>
          <a:off x="0" y="0"/>
          <a:ext cx="0" cy="0"/>
          <a:chOff x="0" y="0"/>
          <a:chExt cx="0" cy="0"/>
        </a:xfrm>
      </p:grpSpPr>
      <p:grpSp>
        <p:nvGrpSpPr>
          <p:cNvPr id="14110" name="Google Shape;14110;p88"/>
          <p:cNvGrpSpPr/>
          <p:nvPr/>
        </p:nvGrpSpPr>
        <p:grpSpPr>
          <a:xfrm>
            <a:off x="3507933" y="3164345"/>
            <a:ext cx="381482" cy="366926"/>
            <a:chOff x="3511608" y="3348218"/>
            <a:chExt cx="381482" cy="366926"/>
          </a:xfrm>
        </p:grpSpPr>
        <p:sp>
          <p:nvSpPr>
            <p:cNvPr id="14111" name="Google Shape;14111;p88"/>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8"/>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8"/>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8"/>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8"/>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8"/>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88"/>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88"/>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8"/>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8"/>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88"/>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88"/>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88"/>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88"/>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5" name="Google Shape;14125;p88"/>
          <p:cNvGrpSpPr/>
          <p:nvPr/>
        </p:nvGrpSpPr>
        <p:grpSpPr>
          <a:xfrm>
            <a:off x="1846141" y="3623467"/>
            <a:ext cx="163616" cy="366665"/>
            <a:chOff x="1849816" y="3807339"/>
            <a:chExt cx="163616" cy="366665"/>
          </a:xfrm>
        </p:grpSpPr>
        <p:sp>
          <p:nvSpPr>
            <p:cNvPr id="14126" name="Google Shape;14126;p88"/>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88"/>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88"/>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8"/>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8"/>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8"/>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88"/>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88"/>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8"/>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8"/>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8"/>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88"/>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88"/>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8"/>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0" name="Google Shape;14140;p88"/>
          <p:cNvGrpSpPr/>
          <p:nvPr/>
        </p:nvGrpSpPr>
        <p:grpSpPr>
          <a:xfrm>
            <a:off x="2271082" y="3623441"/>
            <a:ext cx="202292" cy="366430"/>
            <a:chOff x="2274757" y="3807313"/>
            <a:chExt cx="202292" cy="366430"/>
          </a:xfrm>
        </p:grpSpPr>
        <p:sp>
          <p:nvSpPr>
            <p:cNvPr id="14141" name="Google Shape;14141;p88"/>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88"/>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8"/>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8"/>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8"/>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88"/>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8"/>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8"/>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8"/>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8"/>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1" name="Google Shape;14151;p88"/>
          <p:cNvGrpSpPr/>
          <p:nvPr/>
        </p:nvGrpSpPr>
        <p:grpSpPr>
          <a:xfrm>
            <a:off x="3969041" y="3164345"/>
            <a:ext cx="366404" cy="366665"/>
            <a:chOff x="3972716" y="3348218"/>
            <a:chExt cx="366404" cy="366665"/>
          </a:xfrm>
        </p:grpSpPr>
        <p:sp>
          <p:nvSpPr>
            <p:cNvPr id="14152" name="Google Shape;14152;p88"/>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88"/>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8"/>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8"/>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88"/>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88"/>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8"/>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8"/>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8"/>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8"/>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8"/>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88"/>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4" name="Google Shape;14164;p88"/>
          <p:cNvGrpSpPr/>
          <p:nvPr/>
        </p:nvGrpSpPr>
        <p:grpSpPr>
          <a:xfrm>
            <a:off x="862853" y="3164476"/>
            <a:ext cx="317405" cy="366534"/>
            <a:chOff x="866528" y="3348348"/>
            <a:chExt cx="317405" cy="366534"/>
          </a:xfrm>
        </p:grpSpPr>
        <p:sp>
          <p:nvSpPr>
            <p:cNvPr id="14165" name="Google Shape;14165;p88"/>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8"/>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8"/>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8"/>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88"/>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88"/>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88"/>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8"/>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3" name="Google Shape;14173;p88"/>
          <p:cNvGrpSpPr/>
          <p:nvPr/>
        </p:nvGrpSpPr>
        <p:grpSpPr>
          <a:xfrm>
            <a:off x="1313143" y="3164423"/>
            <a:ext cx="310872" cy="366848"/>
            <a:chOff x="1316818" y="3348296"/>
            <a:chExt cx="310872" cy="366848"/>
          </a:xfrm>
        </p:grpSpPr>
        <p:sp>
          <p:nvSpPr>
            <p:cNvPr id="14174" name="Google Shape;14174;p88"/>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8"/>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8"/>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8"/>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8"/>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8"/>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8"/>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88"/>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88"/>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88"/>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8"/>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8"/>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8"/>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8"/>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88"/>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88"/>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88"/>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8"/>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8"/>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8"/>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88"/>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88"/>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88"/>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8"/>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8" name="Google Shape;14198;p88"/>
          <p:cNvGrpSpPr/>
          <p:nvPr/>
        </p:nvGrpSpPr>
        <p:grpSpPr>
          <a:xfrm>
            <a:off x="3101573" y="3164371"/>
            <a:ext cx="305620" cy="366430"/>
            <a:chOff x="3105248" y="3348244"/>
            <a:chExt cx="305620" cy="366430"/>
          </a:xfrm>
        </p:grpSpPr>
        <p:sp>
          <p:nvSpPr>
            <p:cNvPr id="14199" name="Google Shape;14199;p88"/>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88"/>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88"/>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8"/>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8"/>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8"/>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8"/>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6" name="Google Shape;14206;p88"/>
          <p:cNvGrpSpPr/>
          <p:nvPr/>
        </p:nvGrpSpPr>
        <p:grpSpPr>
          <a:xfrm>
            <a:off x="2658313" y="3164345"/>
            <a:ext cx="304078" cy="366665"/>
            <a:chOff x="2661988" y="3348218"/>
            <a:chExt cx="304078" cy="366665"/>
          </a:xfrm>
        </p:grpSpPr>
        <p:sp>
          <p:nvSpPr>
            <p:cNvPr id="14207" name="Google Shape;14207;p88"/>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8"/>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88"/>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88"/>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8"/>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8"/>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8"/>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88"/>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8"/>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8"/>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8"/>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8"/>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8"/>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88"/>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88"/>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8"/>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8"/>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8"/>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8"/>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6" name="Google Shape;14226;p88"/>
          <p:cNvGrpSpPr/>
          <p:nvPr/>
        </p:nvGrpSpPr>
        <p:grpSpPr>
          <a:xfrm>
            <a:off x="2209252" y="3165024"/>
            <a:ext cx="307606" cy="366482"/>
            <a:chOff x="2212927" y="3348897"/>
            <a:chExt cx="307606" cy="366482"/>
          </a:xfrm>
        </p:grpSpPr>
        <p:sp>
          <p:nvSpPr>
            <p:cNvPr id="14227" name="Google Shape;14227;p88"/>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8"/>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8"/>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8"/>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88"/>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88"/>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88"/>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88"/>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8"/>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88"/>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7" name="Google Shape;14237;p88"/>
          <p:cNvGrpSpPr/>
          <p:nvPr/>
        </p:nvGrpSpPr>
        <p:grpSpPr>
          <a:xfrm>
            <a:off x="1760714" y="3164345"/>
            <a:ext cx="310114" cy="366665"/>
            <a:chOff x="1764389" y="3348218"/>
            <a:chExt cx="310114" cy="366665"/>
          </a:xfrm>
        </p:grpSpPr>
        <p:sp>
          <p:nvSpPr>
            <p:cNvPr id="14238" name="Google Shape;14238;p88"/>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88"/>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8"/>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8"/>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88"/>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88"/>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8"/>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8"/>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8"/>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8"/>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8"/>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88"/>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8"/>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88"/>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88"/>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8"/>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88"/>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8"/>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88"/>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88"/>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8" name="Google Shape;14258;p88"/>
          <p:cNvGrpSpPr/>
          <p:nvPr/>
        </p:nvGrpSpPr>
        <p:grpSpPr>
          <a:xfrm>
            <a:off x="2773897" y="3623415"/>
            <a:ext cx="81716" cy="366717"/>
            <a:chOff x="2777572" y="3807287"/>
            <a:chExt cx="81716" cy="366717"/>
          </a:xfrm>
        </p:grpSpPr>
        <p:sp>
          <p:nvSpPr>
            <p:cNvPr id="14259" name="Google Shape;14259;p88"/>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88"/>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88"/>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8"/>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8"/>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8"/>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88"/>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8"/>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8"/>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8"/>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88"/>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0" name="Google Shape;14270;p88"/>
          <p:cNvGrpSpPr/>
          <p:nvPr/>
        </p:nvGrpSpPr>
        <p:grpSpPr>
          <a:xfrm>
            <a:off x="3930339" y="4145908"/>
            <a:ext cx="366665" cy="256334"/>
            <a:chOff x="3934014" y="4329780"/>
            <a:chExt cx="366665" cy="256334"/>
          </a:xfrm>
        </p:grpSpPr>
        <p:sp>
          <p:nvSpPr>
            <p:cNvPr id="14271" name="Google Shape;14271;p88"/>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88"/>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8"/>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8"/>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8"/>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8"/>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8"/>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88"/>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88"/>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88"/>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8"/>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88"/>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88"/>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4" name="Google Shape;14284;p88"/>
          <p:cNvGrpSpPr/>
          <p:nvPr/>
        </p:nvGrpSpPr>
        <p:grpSpPr>
          <a:xfrm>
            <a:off x="943995" y="3623467"/>
            <a:ext cx="194295" cy="366404"/>
            <a:chOff x="947670" y="3807339"/>
            <a:chExt cx="194295" cy="366404"/>
          </a:xfrm>
        </p:grpSpPr>
        <p:sp>
          <p:nvSpPr>
            <p:cNvPr id="14285" name="Google Shape;14285;p88"/>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8"/>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8"/>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8"/>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88"/>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8"/>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88"/>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88"/>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8"/>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8"/>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5" name="Google Shape;14295;p88"/>
          <p:cNvGrpSpPr/>
          <p:nvPr/>
        </p:nvGrpSpPr>
        <p:grpSpPr>
          <a:xfrm>
            <a:off x="3416704" y="4102685"/>
            <a:ext cx="368939" cy="342283"/>
            <a:chOff x="3420379" y="4286557"/>
            <a:chExt cx="368939" cy="342283"/>
          </a:xfrm>
        </p:grpSpPr>
        <p:sp>
          <p:nvSpPr>
            <p:cNvPr id="14296" name="Google Shape;14296;p88"/>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8"/>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8"/>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8"/>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8"/>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8"/>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88"/>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88"/>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88"/>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8"/>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88"/>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8"/>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8"/>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8"/>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8"/>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8"/>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2" name="Google Shape;14312;p88"/>
          <p:cNvGrpSpPr/>
          <p:nvPr/>
        </p:nvGrpSpPr>
        <p:grpSpPr>
          <a:xfrm>
            <a:off x="3961515" y="3658380"/>
            <a:ext cx="369801" cy="296813"/>
            <a:chOff x="3965190" y="3842252"/>
            <a:chExt cx="369801" cy="296813"/>
          </a:xfrm>
        </p:grpSpPr>
        <p:sp>
          <p:nvSpPr>
            <p:cNvPr id="14313" name="Google Shape;14313;p88"/>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8"/>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8"/>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8"/>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88"/>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88"/>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8"/>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8"/>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8"/>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88"/>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88"/>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88"/>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8"/>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8"/>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8"/>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8"/>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8"/>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88"/>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8"/>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8"/>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8"/>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4" name="Google Shape;14334;p88"/>
          <p:cNvGrpSpPr/>
          <p:nvPr/>
        </p:nvGrpSpPr>
        <p:grpSpPr>
          <a:xfrm>
            <a:off x="3502915" y="3649939"/>
            <a:ext cx="396796" cy="313407"/>
            <a:chOff x="3506590" y="3833812"/>
            <a:chExt cx="396796" cy="313407"/>
          </a:xfrm>
        </p:grpSpPr>
        <p:sp>
          <p:nvSpPr>
            <p:cNvPr id="14335" name="Google Shape;14335;p88"/>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8"/>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88"/>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8" name="Google Shape;14338;p88"/>
          <p:cNvGrpSpPr/>
          <p:nvPr/>
        </p:nvGrpSpPr>
        <p:grpSpPr>
          <a:xfrm>
            <a:off x="2765613" y="1781491"/>
            <a:ext cx="104556" cy="366665"/>
            <a:chOff x="2769288" y="1965364"/>
            <a:chExt cx="104556" cy="366665"/>
          </a:xfrm>
        </p:grpSpPr>
        <p:sp>
          <p:nvSpPr>
            <p:cNvPr id="14339" name="Google Shape;14339;p88"/>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8"/>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8"/>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8"/>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8"/>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8"/>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8"/>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8"/>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8"/>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8"/>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88"/>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8"/>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1" name="Google Shape;14351;p88"/>
          <p:cNvGrpSpPr/>
          <p:nvPr/>
        </p:nvGrpSpPr>
        <p:grpSpPr>
          <a:xfrm>
            <a:off x="3963004" y="1826988"/>
            <a:ext cx="367162" cy="275698"/>
            <a:chOff x="3966679" y="2010861"/>
            <a:chExt cx="367162" cy="275698"/>
          </a:xfrm>
        </p:grpSpPr>
        <p:sp>
          <p:nvSpPr>
            <p:cNvPr id="14352" name="Google Shape;14352;p88"/>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8"/>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88"/>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8"/>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6" name="Google Shape;14356;p88"/>
          <p:cNvGrpSpPr/>
          <p:nvPr/>
        </p:nvGrpSpPr>
        <p:grpSpPr>
          <a:xfrm>
            <a:off x="1748902" y="1841622"/>
            <a:ext cx="366404" cy="246220"/>
            <a:chOff x="1752577" y="2025495"/>
            <a:chExt cx="366404" cy="246220"/>
          </a:xfrm>
        </p:grpSpPr>
        <p:sp>
          <p:nvSpPr>
            <p:cNvPr id="14357" name="Google Shape;14357;p88"/>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88"/>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8"/>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8"/>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8"/>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8"/>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8"/>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8"/>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8"/>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8"/>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8"/>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8"/>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88"/>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8"/>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8"/>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88"/>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3" name="Google Shape;14373;p88"/>
          <p:cNvGrpSpPr/>
          <p:nvPr/>
        </p:nvGrpSpPr>
        <p:grpSpPr>
          <a:xfrm>
            <a:off x="1305878" y="1885708"/>
            <a:ext cx="366404" cy="158363"/>
            <a:chOff x="1309553" y="2069580"/>
            <a:chExt cx="366404" cy="158363"/>
          </a:xfrm>
        </p:grpSpPr>
        <p:sp>
          <p:nvSpPr>
            <p:cNvPr id="14374" name="Google Shape;14374;p88"/>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8"/>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8"/>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8"/>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8"/>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8"/>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8"/>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88"/>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88"/>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8"/>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8"/>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88"/>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8"/>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8"/>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88"/>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8"/>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8"/>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88"/>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88"/>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8"/>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8"/>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88"/>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88"/>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8"/>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8"/>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8"/>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0" name="Google Shape;14400;p88"/>
          <p:cNvGrpSpPr/>
          <p:nvPr/>
        </p:nvGrpSpPr>
        <p:grpSpPr>
          <a:xfrm>
            <a:off x="862853" y="1904889"/>
            <a:ext cx="366639" cy="119635"/>
            <a:chOff x="866528" y="2088762"/>
            <a:chExt cx="366639" cy="119635"/>
          </a:xfrm>
        </p:grpSpPr>
        <p:sp>
          <p:nvSpPr>
            <p:cNvPr id="14401" name="Google Shape;14401;p88"/>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8"/>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8"/>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8"/>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88"/>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8"/>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8"/>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88"/>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8"/>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88"/>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88"/>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8"/>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88"/>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88"/>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5" name="Google Shape;14415;p88"/>
          <p:cNvGrpSpPr/>
          <p:nvPr/>
        </p:nvGrpSpPr>
        <p:grpSpPr>
          <a:xfrm>
            <a:off x="2325594" y="1781439"/>
            <a:ext cx="98807" cy="366273"/>
            <a:chOff x="2329269" y="1965312"/>
            <a:chExt cx="98807" cy="366273"/>
          </a:xfrm>
        </p:grpSpPr>
        <p:sp>
          <p:nvSpPr>
            <p:cNvPr id="14416" name="Google Shape;14416;p88"/>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88"/>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8"/>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9" name="Google Shape;14419;p88"/>
          <p:cNvGrpSpPr/>
          <p:nvPr/>
        </p:nvGrpSpPr>
        <p:grpSpPr>
          <a:xfrm>
            <a:off x="3204378" y="1781099"/>
            <a:ext cx="112344" cy="366926"/>
            <a:chOff x="3208053" y="1964972"/>
            <a:chExt cx="112344" cy="366926"/>
          </a:xfrm>
        </p:grpSpPr>
        <p:sp>
          <p:nvSpPr>
            <p:cNvPr id="14420" name="Google Shape;14420;p88"/>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88"/>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8"/>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8"/>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88"/>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8"/>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6" name="Google Shape;14426;p88"/>
          <p:cNvGrpSpPr/>
          <p:nvPr/>
        </p:nvGrpSpPr>
        <p:grpSpPr>
          <a:xfrm>
            <a:off x="3221704" y="3623467"/>
            <a:ext cx="72413" cy="366404"/>
            <a:chOff x="3225379" y="3807339"/>
            <a:chExt cx="72413" cy="366404"/>
          </a:xfrm>
        </p:grpSpPr>
        <p:sp>
          <p:nvSpPr>
            <p:cNvPr id="14427" name="Google Shape;14427;p88"/>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88"/>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88"/>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8"/>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8"/>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8"/>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8"/>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8"/>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5" name="Google Shape;14435;p88"/>
          <p:cNvGrpSpPr/>
          <p:nvPr/>
        </p:nvGrpSpPr>
        <p:grpSpPr>
          <a:xfrm>
            <a:off x="3520241" y="1827223"/>
            <a:ext cx="366665" cy="275201"/>
            <a:chOff x="3523916" y="2011096"/>
            <a:chExt cx="366665" cy="275201"/>
          </a:xfrm>
        </p:grpSpPr>
        <p:sp>
          <p:nvSpPr>
            <p:cNvPr id="14436" name="Google Shape;14436;p88"/>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8"/>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8"/>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8"/>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8"/>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8"/>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88"/>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8"/>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8"/>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8"/>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8"/>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8"/>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88"/>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8"/>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8"/>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8"/>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8"/>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8"/>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8"/>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8"/>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6" name="Google Shape;14456;p88"/>
          <p:cNvGrpSpPr/>
          <p:nvPr/>
        </p:nvGrpSpPr>
        <p:grpSpPr>
          <a:xfrm>
            <a:off x="1739102" y="1316124"/>
            <a:ext cx="393791" cy="366744"/>
            <a:chOff x="1742777" y="1499997"/>
            <a:chExt cx="393791" cy="366744"/>
          </a:xfrm>
        </p:grpSpPr>
        <p:sp>
          <p:nvSpPr>
            <p:cNvPr id="14457" name="Google Shape;14457;p88"/>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8"/>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8"/>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8"/>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8"/>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8"/>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88"/>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88"/>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8"/>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88"/>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88"/>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8"/>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8"/>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88"/>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1" name="Google Shape;14471;p88"/>
          <p:cNvGrpSpPr/>
          <p:nvPr/>
        </p:nvGrpSpPr>
        <p:grpSpPr>
          <a:xfrm>
            <a:off x="4010774" y="1316124"/>
            <a:ext cx="319914" cy="366639"/>
            <a:chOff x="4014449" y="1499997"/>
            <a:chExt cx="319914" cy="366639"/>
          </a:xfrm>
        </p:grpSpPr>
        <p:sp>
          <p:nvSpPr>
            <p:cNvPr id="14472" name="Google Shape;14472;p88"/>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8"/>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8"/>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8"/>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88"/>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7" name="Google Shape;14477;p88"/>
          <p:cNvGrpSpPr/>
          <p:nvPr/>
        </p:nvGrpSpPr>
        <p:grpSpPr>
          <a:xfrm>
            <a:off x="862592" y="1407588"/>
            <a:ext cx="367397" cy="183711"/>
            <a:chOff x="866267" y="1591460"/>
            <a:chExt cx="367397" cy="183711"/>
          </a:xfrm>
        </p:grpSpPr>
        <p:sp>
          <p:nvSpPr>
            <p:cNvPr id="14478" name="Google Shape;14478;p88"/>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8"/>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8"/>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88"/>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88"/>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8"/>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8"/>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8"/>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88"/>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8"/>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88"/>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88"/>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88"/>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8"/>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8"/>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8"/>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8"/>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8"/>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6" name="Google Shape;14496;p88"/>
          <p:cNvGrpSpPr/>
          <p:nvPr/>
        </p:nvGrpSpPr>
        <p:grpSpPr>
          <a:xfrm>
            <a:off x="3114168" y="1316019"/>
            <a:ext cx="327440" cy="366744"/>
            <a:chOff x="3117843" y="1499892"/>
            <a:chExt cx="327440" cy="366744"/>
          </a:xfrm>
        </p:grpSpPr>
        <p:sp>
          <p:nvSpPr>
            <p:cNvPr id="14497" name="Google Shape;14497;p88"/>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8"/>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88"/>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88"/>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8"/>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8"/>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8"/>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4" name="Google Shape;14504;p88"/>
          <p:cNvGrpSpPr/>
          <p:nvPr/>
        </p:nvGrpSpPr>
        <p:grpSpPr>
          <a:xfrm>
            <a:off x="2663330" y="1316124"/>
            <a:ext cx="336770" cy="366639"/>
            <a:chOff x="2667005" y="1499997"/>
            <a:chExt cx="336770" cy="366639"/>
          </a:xfrm>
        </p:grpSpPr>
        <p:sp>
          <p:nvSpPr>
            <p:cNvPr id="14505" name="Google Shape;14505;p88"/>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8"/>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8"/>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8"/>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88"/>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88"/>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8"/>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8"/>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8"/>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88"/>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8"/>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8"/>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8"/>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88"/>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88"/>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8"/>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88"/>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88"/>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8"/>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4" name="Google Shape;14524;p88"/>
          <p:cNvGrpSpPr/>
          <p:nvPr/>
        </p:nvGrpSpPr>
        <p:grpSpPr>
          <a:xfrm>
            <a:off x="3561191" y="1316124"/>
            <a:ext cx="326473" cy="366639"/>
            <a:chOff x="3564866" y="1499997"/>
            <a:chExt cx="326473" cy="366639"/>
          </a:xfrm>
        </p:grpSpPr>
        <p:sp>
          <p:nvSpPr>
            <p:cNvPr id="14525" name="Google Shape;14525;p88"/>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8"/>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8"/>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88"/>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8"/>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8"/>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88"/>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88"/>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8"/>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88"/>
          <p:cNvGrpSpPr/>
          <p:nvPr/>
        </p:nvGrpSpPr>
        <p:grpSpPr>
          <a:xfrm>
            <a:off x="1310399" y="1316124"/>
            <a:ext cx="364392" cy="366639"/>
            <a:chOff x="1314074" y="1499997"/>
            <a:chExt cx="364392" cy="366639"/>
          </a:xfrm>
        </p:grpSpPr>
        <p:sp>
          <p:nvSpPr>
            <p:cNvPr id="14535" name="Google Shape;14535;p88"/>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8"/>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8"/>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8"/>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88"/>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88"/>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8"/>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8"/>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8"/>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8"/>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88"/>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88"/>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7" name="Google Shape;14547;p88"/>
          <p:cNvGrpSpPr/>
          <p:nvPr/>
        </p:nvGrpSpPr>
        <p:grpSpPr>
          <a:xfrm>
            <a:off x="2216804" y="1316124"/>
            <a:ext cx="337005" cy="366639"/>
            <a:chOff x="2220479" y="1499997"/>
            <a:chExt cx="337005" cy="366639"/>
          </a:xfrm>
        </p:grpSpPr>
        <p:sp>
          <p:nvSpPr>
            <p:cNvPr id="14548" name="Google Shape;14548;p88"/>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88"/>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88"/>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8"/>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8"/>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8"/>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8"/>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8"/>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8"/>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8"/>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8"/>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9" name="Google Shape;14559;p88"/>
          <p:cNvGrpSpPr/>
          <p:nvPr/>
        </p:nvGrpSpPr>
        <p:grpSpPr>
          <a:xfrm>
            <a:off x="4101480" y="2242103"/>
            <a:ext cx="87230" cy="366430"/>
            <a:chOff x="4105155" y="2425976"/>
            <a:chExt cx="87230" cy="366430"/>
          </a:xfrm>
        </p:grpSpPr>
        <p:sp>
          <p:nvSpPr>
            <p:cNvPr id="14560" name="Google Shape;14560;p88"/>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88"/>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8"/>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88"/>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88"/>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8"/>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6" name="Google Shape;14566;p88"/>
          <p:cNvGrpSpPr/>
          <p:nvPr/>
        </p:nvGrpSpPr>
        <p:grpSpPr>
          <a:xfrm>
            <a:off x="1804434" y="2242129"/>
            <a:ext cx="267884" cy="366639"/>
            <a:chOff x="1808109" y="2426002"/>
            <a:chExt cx="267884" cy="366639"/>
          </a:xfrm>
        </p:grpSpPr>
        <p:sp>
          <p:nvSpPr>
            <p:cNvPr id="14567" name="Google Shape;14567;p88"/>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88"/>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88"/>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88"/>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88"/>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88"/>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88"/>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8"/>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8"/>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8"/>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88"/>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88"/>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8"/>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8"/>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8"/>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8"/>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8"/>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8"/>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8"/>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8"/>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8"/>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8" name="Google Shape;14588;p88"/>
          <p:cNvGrpSpPr/>
          <p:nvPr/>
        </p:nvGrpSpPr>
        <p:grpSpPr>
          <a:xfrm>
            <a:off x="3599893" y="2242129"/>
            <a:ext cx="207597" cy="366639"/>
            <a:chOff x="3603568" y="2426002"/>
            <a:chExt cx="207597" cy="366639"/>
          </a:xfrm>
        </p:grpSpPr>
        <p:sp>
          <p:nvSpPr>
            <p:cNvPr id="14589" name="Google Shape;14589;p88"/>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8"/>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8"/>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8"/>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8"/>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8"/>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5" name="Google Shape;14595;p88"/>
          <p:cNvGrpSpPr/>
          <p:nvPr/>
        </p:nvGrpSpPr>
        <p:grpSpPr>
          <a:xfrm>
            <a:off x="2242440" y="2242129"/>
            <a:ext cx="274417" cy="366404"/>
            <a:chOff x="2246115" y="2426002"/>
            <a:chExt cx="274417" cy="366404"/>
          </a:xfrm>
        </p:grpSpPr>
        <p:sp>
          <p:nvSpPr>
            <p:cNvPr id="14596" name="Google Shape;14596;p88"/>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88"/>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8"/>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8"/>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8"/>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8"/>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8"/>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8"/>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4" name="Google Shape;14604;p88"/>
          <p:cNvGrpSpPr/>
          <p:nvPr/>
        </p:nvGrpSpPr>
        <p:grpSpPr>
          <a:xfrm>
            <a:off x="2692991" y="2242129"/>
            <a:ext cx="256099" cy="366639"/>
            <a:chOff x="2696666" y="2426002"/>
            <a:chExt cx="256099" cy="366639"/>
          </a:xfrm>
        </p:grpSpPr>
        <p:sp>
          <p:nvSpPr>
            <p:cNvPr id="14605" name="Google Shape;14605;p88"/>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8"/>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8"/>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8"/>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8"/>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8"/>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1" name="Google Shape;14611;p88"/>
          <p:cNvGrpSpPr/>
          <p:nvPr/>
        </p:nvGrpSpPr>
        <p:grpSpPr>
          <a:xfrm>
            <a:off x="3145397" y="2242129"/>
            <a:ext cx="225863" cy="366430"/>
            <a:chOff x="3149072" y="2426002"/>
            <a:chExt cx="225863" cy="366430"/>
          </a:xfrm>
        </p:grpSpPr>
        <p:sp>
          <p:nvSpPr>
            <p:cNvPr id="14612" name="Google Shape;14612;p88"/>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8"/>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8"/>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88"/>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8"/>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8"/>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8"/>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88"/>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88"/>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8"/>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8"/>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3" name="Google Shape;14623;p88"/>
          <p:cNvGrpSpPr/>
          <p:nvPr/>
        </p:nvGrpSpPr>
        <p:grpSpPr>
          <a:xfrm>
            <a:off x="1357881" y="2242051"/>
            <a:ext cx="283224" cy="366482"/>
            <a:chOff x="1361556" y="2425923"/>
            <a:chExt cx="283224" cy="366482"/>
          </a:xfrm>
        </p:grpSpPr>
        <p:sp>
          <p:nvSpPr>
            <p:cNvPr id="14624" name="Google Shape;14624;p88"/>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8"/>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88"/>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88"/>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88"/>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8"/>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8"/>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88"/>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88"/>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8"/>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8"/>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8"/>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8"/>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8"/>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88"/>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8"/>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8"/>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8"/>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8"/>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8"/>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4" name="Google Shape;14644;p88"/>
          <p:cNvGrpSpPr/>
          <p:nvPr/>
        </p:nvGrpSpPr>
        <p:grpSpPr>
          <a:xfrm>
            <a:off x="3970060" y="2707183"/>
            <a:ext cx="361883" cy="366979"/>
            <a:chOff x="3973735" y="2891056"/>
            <a:chExt cx="361883" cy="366979"/>
          </a:xfrm>
        </p:grpSpPr>
        <p:sp>
          <p:nvSpPr>
            <p:cNvPr id="14645" name="Google Shape;14645;p88"/>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8"/>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8"/>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8"/>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88"/>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88"/>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8"/>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88"/>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8"/>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88"/>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88"/>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88"/>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8"/>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8"/>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8"/>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88"/>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88"/>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2" name="Google Shape;14662;p88"/>
          <p:cNvGrpSpPr/>
          <p:nvPr/>
        </p:nvGrpSpPr>
        <p:grpSpPr>
          <a:xfrm>
            <a:off x="3524266" y="2732871"/>
            <a:ext cx="366665" cy="315654"/>
            <a:chOff x="3527941" y="2916744"/>
            <a:chExt cx="366665" cy="315654"/>
          </a:xfrm>
        </p:grpSpPr>
        <p:sp>
          <p:nvSpPr>
            <p:cNvPr id="14663" name="Google Shape;14663;p88"/>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88"/>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8"/>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8"/>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8"/>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8"/>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88"/>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88"/>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8"/>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8"/>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8"/>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88"/>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88"/>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8"/>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8"/>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8"/>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8"/>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8"/>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8"/>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8"/>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8"/>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8"/>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8"/>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8"/>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8"/>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8"/>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8"/>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8"/>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8"/>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88"/>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3" name="Google Shape;14693;p88"/>
          <p:cNvGrpSpPr/>
          <p:nvPr/>
        </p:nvGrpSpPr>
        <p:grpSpPr>
          <a:xfrm>
            <a:off x="2637198" y="2707758"/>
            <a:ext cx="366404" cy="366404"/>
            <a:chOff x="2640873" y="2891631"/>
            <a:chExt cx="366404" cy="366404"/>
          </a:xfrm>
        </p:grpSpPr>
        <p:sp>
          <p:nvSpPr>
            <p:cNvPr id="14694" name="Google Shape;14694;p88"/>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8"/>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8"/>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8"/>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8"/>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8"/>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8"/>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88"/>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8"/>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8"/>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8"/>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88"/>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88"/>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88"/>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8" name="Google Shape;14708;p88"/>
          <p:cNvGrpSpPr/>
          <p:nvPr/>
        </p:nvGrpSpPr>
        <p:grpSpPr>
          <a:xfrm>
            <a:off x="2193416" y="2754248"/>
            <a:ext cx="366665" cy="273189"/>
            <a:chOff x="2197091" y="2938120"/>
            <a:chExt cx="366665" cy="273189"/>
          </a:xfrm>
        </p:grpSpPr>
        <p:sp>
          <p:nvSpPr>
            <p:cNvPr id="14709" name="Google Shape;14709;p88"/>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8"/>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8"/>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88"/>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88"/>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88"/>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8"/>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8"/>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88"/>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88"/>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8"/>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88"/>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88"/>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8"/>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8"/>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88"/>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88"/>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88"/>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8"/>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8"/>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8"/>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88"/>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88"/>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8"/>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3" name="Google Shape;14733;p88"/>
          <p:cNvGrpSpPr/>
          <p:nvPr/>
        </p:nvGrpSpPr>
        <p:grpSpPr>
          <a:xfrm>
            <a:off x="1749895" y="2708254"/>
            <a:ext cx="366665" cy="365202"/>
            <a:chOff x="1753570" y="2892127"/>
            <a:chExt cx="366665" cy="365202"/>
          </a:xfrm>
        </p:grpSpPr>
        <p:sp>
          <p:nvSpPr>
            <p:cNvPr id="14734" name="Google Shape;14734;p88"/>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8"/>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88"/>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88"/>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8"/>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8"/>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8"/>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8"/>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8"/>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8"/>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88"/>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88"/>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88"/>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8"/>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8"/>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8"/>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88"/>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88"/>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2" name="Google Shape;14752;p88"/>
          <p:cNvGrpSpPr/>
          <p:nvPr/>
        </p:nvGrpSpPr>
        <p:grpSpPr>
          <a:xfrm>
            <a:off x="1300076" y="3623467"/>
            <a:ext cx="367684" cy="366561"/>
            <a:chOff x="1303751" y="3807339"/>
            <a:chExt cx="367684" cy="366561"/>
          </a:xfrm>
        </p:grpSpPr>
        <p:sp>
          <p:nvSpPr>
            <p:cNvPr id="14753" name="Google Shape;14753;p88"/>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8"/>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8"/>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88"/>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88"/>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88"/>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8"/>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88"/>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88"/>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88"/>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88"/>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88"/>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88"/>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88"/>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88"/>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88"/>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88"/>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88"/>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88"/>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88"/>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88"/>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88"/>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88"/>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88"/>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88"/>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88"/>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88"/>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88"/>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88"/>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88"/>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88"/>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88"/>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88"/>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88"/>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88"/>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88"/>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88"/>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88"/>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88"/>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8"/>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88"/>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4" name="Google Shape;14794;p88"/>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5" name="Google Shape;14795;p88"/>
          <p:cNvGrpSpPr/>
          <p:nvPr/>
        </p:nvGrpSpPr>
        <p:grpSpPr>
          <a:xfrm>
            <a:off x="1306374" y="2707549"/>
            <a:ext cx="384749" cy="366613"/>
            <a:chOff x="1310049" y="2891421"/>
            <a:chExt cx="384749" cy="366613"/>
          </a:xfrm>
        </p:grpSpPr>
        <p:sp>
          <p:nvSpPr>
            <p:cNvPr id="14796" name="Google Shape;14796;p88"/>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88"/>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88"/>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88"/>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88"/>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88"/>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88"/>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88"/>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8"/>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88"/>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88"/>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88"/>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88"/>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88"/>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0" name="Google Shape;14810;p88"/>
          <p:cNvGrpSpPr/>
          <p:nvPr/>
        </p:nvGrpSpPr>
        <p:grpSpPr>
          <a:xfrm>
            <a:off x="845998" y="2707470"/>
            <a:ext cx="383468" cy="366665"/>
            <a:chOff x="849673" y="2891343"/>
            <a:chExt cx="383468" cy="366665"/>
          </a:xfrm>
        </p:grpSpPr>
        <p:sp>
          <p:nvSpPr>
            <p:cNvPr id="14811" name="Google Shape;14811;p88"/>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88"/>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88"/>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88"/>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88"/>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88"/>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88"/>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88"/>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88"/>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88"/>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88"/>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88"/>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3" name="Google Shape;14823;p88"/>
          <p:cNvGrpSpPr/>
          <p:nvPr/>
        </p:nvGrpSpPr>
        <p:grpSpPr>
          <a:xfrm>
            <a:off x="916582" y="2242129"/>
            <a:ext cx="278024" cy="366508"/>
            <a:chOff x="920257" y="2426002"/>
            <a:chExt cx="278024" cy="366508"/>
          </a:xfrm>
        </p:grpSpPr>
        <p:sp>
          <p:nvSpPr>
            <p:cNvPr id="14824" name="Google Shape;14824;p88"/>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88"/>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88"/>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88"/>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88"/>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88"/>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88"/>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88"/>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88"/>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88"/>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88"/>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88"/>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88"/>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7" name="Google Shape;14837;p88"/>
          <p:cNvGrpSpPr/>
          <p:nvPr/>
        </p:nvGrpSpPr>
        <p:grpSpPr>
          <a:xfrm>
            <a:off x="862853" y="4090611"/>
            <a:ext cx="349810" cy="366665"/>
            <a:chOff x="866528" y="4274484"/>
            <a:chExt cx="349810" cy="366665"/>
          </a:xfrm>
        </p:grpSpPr>
        <p:sp>
          <p:nvSpPr>
            <p:cNvPr id="14838" name="Google Shape;14838;p88"/>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88"/>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88"/>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88"/>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88"/>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88"/>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88"/>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88"/>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88"/>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88"/>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88"/>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9" name="Google Shape;14849;p88"/>
          <p:cNvGrpSpPr/>
          <p:nvPr/>
        </p:nvGrpSpPr>
        <p:grpSpPr>
          <a:xfrm>
            <a:off x="1385033" y="4090611"/>
            <a:ext cx="330210" cy="366665"/>
            <a:chOff x="1388708" y="4274484"/>
            <a:chExt cx="330210" cy="366665"/>
          </a:xfrm>
        </p:grpSpPr>
        <p:sp>
          <p:nvSpPr>
            <p:cNvPr id="14850" name="Google Shape;14850;p88"/>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88"/>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88"/>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88"/>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88"/>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88"/>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88"/>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88"/>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88"/>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88"/>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88"/>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88"/>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88"/>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88"/>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88"/>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88"/>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88"/>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88"/>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88"/>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88"/>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0" name="Google Shape;14870;p88"/>
          <p:cNvGrpSpPr/>
          <p:nvPr/>
        </p:nvGrpSpPr>
        <p:grpSpPr>
          <a:xfrm>
            <a:off x="1871019" y="4109453"/>
            <a:ext cx="375446" cy="328982"/>
            <a:chOff x="1874694" y="4293326"/>
            <a:chExt cx="375446" cy="328982"/>
          </a:xfrm>
        </p:grpSpPr>
        <p:sp>
          <p:nvSpPr>
            <p:cNvPr id="14871" name="Google Shape;14871;p88"/>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88"/>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88"/>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88"/>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88"/>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88"/>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88"/>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88"/>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88"/>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88"/>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88"/>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88"/>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88"/>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88"/>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88"/>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88"/>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88"/>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88"/>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88"/>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88"/>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88"/>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88"/>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3" name="Google Shape;14893;p88"/>
          <p:cNvGrpSpPr/>
          <p:nvPr/>
        </p:nvGrpSpPr>
        <p:grpSpPr>
          <a:xfrm>
            <a:off x="2392441" y="4109218"/>
            <a:ext cx="366665" cy="329714"/>
            <a:chOff x="2396116" y="4293090"/>
            <a:chExt cx="366665" cy="329714"/>
          </a:xfrm>
        </p:grpSpPr>
        <p:sp>
          <p:nvSpPr>
            <p:cNvPr id="14894" name="Google Shape;14894;p88"/>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88"/>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88"/>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88"/>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88"/>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88"/>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88"/>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88"/>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88"/>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88"/>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88"/>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88"/>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88"/>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7" name="Google Shape;14907;p88"/>
          <p:cNvGrpSpPr/>
          <p:nvPr/>
        </p:nvGrpSpPr>
        <p:grpSpPr>
          <a:xfrm>
            <a:off x="2905082" y="4105951"/>
            <a:ext cx="367162" cy="336116"/>
            <a:chOff x="2908757" y="4289824"/>
            <a:chExt cx="367162" cy="336116"/>
          </a:xfrm>
        </p:grpSpPr>
        <p:sp>
          <p:nvSpPr>
            <p:cNvPr id="14908" name="Google Shape;14908;p88"/>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8"/>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88"/>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88"/>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8"/>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8"/>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8"/>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8"/>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8"/>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8"/>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8"/>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8"/>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8"/>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8"/>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8"/>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88"/>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8"/>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88"/>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88"/>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88"/>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8"/>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8"/>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8"/>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88"/>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88"/>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88"/>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8"/>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5" name="Google Shape;14935;p88"/>
          <p:cNvGrpSpPr/>
          <p:nvPr/>
        </p:nvGrpSpPr>
        <p:grpSpPr>
          <a:xfrm>
            <a:off x="3078733" y="2735667"/>
            <a:ext cx="368651" cy="310350"/>
            <a:chOff x="3082408" y="2919540"/>
            <a:chExt cx="368651" cy="310350"/>
          </a:xfrm>
        </p:grpSpPr>
        <p:sp>
          <p:nvSpPr>
            <p:cNvPr id="14936" name="Google Shape;14936;p88"/>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8"/>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88"/>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8"/>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8"/>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88"/>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88"/>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8"/>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88"/>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88"/>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8"/>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8"/>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8" name="Google Shape;14948;p88"/>
          <p:cNvGrpSpPr/>
          <p:nvPr/>
        </p:nvGrpSpPr>
        <p:grpSpPr>
          <a:xfrm>
            <a:off x="7067667" y="2240152"/>
            <a:ext cx="366169" cy="360498"/>
            <a:chOff x="7069130" y="2424800"/>
            <a:chExt cx="366169" cy="360498"/>
          </a:xfrm>
        </p:grpSpPr>
        <p:sp>
          <p:nvSpPr>
            <p:cNvPr id="14949" name="Google Shape;14949;p88"/>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8"/>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88"/>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88"/>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8"/>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8"/>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88"/>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88"/>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88"/>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8"/>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8"/>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88"/>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8"/>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88"/>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88"/>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8"/>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88"/>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88"/>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8"/>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88"/>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9" name="Google Shape;14969;p88"/>
          <p:cNvGrpSpPr/>
          <p:nvPr/>
        </p:nvGrpSpPr>
        <p:grpSpPr>
          <a:xfrm>
            <a:off x="4884192" y="2240073"/>
            <a:ext cx="281473" cy="360629"/>
            <a:chOff x="4885655" y="2424721"/>
            <a:chExt cx="281473" cy="360629"/>
          </a:xfrm>
        </p:grpSpPr>
        <p:sp>
          <p:nvSpPr>
            <p:cNvPr id="14970" name="Google Shape;14970;p88"/>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88"/>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88"/>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8"/>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8"/>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8"/>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8"/>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8"/>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8"/>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8"/>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8"/>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1" name="Google Shape;14981;p88"/>
          <p:cNvGrpSpPr/>
          <p:nvPr/>
        </p:nvGrpSpPr>
        <p:grpSpPr>
          <a:xfrm>
            <a:off x="6624146" y="2262129"/>
            <a:ext cx="364130" cy="316726"/>
            <a:chOff x="6625609" y="2446777"/>
            <a:chExt cx="364130" cy="316726"/>
          </a:xfrm>
        </p:grpSpPr>
        <p:sp>
          <p:nvSpPr>
            <p:cNvPr id="14982" name="Google Shape;14982;p88"/>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8"/>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8"/>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88"/>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88"/>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8"/>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8"/>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8"/>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8"/>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8"/>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8"/>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8"/>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4" name="Google Shape;14994;p88"/>
          <p:cNvGrpSpPr/>
          <p:nvPr/>
        </p:nvGrpSpPr>
        <p:grpSpPr>
          <a:xfrm>
            <a:off x="5756181" y="1827703"/>
            <a:ext cx="360628" cy="298825"/>
            <a:chOff x="5757644" y="2012350"/>
            <a:chExt cx="360628" cy="298825"/>
          </a:xfrm>
        </p:grpSpPr>
        <p:sp>
          <p:nvSpPr>
            <p:cNvPr id="14995" name="Google Shape;14995;p88"/>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8"/>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8"/>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8"/>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8"/>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8"/>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8"/>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88"/>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88"/>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8"/>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88"/>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88"/>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88"/>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8"/>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8"/>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8"/>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8"/>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8"/>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8"/>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88"/>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88"/>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8"/>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7" name="Google Shape;15017;p88"/>
          <p:cNvGrpSpPr/>
          <p:nvPr/>
        </p:nvGrpSpPr>
        <p:grpSpPr>
          <a:xfrm>
            <a:off x="5316162" y="1798826"/>
            <a:ext cx="360628" cy="356839"/>
            <a:chOff x="5317625" y="1983474"/>
            <a:chExt cx="360628" cy="356839"/>
          </a:xfrm>
        </p:grpSpPr>
        <p:sp>
          <p:nvSpPr>
            <p:cNvPr id="15018" name="Google Shape;15018;p88"/>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88"/>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8"/>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8"/>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88"/>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88"/>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88"/>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8"/>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8"/>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88"/>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88"/>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8"/>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8"/>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88"/>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8"/>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88"/>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88"/>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8"/>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8"/>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7" name="Google Shape;15037;p88"/>
          <p:cNvGrpSpPr/>
          <p:nvPr/>
        </p:nvGrpSpPr>
        <p:grpSpPr>
          <a:xfrm>
            <a:off x="6180364" y="2279037"/>
            <a:ext cx="360629" cy="282989"/>
            <a:chOff x="6181827" y="2463685"/>
            <a:chExt cx="360629" cy="282989"/>
          </a:xfrm>
        </p:grpSpPr>
        <p:sp>
          <p:nvSpPr>
            <p:cNvPr id="15038" name="Google Shape;15038;p88"/>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88"/>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88"/>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8"/>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8"/>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8"/>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8"/>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8"/>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88"/>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88"/>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8"/>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9" name="Google Shape;15049;p88"/>
          <p:cNvGrpSpPr/>
          <p:nvPr/>
        </p:nvGrpSpPr>
        <p:grpSpPr>
          <a:xfrm>
            <a:off x="5344830" y="3156044"/>
            <a:ext cx="291247" cy="360629"/>
            <a:chOff x="5346292" y="3340691"/>
            <a:chExt cx="291247" cy="360628"/>
          </a:xfrm>
        </p:grpSpPr>
        <p:sp>
          <p:nvSpPr>
            <p:cNvPr id="15050" name="Google Shape;15050;p88"/>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88"/>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8"/>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88"/>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88"/>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8"/>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8"/>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88"/>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88"/>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8"/>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8"/>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8"/>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8"/>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88"/>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8"/>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8"/>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88"/>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88"/>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8"/>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8"/>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88"/>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88"/>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8"/>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88"/>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88"/>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5" name="Google Shape;15075;p88"/>
          <p:cNvGrpSpPr/>
          <p:nvPr/>
        </p:nvGrpSpPr>
        <p:grpSpPr>
          <a:xfrm>
            <a:off x="7967801" y="1797049"/>
            <a:ext cx="337763" cy="360393"/>
            <a:chOff x="7969264" y="1981697"/>
            <a:chExt cx="337763" cy="360393"/>
          </a:xfrm>
        </p:grpSpPr>
        <p:sp>
          <p:nvSpPr>
            <p:cNvPr id="15076" name="Google Shape;15076;p88"/>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8"/>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8"/>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8"/>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8"/>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88"/>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88"/>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8"/>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8"/>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8"/>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8"/>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88"/>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88"/>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88"/>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88"/>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88"/>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88"/>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88"/>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4" name="Google Shape;15094;p88"/>
          <p:cNvGrpSpPr/>
          <p:nvPr/>
        </p:nvGrpSpPr>
        <p:grpSpPr>
          <a:xfrm>
            <a:off x="5734570" y="2245352"/>
            <a:ext cx="360890" cy="350332"/>
            <a:chOff x="5736032" y="2430000"/>
            <a:chExt cx="360890" cy="350332"/>
          </a:xfrm>
        </p:grpSpPr>
        <p:sp>
          <p:nvSpPr>
            <p:cNvPr id="15095" name="Google Shape;15095;p88"/>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88"/>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8"/>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88"/>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88"/>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88"/>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8"/>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88"/>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88"/>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88"/>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8"/>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88"/>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88"/>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8"/>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8"/>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88"/>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88"/>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2" name="Google Shape;15112;p88"/>
          <p:cNvGrpSpPr/>
          <p:nvPr/>
        </p:nvGrpSpPr>
        <p:grpSpPr>
          <a:xfrm>
            <a:off x="4876405" y="1811344"/>
            <a:ext cx="360628" cy="331778"/>
            <a:chOff x="4877867" y="1995991"/>
            <a:chExt cx="360628" cy="331778"/>
          </a:xfrm>
        </p:grpSpPr>
        <p:sp>
          <p:nvSpPr>
            <p:cNvPr id="15113" name="Google Shape;15113;p88"/>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8"/>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8"/>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88"/>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88"/>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8"/>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8"/>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8"/>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8"/>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8"/>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8"/>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8"/>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88"/>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8"/>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88"/>
          <p:cNvGrpSpPr/>
          <p:nvPr/>
        </p:nvGrpSpPr>
        <p:grpSpPr>
          <a:xfrm>
            <a:off x="7049427" y="2728856"/>
            <a:ext cx="363529" cy="339513"/>
            <a:chOff x="7050889" y="2913503"/>
            <a:chExt cx="363529" cy="339513"/>
          </a:xfrm>
        </p:grpSpPr>
        <p:sp>
          <p:nvSpPr>
            <p:cNvPr id="15128" name="Google Shape;15128;p88"/>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88"/>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8"/>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8"/>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8"/>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88"/>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88"/>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8"/>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88"/>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7" name="Google Shape;15137;p88"/>
          <p:cNvGrpSpPr/>
          <p:nvPr/>
        </p:nvGrpSpPr>
        <p:grpSpPr>
          <a:xfrm>
            <a:off x="7509437" y="1796814"/>
            <a:ext cx="372937" cy="360629"/>
            <a:chOff x="7510900" y="1981462"/>
            <a:chExt cx="372937" cy="360629"/>
          </a:xfrm>
        </p:grpSpPr>
        <p:sp>
          <p:nvSpPr>
            <p:cNvPr id="15138" name="Google Shape;15138;p88"/>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88"/>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88"/>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8"/>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8"/>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8"/>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8"/>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88"/>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88"/>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8"/>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8"/>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88"/>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88"/>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8"/>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8"/>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8"/>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4" name="Google Shape;15154;p88"/>
          <p:cNvGrpSpPr/>
          <p:nvPr/>
        </p:nvGrpSpPr>
        <p:grpSpPr>
          <a:xfrm>
            <a:off x="6598014" y="2733612"/>
            <a:ext cx="360629" cy="329975"/>
            <a:chOff x="6599476" y="2918260"/>
            <a:chExt cx="360629" cy="329975"/>
          </a:xfrm>
        </p:grpSpPr>
        <p:sp>
          <p:nvSpPr>
            <p:cNvPr id="15155" name="Google Shape;15155;p88"/>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8"/>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88"/>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88"/>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8"/>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8"/>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88"/>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88"/>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8"/>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8"/>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8"/>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8"/>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8"/>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8"/>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8"/>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88"/>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88"/>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8"/>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8"/>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8"/>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8"/>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8"/>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8"/>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8"/>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8"/>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0" name="Google Shape;15180;p88"/>
          <p:cNvGrpSpPr/>
          <p:nvPr/>
        </p:nvGrpSpPr>
        <p:grpSpPr>
          <a:xfrm>
            <a:off x="5289037" y="2296886"/>
            <a:ext cx="360628" cy="247292"/>
            <a:chOff x="5290499" y="2481533"/>
            <a:chExt cx="360628" cy="247292"/>
          </a:xfrm>
        </p:grpSpPr>
        <p:sp>
          <p:nvSpPr>
            <p:cNvPr id="15181" name="Google Shape;15181;p88"/>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8"/>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88"/>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88"/>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8"/>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8"/>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88"/>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88"/>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8"/>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8"/>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88"/>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88"/>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88"/>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8"/>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8"/>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8"/>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8"/>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8"/>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8"/>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88"/>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88"/>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88"/>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8"/>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88"/>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88"/>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8"/>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88"/>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8" name="Google Shape;15208;p88"/>
          <p:cNvGrpSpPr/>
          <p:nvPr/>
        </p:nvGrpSpPr>
        <p:grpSpPr>
          <a:xfrm>
            <a:off x="6200460" y="1796866"/>
            <a:ext cx="351325" cy="360576"/>
            <a:chOff x="6201923" y="1981514"/>
            <a:chExt cx="351325" cy="360576"/>
          </a:xfrm>
        </p:grpSpPr>
        <p:sp>
          <p:nvSpPr>
            <p:cNvPr id="15209" name="Google Shape;15209;p88"/>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8"/>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8"/>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88"/>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88"/>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8"/>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88"/>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6" name="Google Shape;15216;p88"/>
          <p:cNvGrpSpPr/>
          <p:nvPr/>
        </p:nvGrpSpPr>
        <p:grpSpPr>
          <a:xfrm>
            <a:off x="4892999" y="3156044"/>
            <a:ext cx="312884" cy="360785"/>
            <a:chOff x="4894461" y="3340691"/>
            <a:chExt cx="312884" cy="360785"/>
          </a:xfrm>
        </p:grpSpPr>
        <p:sp>
          <p:nvSpPr>
            <p:cNvPr id="15217" name="Google Shape;15217;p88"/>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88"/>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88"/>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8"/>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88"/>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88"/>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8"/>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88"/>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8"/>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88"/>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88"/>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8"/>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88"/>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88"/>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8"/>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8"/>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3" name="Google Shape;15233;p88"/>
          <p:cNvGrpSpPr/>
          <p:nvPr/>
        </p:nvGrpSpPr>
        <p:grpSpPr>
          <a:xfrm>
            <a:off x="5337774" y="1316603"/>
            <a:ext cx="245541" cy="360628"/>
            <a:chOff x="5339237" y="1501251"/>
            <a:chExt cx="245541" cy="360628"/>
          </a:xfrm>
        </p:grpSpPr>
        <p:sp>
          <p:nvSpPr>
            <p:cNvPr id="15234" name="Google Shape;15234;p88"/>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8"/>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8"/>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88"/>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8"/>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88"/>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88"/>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8"/>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8"/>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8"/>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8"/>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8"/>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8"/>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88"/>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88"/>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8"/>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8"/>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8"/>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88"/>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88"/>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8"/>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8"/>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8"/>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88"/>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88"/>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8"/>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8"/>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8"/>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88"/>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88"/>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88"/>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8"/>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8"/>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8"/>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8"/>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8"/>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88"/>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88"/>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8"/>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8"/>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88"/>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88"/>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6" name="Google Shape;15276;p88"/>
          <p:cNvGrpSpPr/>
          <p:nvPr/>
        </p:nvGrpSpPr>
        <p:grpSpPr>
          <a:xfrm>
            <a:off x="7958001" y="2289568"/>
            <a:ext cx="370428" cy="261926"/>
            <a:chOff x="7959464" y="2474216"/>
            <a:chExt cx="370428" cy="261926"/>
          </a:xfrm>
        </p:grpSpPr>
        <p:sp>
          <p:nvSpPr>
            <p:cNvPr id="15277" name="Google Shape;15277;p88"/>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88"/>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8"/>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88"/>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88"/>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8"/>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88"/>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88"/>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88"/>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8"/>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8"/>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8"/>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9" name="Google Shape;15289;p88"/>
          <p:cNvGrpSpPr/>
          <p:nvPr/>
        </p:nvGrpSpPr>
        <p:grpSpPr>
          <a:xfrm>
            <a:off x="7517225" y="2273262"/>
            <a:ext cx="360629" cy="294461"/>
            <a:chOff x="7518687" y="2457909"/>
            <a:chExt cx="360629" cy="294461"/>
          </a:xfrm>
        </p:grpSpPr>
        <p:sp>
          <p:nvSpPr>
            <p:cNvPr id="15290" name="Google Shape;15290;p88"/>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8"/>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8"/>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8"/>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88"/>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88"/>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88"/>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8"/>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88"/>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88"/>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8"/>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8"/>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88"/>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88"/>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8"/>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88"/>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88"/>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8"/>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8"/>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9" name="Google Shape;15309;p88"/>
          <p:cNvGrpSpPr/>
          <p:nvPr/>
        </p:nvGrpSpPr>
        <p:grpSpPr>
          <a:xfrm>
            <a:off x="7084758" y="1796919"/>
            <a:ext cx="343799" cy="360524"/>
            <a:chOff x="7086220" y="1981566"/>
            <a:chExt cx="343799" cy="360524"/>
          </a:xfrm>
        </p:grpSpPr>
        <p:sp>
          <p:nvSpPr>
            <p:cNvPr id="15310" name="Google Shape;15310;p88"/>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88"/>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8"/>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8"/>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88"/>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88"/>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8"/>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8"/>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8"/>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8"/>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88"/>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88"/>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8"/>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88"/>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88"/>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8"/>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6" name="Google Shape;15326;p88"/>
          <p:cNvGrpSpPr/>
          <p:nvPr/>
        </p:nvGrpSpPr>
        <p:grpSpPr>
          <a:xfrm>
            <a:off x="6139650" y="2742915"/>
            <a:ext cx="368416" cy="311369"/>
            <a:chOff x="6141112" y="2927563"/>
            <a:chExt cx="368416" cy="311369"/>
          </a:xfrm>
        </p:grpSpPr>
        <p:sp>
          <p:nvSpPr>
            <p:cNvPr id="15327" name="Google Shape;15327;p88"/>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8"/>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88"/>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88"/>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8"/>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88"/>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88"/>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4" name="Google Shape;15334;p88"/>
          <p:cNvGrpSpPr/>
          <p:nvPr/>
        </p:nvGrpSpPr>
        <p:grpSpPr>
          <a:xfrm>
            <a:off x="7519237" y="2718298"/>
            <a:ext cx="335489" cy="360629"/>
            <a:chOff x="7520699" y="2902946"/>
            <a:chExt cx="335489" cy="360629"/>
          </a:xfrm>
        </p:grpSpPr>
        <p:sp>
          <p:nvSpPr>
            <p:cNvPr id="15335" name="Google Shape;15335;p88"/>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88"/>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88"/>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88"/>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88"/>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88"/>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88"/>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88"/>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88"/>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88"/>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88"/>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88"/>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88"/>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88"/>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88"/>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0" name="Google Shape;15350;p88"/>
          <p:cNvGrpSpPr/>
          <p:nvPr/>
        </p:nvGrpSpPr>
        <p:grpSpPr>
          <a:xfrm>
            <a:off x="7986878" y="2718298"/>
            <a:ext cx="308886" cy="360628"/>
            <a:chOff x="7988340" y="2902946"/>
            <a:chExt cx="308886" cy="360628"/>
          </a:xfrm>
        </p:grpSpPr>
        <p:sp>
          <p:nvSpPr>
            <p:cNvPr id="15351" name="Google Shape;15351;p88"/>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88"/>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88"/>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88"/>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88"/>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88"/>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88"/>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88"/>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88"/>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88"/>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88"/>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88"/>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88"/>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88"/>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88"/>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88"/>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88"/>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88"/>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88"/>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88"/>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88"/>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88"/>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88"/>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4" name="Google Shape;15374;p88"/>
          <p:cNvGrpSpPr/>
          <p:nvPr/>
        </p:nvGrpSpPr>
        <p:grpSpPr>
          <a:xfrm>
            <a:off x="5688577" y="2718351"/>
            <a:ext cx="362902" cy="360498"/>
            <a:chOff x="5690039" y="2902998"/>
            <a:chExt cx="362902" cy="360498"/>
          </a:xfrm>
        </p:grpSpPr>
        <p:sp>
          <p:nvSpPr>
            <p:cNvPr id="15375" name="Google Shape;15375;p88"/>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88"/>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88"/>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88"/>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88"/>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88"/>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88"/>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2" name="Google Shape;15382;p88"/>
          <p:cNvGrpSpPr/>
          <p:nvPr/>
        </p:nvGrpSpPr>
        <p:grpSpPr>
          <a:xfrm>
            <a:off x="4870473" y="1316342"/>
            <a:ext cx="258503" cy="360890"/>
            <a:chOff x="4871935" y="1500990"/>
            <a:chExt cx="258503" cy="360890"/>
          </a:xfrm>
        </p:grpSpPr>
        <p:sp>
          <p:nvSpPr>
            <p:cNvPr id="15383" name="Google Shape;15383;p88"/>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88"/>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88"/>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88"/>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88"/>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88"/>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88"/>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88"/>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88"/>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88"/>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88"/>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88"/>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88"/>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88"/>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97" name="Google Shape;15397;p88"/>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98" name="Google Shape;15398;p88"/>
          <p:cNvGrpSpPr/>
          <p:nvPr/>
        </p:nvGrpSpPr>
        <p:grpSpPr>
          <a:xfrm>
            <a:off x="6264302" y="1316603"/>
            <a:ext cx="234983" cy="360628"/>
            <a:chOff x="6265764" y="1501251"/>
            <a:chExt cx="234983" cy="360628"/>
          </a:xfrm>
        </p:grpSpPr>
        <p:sp>
          <p:nvSpPr>
            <p:cNvPr id="15399" name="Google Shape;15399;p88"/>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88"/>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88"/>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88"/>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88"/>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88"/>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88"/>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88"/>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88"/>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88"/>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88"/>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88"/>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1" name="Google Shape;15411;p88"/>
          <p:cNvGrpSpPr/>
          <p:nvPr/>
        </p:nvGrpSpPr>
        <p:grpSpPr>
          <a:xfrm>
            <a:off x="6192176" y="3217351"/>
            <a:ext cx="360628" cy="238250"/>
            <a:chOff x="6193639" y="3401998"/>
            <a:chExt cx="360628" cy="238250"/>
          </a:xfrm>
        </p:grpSpPr>
        <p:sp>
          <p:nvSpPr>
            <p:cNvPr id="15412" name="Google Shape;15412;p88"/>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88"/>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88"/>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88"/>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88"/>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88"/>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88"/>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88"/>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88"/>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88"/>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88"/>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3" name="Google Shape;15423;p88"/>
          <p:cNvGrpSpPr/>
          <p:nvPr/>
        </p:nvGrpSpPr>
        <p:grpSpPr>
          <a:xfrm>
            <a:off x="5800162" y="1316603"/>
            <a:ext cx="246037" cy="360629"/>
            <a:chOff x="5801625" y="1501251"/>
            <a:chExt cx="246037" cy="360629"/>
          </a:xfrm>
        </p:grpSpPr>
        <p:sp>
          <p:nvSpPr>
            <p:cNvPr id="15424" name="Google Shape;15424;p88"/>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88"/>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88"/>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88"/>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88"/>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88"/>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88"/>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88"/>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88"/>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88"/>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88"/>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88"/>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88"/>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88"/>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88"/>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88"/>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88"/>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88"/>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88"/>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3" name="Google Shape;15443;p88"/>
          <p:cNvGrpSpPr/>
          <p:nvPr/>
        </p:nvGrpSpPr>
        <p:grpSpPr>
          <a:xfrm>
            <a:off x="6640218" y="1796814"/>
            <a:ext cx="352083" cy="360864"/>
            <a:chOff x="6641680" y="1981462"/>
            <a:chExt cx="352083" cy="360864"/>
          </a:xfrm>
        </p:grpSpPr>
        <p:sp>
          <p:nvSpPr>
            <p:cNvPr id="15444" name="Google Shape;15444;p88"/>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88"/>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88"/>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88"/>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88"/>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88"/>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88"/>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88"/>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88"/>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88"/>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88"/>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88"/>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88"/>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88"/>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88"/>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88"/>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88"/>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88"/>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88"/>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88"/>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88"/>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88"/>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88"/>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88"/>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88"/>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88"/>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88"/>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88"/>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2" name="Google Shape;15472;p88"/>
          <p:cNvGrpSpPr/>
          <p:nvPr/>
        </p:nvGrpSpPr>
        <p:grpSpPr>
          <a:xfrm>
            <a:off x="7203870" y="1316603"/>
            <a:ext cx="198032" cy="360629"/>
            <a:chOff x="7205332" y="1501251"/>
            <a:chExt cx="198032" cy="360629"/>
          </a:xfrm>
        </p:grpSpPr>
        <p:sp>
          <p:nvSpPr>
            <p:cNvPr id="15473" name="Google Shape;15473;p88"/>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88"/>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88"/>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88"/>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88"/>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88"/>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88"/>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88"/>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88"/>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88"/>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88"/>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88"/>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88"/>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88"/>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88"/>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88"/>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88"/>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88"/>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88"/>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88"/>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3" name="Google Shape;15493;p88"/>
          <p:cNvGrpSpPr/>
          <p:nvPr/>
        </p:nvGrpSpPr>
        <p:grpSpPr>
          <a:xfrm>
            <a:off x="7686851" y="1316603"/>
            <a:ext cx="153058" cy="360628"/>
            <a:chOff x="7688313" y="1501251"/>
            <a:chExt cx="153058" cy="360628"/>
          </a:xfrm>
        </p:grpSpPr>
        <p:sp>
          <p:nvSpPr>
            <p:cNvPr id="15494" name="Google Shape;15494;p88"/>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88"/>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88"/>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88"/>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88"/>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88"/>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88"/>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88"/>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88"/>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88"/>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88"/>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88"/>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88"/>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88"/>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88"/>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88"/>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0" name="Google Shape;15510;p88"/>
          <p:cNvGrpSpPr/>
          <p:nvPr/>
        </p:nvGrpSpPr>
        <p:grpSpPr>
          <a:xfrm>
            <a:off x="8148716" y="1316603"/>
            <a:ext cx="150811" cy="360628"/>
            <a:chOff x="8150179" y="1501251"/>
            <a:chExt cx="150811" cy="360628"/>
          </a:xfrm>
        </p:grpSpPr>
        <p:sp>
          <p:nvSpPr>
            <p:cNvPr id="15511" name="Google Shape;15511;p88"/>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88"/>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88"/>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88"/>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88"/>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88"/>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88"/>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88"/>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88"/>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20" name="Google Shape;15520;p88"/>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21" name="Google Shape;15521;p88"/>
          <p:cNvGrpSpPr/>
          <p:nvPr/>
        </p:nvGrpSpPr>
        <p:grpSpPr>
          <a:xfrm>
            <a:off x="4876405" y="2718298"/>
            <a:ext cx="170149" cy="360629"/>
            <a:chOff x="4877867" y="2902946"/>
            <a:chExt cx="170149" cy="360629"/>
          </a:xfrm>
        </p:grpSpPr>
        <p:sp>
          <p:nvSpPr>
            <p:cNvPr id="15522" name="Google Shape;15522;p88"/>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88"/>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88"/>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88"/>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88"/>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88"/>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88"/>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88"/>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88"/>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88"/>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88"/>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88"/>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88"/>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5" name="Google Shape;15535;p88"/>
          <p:cNvGrpSpPr/>
          <p:nvPr/>
        </p:nvGrpSpPr>
        <p:grpSpPr>
          <a:xfrm>
            <a:off x="6740227" y="1316028"/>
            <a:ext cx="207962" cy="361203"/>
            <a:chOff x="6741689" y="1500676"/>
            <a:chExt cx="207962" cy="361203"/>
          </a:xfrm>
        </p:grpSpPr>
        <p:sp>
          <p:nvSpPr>
            <p:cNvPr id="15536" name="Google Shape;15536;p88"/>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88"/>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88"/>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88"/>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88"/>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88"/>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88"/>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88"/>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88"/>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88"/>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88"/>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88"/>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88"/>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88"/>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88"/>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88"/>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88"/>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88"/>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88"/>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5" name="Google Shape;15555;p88"/>
          <p:cNvGrpSpPr/>
          <p:nvPr/>
        </p:nvGrpSpPr>
        <p:grpSpPr>
          <a:xfrm>
            <a:off x="5751164" y="3245757"/>
            <a:ext cx="360628" cy="181464"/>
            <a:chOff x="5752627" y="3430404"/>
            <a:chExt cx="360628" cy="181464"/>
          </a:xfrm>
        </p:grpSpPr>
        <p:sp>
          <p:nvSpPr>
            <p:cNvPr id="15556" name="Google Shape;15556;p88"/>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88"/>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88"/>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88"/>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88"/>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88"/>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88"/>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88"/>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88"/>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88"/>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88"/>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88"/>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88"/>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88"/>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88"/>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88"/>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88"/>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88"/>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88"/>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88"/>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88"/>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88"/>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88"/>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88"/>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88"/>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88"/>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88"/>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88"/>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4" name="Google Shape;15584;p88"/>
          <p:cNvGrpSpPr/>
          <p:nvPr/>
        </p:nvGrpSpPr>
        <p:grpSpPr>
          <a:xfrm>
            <a:off x="5234237" y="2718351"/>
            <a:ext cx="361909" cy="360759"/>
            <a:chOff x="5235700" y="2902998"/>
            <a:chExt cx="361909" cy="360759"/>
          </a:xfrm>
        </p:grpSpPr>
        <p:sp>
          <p:nvSpPr>
            <p:cNvPr id="15585" name="Google Shape;15585;p88"/>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88"/>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88"/>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88"/>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88"/>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88"/>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88"/>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2" name="Google Shape;15592;p88"/>
          <p:cNvGrpSpPr/>
          <p:nvPr/>
        </p:nvGrpSpPr>
        <p:grpSpPr>
          <a:xfrm>
            <a:off x="6633450" y="3210321"/>
            <a:ext cx="360367" cy="252309"/>
            <a:chOff x="6634912" y="3394969"/>
            <a:chExt cx="360367" cy="252309"/>
          </a:xfrm>
        </p:grpSpPr>
        <p:sp>
          <p:nvSpPr>
            <p:cNvPr id="15593" name="Google Shape;15593;p88"/>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88"/>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88"/>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88"/>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88"/>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88"/>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88"/>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88"/>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88"/>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88"/>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88"/>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88"/>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88"/>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6" name="Google Shape;15606;p88"/>
          <p:cNvGrpSpPr/>
          <p:nvPr/>
        </p:nvGrpSpPr>
        <p:grpSpPr>
          <a:xfrm>
            <a:off x="7057867" y="3156148"/>
            <a:ext cx="377170" cy="360655"/>
            <a:chOff x="7059330" y="3340796"/>
            <a:chExt cx="377170" cy="360655"/>
          </a:xfrm>
        </p:grpSpPr>
        <p:sp>
          <p:nvSpPr>
            <p:cNvPr id="15607" name="Google Shape;15607;p88"/>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88"/>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88"/>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88"/>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88"/>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88"/>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88"/>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88"/>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88"/>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88"/>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88"/>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88"/>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9" name="Google Shape;15619;p88"/>
          <p:cNvGrpSpPr/>
          <p:nvPr/>
        </p:nvGrpSpPr>
        <p:grpSpPr>
          <a:xfrm>
            <a:off x="7956486" y="3190983"/>
            <a:ext cx="360629" cy="291012"/>
            <a:chOff x="7957948" y="3375631"/>
            <a:chExt cx="360629" cy="291012"/>
          </a:xfrm>
        </p:grpSpPr>
        <p:sp>
          <p:nvSpPr>
            <p:cNvPr id="15620" name="Google Shape;15620;p88"/>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88"/>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88"/>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88"/>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88"/>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88"/>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88"/>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88"/>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88"/>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88"/>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88"/>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88"/>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88"/>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88"/>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88"/>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88"/>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88"/>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88"/>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8" name="Google Shape;15638;p88"/>
          <p:cNvGrpSpPr/>
          <p:nvPr/>
        </p:nvGrpSpPr>
        <p:grpSpPr>
          <a:xfrm>
            <a:off x="6197194" y="3683241"/>
            <a:ext cx="347562" cy="227954"/>
            <a:chOff x="6198656" y="3867888"/>
            <a:chExt cx="347562" cy="227954"/>
          </a:xfrm>
        </p:grpSpPr>
        <p:sp>
          <p:nvSpPr>
            <p:cNvPr id="15639" name="Google Shape;15639;p88"/>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88"/>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88"/>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88"/>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88"/>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88"/>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88"/>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88"/>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88"/>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88"/>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88"/>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0" name="Google Shape;15650;p88"/>
          <p:cNvGrpSpPr/>
          <p:nvPr/>
        </p:nvGrpSpPr>
        <p:grpSpPr>
          <a:xfrm>
            <a:off x="5705432" y="3634504"/>
            <a:ext cx="349392" cy="325454"/>
            <a:chOff x="5706895" y="3819151"/>
            <a:chExt cx="349392" cy="325454"/>
          </a:xfrm>
        </p:grpSpPr>
        <p:sp>
          <p:nvSpPr>
            <p:cNvPr id="15651" name="Google Shape;15651;p88"/>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88"/>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88"/>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88"/>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88"/>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88"/>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88"/>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88"/>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88"/>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88"/>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88"/>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88"/>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88"/>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88"/>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88"/>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6" name="Google Shape;15666;p88"/>
          <p:cNvGrpSpPr/>
          <p:nvPr/>
        </p:nvGrpSpPr>
        <p:grpSpPr>
          <a:xfrm>
            <a:off x="7647155" y="3156096"/>
            <a:ext cx="97265" cy="360393"/>
            <a:chOff x="7648618" y="3340744"/>
            <a:chExt cx="97265" cy="360393"/>
          </a:xfrm>
        </p:grpSpPr>
        <p:sp>
          <p:nvSpPr>
            <p:cNvPr id="15667" name="Google Shape;15667;p88"/>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88"/>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88"/>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0" name="Google Shape;15670;p88"/>
          <p:cNvGrpSpPr/>
          <p:nvPr/>
        </p:nvGrpSpPr>
        <p:grpSpPr>
          <a:xfrm>
            <a:off x="7162894" y="3606019"/>
            <a:ext cx="385507" cy="382501"/>
            <a:chOff x="7164356" y="3790667"/>
            <a:chExt cx="385507" cy="382501"/>
          </a:xfrm>
        </p:grpSpPr>
        <p:sp>
          <p:nvSpPr>
            <p:cNvPr id="15671" name="Google Shape;15671;p88"/>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88"/>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88"/>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88"/>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88"/>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88"/>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88"/>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88"/>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88"/>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88"/>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88"/>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88"/>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88"/>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88"/>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88"/>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88"/>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88"/>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88"/>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88"/>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88"/>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88"/>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88"/>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88"/>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88"/>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5" name="Google Shape;15695;p88"/>
          <p:cNvGrpSpPr/>
          <p:nvPr/>
        </p:nvGrpSpPr>
        <p:grpSpPr>
          <a:xfrm>
            <a:off x="6668937" y="3641821"/>
            <a:ext cx="387911" cy="310846"/>
            <a:chOff x="6670400" y="3826468"/>
            <a:chExt cx="387911" cy="310846"/>
          </a:xfrm>
        </p:grpSpPr>
        <p:sp>
          <p:nvSpPr>
            <p:cNvPr id="15696" name="Google Shape;15696;p88"/>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88"/>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88"/>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88"/>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88"/>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88"/>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88"/>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88"/>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88"/>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88"/>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88"/>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88"/>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88"/>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88"/>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88"/>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88"/>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88"/>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88"/>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4" name="Google Shape;15714;p88"/>
          <p:cNvGrpSpPr/>
          <p:nvPr/>
        </p:nvGrpSpPr>
        <p:grpSpPr>
          <a:xfrm>
            <a:off x="7660718" y="3618798"/>
            <a:ext cx="302823" cy="360498"/>
            <a:chOff x="7662181" y="3803446"/>
            <a:chExt cx="302823" cy="360498"/>
          </a:xfrm>
        </p:grpSpPr>
        <p:sp>
          <p:nvSpPr>
            <p:cNvPr id="15715" name="Google Shape;15715;p88"/>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88"/>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88"/>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88"/>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88"/>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88"/>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88"/>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88"/>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88"/>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88"/>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5" name="Google Shape;15725;p88"/>
          <p:cNvGrpSpPr/>
          <p:nvPr/>
        </p:nvGrpSpPr>
        <p:grpSpPr>
          <a:xfrm>
            <a:off x="5205099" y="3619347"/>
            <a:ext cx="363895" cy="355663"/>
            <a:chOff x="5206562" y="3803994"/>
            <a:chExt cx="363895" cy="355663"/>
          </a:xfrm>
        </p:grpSpPr>
        <p:sp>
          <p:nvSpPr>
            <p:cNvPr id="15726" name="Google Shape;15726;p88"/>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88"/>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88"/>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88"/>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88"/>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88"/>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88"/>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88"/>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88"/>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88"/>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88"/>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88"/>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88"/>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88"/>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40" name="Google Shape;15740;p88"/>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5741" name="Google Shape;15741;p88"/>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745"/>
        <p:cNvGrpSpPr/>
        <p:nvPr/>
      </p:nvGrpSpPr>
      <p:grpSpPr>
        <a:xfrm>
          <a:off x="0" y="0"/>
          <a:ext cx="0" cy="0"/>
          <a:chOff x="0" y="0"/>
          <a:chExt cx="0" cy="0"/>
        </a:xfrm>
      </p:grpSpPr>
      <p:grpSp>
        <p:nvGrpSpPr>
          <p:cNvPr id="15746" name="Google Shape;15746;p89"/>
          <p:cNvGrpSpPr/>
          <p:nvPr/>
        </p:nvGrpSpPr>
        <p:grpSpPr>
          <a:xfrm>
            <a:off x="4655438" y="1588417"/>
            <a:ext cx="369948" cy="370132"/>
            <a:chOff x="4682526" y="1512217"/>
            <a:chExt cx="369948" cy="370132"/>
          </a:xfrm>
        </p:grpSpPr>
        <p:sp>
          <p:nvSpPr>
            <p:cNvPr id="15747" name="Google Shape;15747;p89"/>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89"/>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89"/>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89"/>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89"/>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89"/>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89"/>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89"/>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89"/>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89"/>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89"/>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89"/>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89"/>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89"/>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89"/>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2" name="Google Shape;15762;p89"/>
          <p:cNvGrpSpPr/>
          <p:nvPr/>
        </p:nvGrpSpPr>
        <p:grpSpPr>
          <a:xfrm>
            <a:off x="3565345" y="2056412"/>
            <a:ext cx="381542" cy="370079"/>
            <a:chOff x="3592433" y="1980212"/>
            <a:chExt cx="381542" cy="370079"/>
          </a:xfrm>
        </p:grpSpPr>
        <p:sp>
          <p:nvSpPr>
            <p:cNvPr id="15763" name="Google Shape;15763;p89"/>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89"/>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89"/>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89"/>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89"/>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89"/>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89"/>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89"/>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89"/>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89"/>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89"/>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89"/>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5" name="Google Shape;15775;p89"/>
          <p:cNvGrpSpPr/>
          <p:nvPr/>
        </p:nvGrpSpPr>
        <p:grpSpPr>
          <a:xfrm>
            <a:off x="1371494" y="3049690"/>
            <a:ext cx="371391" cy="235126"/>
            <a:chOff x="1398582" y="2973490"/>
            <a:chExt cx="371391" cy="235126"/>
          </a:xfrm>
        </p:grpSpPr>
        <p:sp>
          <p:nvSpPr>
            <p:cNvPr id="15776" name="Google Shape;15776;p89"/>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89"/>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89"/>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89"/>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89"/>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89"/>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89"/>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89"/>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89"/>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89"/>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89"/>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89"/>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89"/>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89"/>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89"/>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1" name="Google Shape;15791;p89"/>
          <p:cNvGrpSpPr/>
          <p:nvPr/>
        </p:nvGrpSpPr>
        <p:grpSpPr>
          <a:xfrm>
            <a:off x="823707" y="1588417"/>
            <a:ext cx="370132" cy="370132"/>
            <a:chOff x="850795" y="1512217"/>
            <a:chExt cx="370132" cy="370132"/>
          </a:xfrm>
        </p:grpSpPr>
        <p:sp>
          <p:nvSpPr>
            <p:cNvPr id="15792" name="Google Shape;15792;p89"/>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89"/>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89"/>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89"/>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89"/>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89"/>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89"/>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89"/>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89"/>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89"/>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89"/>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89"/>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89"/>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89"/>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89"/>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89"/>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89"/>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89"/>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0" name="Google Shape;15810;p89"/>
          <p:cNvGrpSpPr/>
          <p:nvPr/>
        </p:nvGrpSpPr>
        <p:grpSpPr>
          <a:xfrm>
            <a:off x="8011409" y="2982279"/>
            <a:ext cx="236568" cy="370105"/>
            <a:chOff x="8038497" y="2906079"/>
            <a:chExt cx="236568" cy="370105"/>
          </a:xfrm>
        </p:grpSpPr>
        <p:sp>
          <p:nvSpPr>
            <p:cNvPr id="15811" name="Google Shape;15811;p89"/>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89"/>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89"/>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89"/>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89"/>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89"/>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89"/>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8" name="Google Shape;15818;p89"/>
          <p:cNvGrpSpPr/>
          <p:nvPr/>
        </p:nvGrpSpPr>
        <p:grpSpPr>
          <a:xfrm>
            <a:off x="6297042" y="1642503"/>
            <a:ext cx="370630" cy="261802"/>
            <a:chOff x="6324130" y="1566303"/>
            <a:chExt cx="370630" cy="261802"/>
          </a:xfrm>
        </p:grpSpPr>
        <p:sp>
          <p:nvSpPr>
            <p:cNvPr id="15819" name="Google Shape;15819;p89"/>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89"/>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89"/>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89"/>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89"/>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89"/>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89"/>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89"/>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89"/>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89"/>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89"/>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89"/>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89"/>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89"/>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89"/>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89"/>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89"/>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6" name="Google Shape;15836;p89"/>
          <p:cNvGrpSpPr/>
          <p:nvPr/>
        </p:nvGrpSpPr>
        <p:grpSpPr>
          <a:xfrm>
            <a:off x="5205192" y="2102787"/>
            <a:ext cx="370840" cy="353213"/>
            <a:chOff x="5232280" y="2026587"/>
            <a:chExt cx="370840" cy="353213"/>
          </a:xfrm>
        </p:grpSpPr>
        <p:sp>
          <p:nvSpPr>
            <p:cNvPr id="15837" name="Google Shape;15837;p89"/>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89"/>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89"/>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89"/>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89"/>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89"/>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89"/>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89"/>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89"/>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89"/>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7" name="Google Shape;15847;p89"/>
          <p:cNvGrpSpPr/>
          <p:nvPr/>
        </p:nvGrpSpPr>
        <p:grpSpPr>
          <a:xfrm>
            <a:off x="7941873" y="2511529"/>
            <a:ext cx="379548" cy="365331"/>
            <a:chOff x="7968961" y="2435329"/>
            <a:chExt cx="379548" cy="365331"/>
          </a:xfrm>
        </p:grpSpPr>
        <p:sp>
          <p:nvSpPr>
            <p:cNvPr id="15848" name="Google Shape;15848;p89"/>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89"/>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89"/>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89"/>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89"/>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89"/>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4" name="Google Shape;15854;p89"/>
          <p:cNvGrpSpPr/>
          <p:nvPr/>
        </p:nvGrpSpPr>
        <p:grpSpPr>
          <a:xfrm>
            <a:off x="4109591" y="2191523"/>
            <a:ext cx="373305" cy="223217"/>
            <a:chOff x="4136679" y="2115323"/>
            <a:chExt cx="373305" cy="223217"/>
          </a:xfrm>
        </p:grpSpPr>
        <p:sp>
          <p:nvSpPr>
            <p:cNvPr id="15855" name="Google Shape;15855;p89"/>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89"/>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89"/>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89"/>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89"/>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89"/>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89"/>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89"/>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89"/>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89"/>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5" name="Google Shape;15865;p89"/>
          <p:cNvGrpSpPr/>
          <p:nvPr/>
        </p:nvGrpSpPr>
        <p:grpSpPr>
          <a:xfrm>
            <a:off x="7396735" y="2540277"/>
            <a:ext cx="372046" cy="307730"/>
            <a:chOff x="7423823" y="2464077"/>
            <a:chExt cx="372046" cy="307730"/>
          </a:xfrm>
        </p:grpSpPr>
        <p:sp>
          <p:nvSpPr>
            <p:cNvPr id="15866" name="Google Shape;15866;p89"/>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89"/>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89"/>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89"/>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89"/>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89"/>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89"/>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89"/>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89"/>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89"/>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89"/>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89"/>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89"/>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9" name="Google Shape;15879;p89"/>
          <p:cNvGrpSpPr/>
          <p:nvPr/>
        </p:nvGrpSpPr>
        <p:grpSpPr>
          <a:xfrm>
            <a:off x="3855423" y="3441356"/>
            <a:ext cx="295061" cy="370263"/>
            <a:chOff x="3882511" y="3365156"/>
            <a:chExt cx="295061" cy="370263"/>
          </a:xfrm>
        </p:grpSpPr>
        <p:sp>
          <p:nvSpPr>
            <p:cNvPr id="15880" name="Google Shape;15880;p89"/>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89"/>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89"/>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89"/>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89"/>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5" name="Google Shape;15885;p89"/>
          <p:cNvGrpSpPr/>
          <p:nvPr/>
        </p:nvGrpSpPr>
        <p:grpSpPr>
          <a:xfrm>
            <a:off x="5202700" y="1588417"/>
            <a:ext cx="370132" cy="370132"/>
            <a:chOff x="5229788" y="1512217"/>
            <a:chExt cx="370132" cy="370132"/>
          </a:xfrm>
        </p:grpSpPr>
        <p:sp>
          <p:nvSpPr>
            <p:cNvPr id="15886" name="Google Shape;15886;p89"/>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89"/>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89"/>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89"/>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89"/>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89"/>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89"/>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89"/>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89"/>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89"/>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89"/>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89"/>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89"/>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89"/>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89"/>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89"/>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89"/>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3" name="Google Shape;15903;p89"/>
          <p:cNvGrpSpPr/>
          <p:nvPr/>
        </p:nvGrpSpPr>
        <p:grpSpPr>
          <a:xfrm>
            <a:off x="6014781" y="3441592"/>
            <a:ext cx="373882" cy="370053"/>
            <a:chOff x="6041869" y="3365392"/>
            <a:chExt cx="373882" cy="370053"/>
          </a:xfrm>
        </p:grpSpPr>
        <p:sp>
          <p:nvSpPr>
            <p:cNvPr id="15904" name="Google Shape;15904;p89"/>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89"/>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89"/>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89"/>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89"/>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89"/>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89"/>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89"/>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89"/>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89"/>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4" name="Google Shape;15914;p89"/>
          <p:cNvGrpSpPr/>
          <p:nvPr/>
        </p:nvGrpSpPr>
        <p:grpSpPr>
          <a:xfrm>
            <a:off x="4657221" y="2163693"/>
            <a:ext cx="374748" cy="279140"/>
            <a:chOff x="4684309" y="2087493"/>
            <a:chExt cx="374748" cy="279140"/>
          </a:xfrm>
        </p:grpSpPr>
        <p:sp>
          <p:nvSpPr>
            <p:cNvPr id="15915" name="Google Shape;15915;p89"/>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89"/>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89"/>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89"/>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89"/>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89"/>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89"/>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89"/>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89"/>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89"/>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89"/>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89"/>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7" name="Google Shape;15927;p89"/>
          <p:cNvGrpSpPr/>
          <p:nvPr/>
        </p:nvGrpSpPr>
        <p:grpSpPr>
          <a:xfrm>
            <a:off x="7494022" y="2982331"/>
            <a:ext cx="175400" cy="370053"/>
            <a:chOff x="7521110" y="2906131"/>
            <a:chExt cx="175400" cy="370053"/>
          </a:xfrm>
        </p:grpSpPr>
        <p:sp>
          <p:nvSpPr>
            <p:cNvPr id="15928" name="Google Shape;15928;p89"/>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89"/>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89"/>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89"/>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89"/>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89"/>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89"/>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89"/>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89"/>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7" name="Google Shape;15937;p89"/>
          <p:cNvGrpSpPr/>
          <p:nvPr/>
        </p:nvGrpSpPr>
        <p:grpSpPr>
          <a:xfrm>
            <a:off x="3559837" y="1599486"/>
            <a:ext cx="371023" cy="347915"/>
            <a:chOff x="3586925" y="1523286"/>
            <a:chExt cx="371023" cy="347915"/>
          </a:xfrm>
        </p:grpSpPr>
        <p:sp>
          <p:nvSpPr>
            <p:cNvPr id="15938" name="Google Shape;15938;p89"/>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89"/>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89"/>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89"/>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89"/>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89"/>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89"/>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89"/>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89"/>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89"/>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89"/>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89"/>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89"/>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89"/>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89"/>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89"/>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89"/>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89"/>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89"/>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7" name="Google Shape;15957;p89"/>
          <p:cNvGrpSpPr/>
          <p:nvPr/>
        </p:nvGrpSpPr>
        <p:grpSpPr>
          <a:xfrm>
            <a:off x="6848921" y="2551661"/>
            <a:ext cx="370158" cy="285120"/>
            <a:chOff x="6876009" y="2475461"/>
            <a:chExt cx="370158" cy="285120"/>
          </a:xfrm>
        </p:grpSpPr>
        <p:sp>
          <p:nvSpPr>
            <p:cNvPr id="15958" name="Google Shape;15958;p89"/>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89"/>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89"/>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89"/>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89"/>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89"/>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89"/>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89"/>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89"/>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7" name="Google Shape;15967;p89"/>
          <p:cNvGrpSpPr/>
          <p:nvPr/>
        </p:nvGrpSpPr>
        <p:grpSpPr>
          <a:xfrm>
            <a:off x="6301134" y="2522047"/>
            <a:ext cx="370158" cy="344269"/>
            <a:chOff x="6328222" y="2445847"/>
            <a:chExt cx="370158" cy="344269"/>
          </a:xfrm>
        </p:grpSpPr>
        <p:sp>
          <p:nvSpPr>
            <p:cNvPr id="15968" name="Google Shape;15968;p89"/>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89"/>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89"/>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89"/>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89"/>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89"/>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89"/>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89"/>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6" name="Google Shape;15976;p89"/>
          <p:cNvGrpSpPr/>
          <p:nvPr/>
        </p:nvGrpSpPr>
        <p:grpSpPr>
          <a:xfrm>
            <a:off x="5222452" y="2509142"/>
            <a:ext cx="351639" cy="370184"/>
            <a:chOff x="5249540" y="2432942"/>
            <a:chExt cx="351639" cy="370184"/>
          </a:xfrm>
        </p:grpSpPr>
        <p:sp>
          <p:nvSpPr>
            <p:cNvPr id="15977" name="Google Shape;15977;p89"/>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89"/>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89"/>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89"/>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89"/>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89"/>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89"/>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4" name="Google Shape;15984;p89"/>
          <p:cNvGrpSpPr/>
          <p:nvPr/>
        </p:nvGrpSpPr>
        <p:grpSpPr>
          <a:xfrm>
            <a:off x="4109959" y="2558376"/>
            <a:ext cx="371102" cy="271585"/>
            <a:chOff x="4137047" y="2482176"/>
            <a:chExt cx="371102" cy="271585"/>
          </a:xfrm>
        </p:grpSpPr>
        <p:sp>
          <p:nvSpPr>
            <p:cNvPr id="15985" name="Google Shape;15985;p89"/>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89"/>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89"/>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89"/>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89"/>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89"/>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89"/>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89"/>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89"/>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89"/>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89"/>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6" name="Google Shape;15996;p89"/>
          <p:cNvGrpSpPr/>
          <p:nvPr/>
        </p:nvGrpSpPr>
        <p:grpSpPr>
          <a:xfrm>
            <a:off x="4659346" y="2509116"/>
            <a:ext cx="367377" cy="370079"/>
            <a:chOff x="4686434" y="2432916"/>
            <a:chExt cx="367377" cy="370079"/>
          </a:xfrm>
        </p:grpSpPr>
        <p:sp>
          <p:nvSpPr>
            <p:cNvPr id="15997" name="Google Shape;15997;p89"/>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89"/>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89"/>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89"/>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89"/>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89"/>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89"/>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89"/>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89"/>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89"/>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89"/>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8" name="Google Shape;16008;p89"/>
          <p:cNvGrpSpPr/>
          <p:nvPr/>
        </p:nvGrpSpPr>
        <p:grpSpPr>
          <a:xfrm>
            <a:off x="6301134" y="2132506"/>
            <a:ext cx="372099" cy="293986"/>
            <a:chOff x="6328222" y="2056306"/>
            <a:chExt cx="372099" cy="293986"/>
          </a:xfrm>
        </p:grpSpPr>
        <p:sp>
          <p:nvSpPr>
            <p:cNvPr id="16009" name="Google Shape;16009;p89"/>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89"/>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89"/>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89"/>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89"/>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89"/>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89"/>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89"/>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89"/>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8" name="Google Shape;16018;p89"/>
          <p:cNvGrpSpPr/>
          <p:nvPr/>
        </p:nvGrpSpPr>
        <p:grpSpPr>
          <a:xfrm>
            <a:off x="5762239" y="2509168"/>
            <a:ext cx="352531" cy="370132"/>
            <a:chOff x="5789327" y="2432968"/>
            <a:chExt cx="352531" cy="370132"/>
          </a:xfrm>
        </p:grpSpPr>
        <p:sp>
          <p:nvSpPr>
            <p:cNvPr id="16019" name="Google Shape;16019;p89"/>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89"/>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89"/>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89"/>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89"/>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89"/>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89"/>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89"/>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89"/>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89"/>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9" name="Google Shape;16029;p89"/>
          <p:cNvGrpSpPr/>
          <p:nvPr/>
        </p:nvGrpSpPr>
        <p:grpSpPr>
          <a:xfrm>
            <a:off x="847524" y="2056334"/>
            <a:ext cx="322314" cy="370158"/>
            <a:chOff x="874612" y="1980134"/>
            <a:chExt cx="322314" cy="370158"/>
          </a:xfrm>
        </p:grpSpPr>
        <p:sp>
          <p:nvSpPr>
            <p:cNvPr id="16030" name="Google Shape;16030;p89"/>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89"/>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89"/>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89"/>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89"/>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89"/>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89"/>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89"/>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89"/>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89"/>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89"/>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89"/>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89"/>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89"/>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89"/>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89"/>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89"/>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7" name="Google Shape;16047;p89"/>
          <p:cNvGrpSpPr/>
          <p:nvPr/>
        </p:nvGrpSpPr>
        <p:grpSpPr>
          <a:xfrm>
            <a:off x="3012574" y="2590980"/>
            <a:ext cx="374223" cy="329764"/>
            <a:chOff x="3039662" y="2514780"/>
            <a:chExt cx="374223" cy="329764"/>
          </a:xfrm>
        </p:grpSpPr>
        <p:sp>
          <p:nvSpPr>
            <p:cNvPr id="16048" name="Google Shape;16048;p89"/>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89"/>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89"/>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89"/>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89"/>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89"/>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89"/>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89"/>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89"/>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89"/>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89"/>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89"/>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89"/>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89"/>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89"/>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89"/>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89"/>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89"/>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6" name="Google Shape;16066;p89"/>
          <p:cNvGrpSpPr/>
          <p:nvPr/>
        </p:nvGrpSpPr>
        <p:grpSpPr>
          <a:xfrm>
            <a:off x="1919281" y="2639322"/>
            <a:ext cx="374066" cy="233395"/>
            <a:chOff x="1946369" y="2563122"/>
            <a:chExt cx="374066" cy="233395"/>
          </a:xfrm>
        </p:grpSpPr>
        <p:sp>
          <p:nvSpPr>
            <p:cNvPr id="16067" name="Google Shape;16067;p89"/>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89"/>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89"/>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89"/>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89"/>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89"/>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89"/>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89"/>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5" name="Google Shape;16075;p89"/>
          <p:cNvGrpSpPr/>
          <p:nvPr/>
        </p:nvGrpSpPr>
        <p:grpSpPr>
          <a:xfrm>
            <a:off x="4108175" y="2982384"/>
            <a:ext cx="374040" cy="370184"/>
            <a:chOff x="4135263" y="2906184"/>
            <a:chExt cx="374040" cy="370184"/>
          </a:xfrm>
        </p:grpSpPr>
        <p:sp>
          <p:nvSpPr>
            <p:cNvPr id="16076" name="Google Shape;16076;p89"/>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89"/>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89"/>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9" name="Google Shape;16079;p89"/>
          <p:cNvGrpSpPr/>
          <p:nvPr/>
        </p:nvGrpSpPr>
        <p:grpSpPr>
          <a:xfrm>
            <a:off x="4656513" y="2982384"/>
            <a:ext cx="372676" cy="370184"/>
            <a:chOff x="4683601" y="2906184"/>
            <a:chExt cx="372676" cy="370184"/>
          </a:xfrm>
        </p:grpSpPr>
        <p:sp>
          <p:nvSpPr>
            <p:cNvPr id="16080" name="Google Shape;16080;p89"/>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89"/>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89"/>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89"/>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89"/>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89"/>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6" name="Google Shape;16086;p89"/>
          <p:cNvGrpSpPr/>
          <p:nvPr/>
        </p:nvGrpSpPr>
        <p:grpSpPr>
          <a:xfrm>
            <a:off x="843720" y="2982253"/>
            <a:ext cx="329134" cy="370132"/>
            <a:chOff x="870808" y="2906053"/>
            <a:chExt cx="329134" cy="370132"/>
          </a:xfrm>
        </p:grpSpPr>
        <p:sp>
          <p:nvSpPr>
            <p:cNvPr id="16087" name="Google Shape;16087;p89"/>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89"/>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89"/>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89"/>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89"/>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89"/>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89"/>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89"/>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89"/>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89"/>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89"/>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89"/>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89"/>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89"/>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89"/>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89"/>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89"/>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89"/>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89"/>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6" name="Google Shape;16106;p89"/>
          <p:cNvGrpSpPr/>
          <p:nvPr/>
        </p:nvGrpSpPr>
        <p:grpSpPr>
          <a:xfrm>
            <a:off x="1916790" y="2985269"/>
            <a:ext cx="374774" cy="364282"/>
            <a:chOff x="1943878" y="2909069"/>
            <a:chExt cx="374774" cy="364282"/>
          </a:xfrm>
        </p:grpSpPr>
        <p:sp>
          <p:nvSpPr>
            <p:cNvPr id="16107" name="Google Shape;16107;p89"/>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89"/>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89"/>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89"/>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89"/>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89"/>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89"/>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89"/>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89"/>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89"/>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89"/>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89"/>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89"/>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89"/>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89"/>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89"/>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89"/>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89"/>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89"/>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89"/>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89"/>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8" name="Google Shape;16128;p89"/>
          <p:cNvGrpSpPr/>
          <p:nvPr/>
        </p:nvGrpSpPr>
        <p:grpSpPr>
          <a:xfrm>
            <a:off x="1100984" y="3441461"/>
            <a:ext cx="328872" cy="370158"/>
            <a:chOff x="1128072" y="3365261"/>
            <a:chExt cx="328872" cy="370158"/>
          </a:xfrm>
        </p:grpSpPr>
        <p:sp>
          <p:nvSpPr>
            <p:cNvPr id="16129" name="Google Shape;16129;p89"/>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89"/>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89"/>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89"/>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89"/>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89"/>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89"/>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89"/>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89"/>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89"/>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89"/>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89"/>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89"/>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89"/>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89"/>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89"/>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89"/>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89"/>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89"/>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89"/>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89"/>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89"/>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89"/>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89"/>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89"/>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89"/>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89"/>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89"/>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89"/>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89"/>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89"/>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89"/>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89"/>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89"/>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89"/>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89"/>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89"/>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89"/>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89"/>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89"/>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89"/>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89"/>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89"/>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89"/>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3" name="Google Shape;16173;p89"/>
          <p:cNvGrpSpPr/>
          <p:nvPr/>
        </p:nvGrpSpPr>
        <p:grpSpPr>
          <a:xfrm>
            <a:off x="5749779" y="1591381"/>
            <a:ext cx="370866" cy="364151"/>
            <a:chOff x="5776868" y="1515181"/>
            <a:chExt cx="370866" cy="364151"/>
          </a:xfrm>
        </p:grpSpPr>
        <p:sp>
          <p:nvSpPr>
            <p:cNvPr id="16174" name="Google Shape;16174;p89"/>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89"/>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89"/>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89"/>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89"/>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89"/>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89"/>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89"/>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89"/>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89"/>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89"/>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89"/>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89"/>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89"/>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89"/>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89"/>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89"/>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1" name="Google Shape;16191;p89"/>
          <p:cNvGrpSpPr/>
          <p:nvPr/>
        </p:nvGrpSpPr>
        <p:grpSpPr>
          <a:xfrm>
            <a:off x="3550761" y="2509142"/>
            <a:ext cx="393660" cy="370079"/>
            <a:chOff x="3577849" y="2432942"/>
            <a:chExt cx="393660" cy="370079"/>
          </a:xfrm>
        </p:grpSpPr>
        <p:sp>
          <p:nvSpPr>
            <p:cNvPr id="16192" name="Google Shape;16192;p89"/>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89"/>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89"/>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89"/>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89"/>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89"/>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89"/>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89"/>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89"/>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89"/>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2" name="Google Shape;16202;p89"/>
          <p:cNvGrpSpPr/>
          <p:nvPr/>
        </p:nvGrpSpPr>
        <p:grpSpPr>
          <a:xfrm>
            <a:off x="2466911" y="3003237"/>
            <a:ext cx="370132" cy="328164"/>
            <a:chOff x="2493999" y="2927037"/>
            <a:chExt cx="370132" cy="328164"/>
          </a:xfrm>
        </p:grpSpPr>
        <p:sp>
          <p:nvSpPr>
            <p:cNvPr id="16203" name="Google Shape;16203;p89"/>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89"/>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89"/>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89"/>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89"/>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89"/>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89"/>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89"/>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89"/>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89"/>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89"/>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89"/>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5" name="Google Shape;16215;p89"/>
          <p:cNvGrpSpPr/>
          <p:nvPr/>
        </p:nvGrpSpPr>
        <p:grpSpPr>
          <a:xfrm>
            <a:off x="3562329" y="3026896"/>
            <a:ext cx="370315" cy="281028"/>
            <a:chOff x="3589417" y="2950696"/>
            <a:chExt cx="370315" cy="281028"/>
          </a:xfrm>
        </p:grpSpPr>
        <p:sp>
          <p:nvSpPr>
            <p:cNvPr id="16216" name="Google Shape;16216;p89"/>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89"/>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89"/>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89"/>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89"/>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89"/>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89"/>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89"/>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89"/>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89"/>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89"/>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89"/>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89"/>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89"/>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89"/>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89"/>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89"/>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89"/>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89"/>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89"/>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6" name="Google Shape;16236;p89"/>
          <p:cNvGrpSpPr/>
          <p:nvPr/>
        </p:nvGrpSpPr>
        <p:grpSpPr>
          <a:xfrm>
            <a:off x="3005623" y="2987918"/>
            <a:ext cx="396125" cy="359062"/>
            <a:chOff x="3032711" y="2911718"/>
            <a:chExt cx="396125" cy="359062"/>
          </a:xfrm>
        </p:grpSpPr>
        <p:sp>
          <p:nvSpPr>
            <p:cNvPr id="16237" name="Google Shape;16237;p89"/>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89"/>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89"/>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89"/>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89"/>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89"/>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89"/>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89"/>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89"/>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89"/>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89"/>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89"/>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9" name="Google Shape;16249;p89"/>
          <p:cNvGrpSpPr/>
          <p:nvPr/>
        </p:nvGrpSpPr>
        <p:grpSpPr>
          <a:xfrm>
            <a:off x="7390676" y="1589597"/>
            <a:ext cx="373174" cy="367692"/>
            <a:chOff x="7417764" y="1513397"/>
            <a:chExt cx="373174" cy="367692"/>
          </a:xfrm>
        </p:grpSpPr>
        <p:sp>
          <p:nvSpPr>
            <p:cNvPr id="16250" name="Google Shape;16250;p89"/>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89"/>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89"/>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89"/>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89"/>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89"/>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89"/>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89"/>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89"/>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89"/>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89"/>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89"/>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89"/>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89"/>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89"/>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89"/>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89"/>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89"/>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89"/>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9" name="Google Shape;16269;p89"/>
          <p:cNvGrpSpPr/>
          <p:nvPr/>
        </p:nvGrpSpPr>
        <p:grpSpPr>
          <a:xfrm>
            <a:off x="6844856" y="1590568"/>
            <a:ext cx="370132" cy="365672"/>
            <a:chOff x="6871944" y="1514368"/>
            <a:chExt cx="370132" cy="365672"/>
          </a:xfrm>
        </p:grpSpPr>
        <p:sp>
          <p:nvSpPr>
            <p:cNvPr id="16270" name="Google Shape;16270;p89"/>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89"/>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89"/>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89"/>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89"/>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89"/>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89"/>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89"/>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89"/>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89"/>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89"/>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89"/>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89"/>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89"/>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89"/>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89"/>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89"/>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89"/>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8" name="Google Shape;16288;p89"/>
          <p:cNvGrpSpPr/>
          <p:nvPr/>
        </p:nvGrpSpPr>
        <p:grpSpPr>
          <a:xfrm>
            <a:off x="6534843" y="3441461"/>
            <a:ext cx="400375" cy="370184"/>
            <a:chOff x="6561931" y="3365261"/>
            <a:chExt cx="400375" cy="370184"/>
          </a:xfrm>
        </p:grpSpPr>
        <p:sp>
          <p:nvSpPr>
            <p:cNvPr id="16289" name="Google Shape;16289;p89"/>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89"/>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89"/>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89"/>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89"/>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89"/>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89"/>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89"/>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89"/>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89"/>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89"/>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89"/>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1" name="Google Shape;16301;p89"/>
          <p:cNvGrpSpPr/>
          <p:nvPr/>
        </p:nvGrpSpPr>
        <p:grpSpPr>
          <a:xfrm>
            <a:off x="1915032" y="2062052"/>
            <a:ext cx="378315" cy="358695"/>
            <a:chOff x="1942120" y="1985852"/>
            <a:chExt cx="378315" cy="358695"/>
          </a:xfrm>
        </p:grpSpPr>
        <p:sp>
          <p:nvSpPr>
            <p:cNvPr id="16302" name="Google Shape;16302;p89"/>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89"/>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89"/>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89"/>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89"/>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89"/>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89"/>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89"/>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89"/>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89"/>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89"/>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89"/>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89"/>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89"/>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89"/>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89"/>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89"/>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89"/>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89"/>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89"/>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2" name="Google Shape;16322;p89"/>
          <p:cNvGrpSpPr/>
          <p:nvPr/>
        </p:nvGrpSpPr>
        <p:grpSpPr>
          <a:xfrm>
            <a:off x="1374327" y="2505418"/>
            <a:ext cx="364282" cy="374197"/>
            <a:chOff x="1401415" y="2429218"/>
            <a:chExt cx="364282" cy="374197"/>
          </a:xfrm>
        </p:grpSpPr>
        <p:sp>
          <p:nvSpPr>
            <p:cNvPr id="16323" name="Google Shape;16323;p89"/>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89"/>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89"/>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89"/>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89"/>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89"/>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89"/>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89"/>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89"/>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89"/>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89"/>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89"/>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89"/>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89"/>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89"/>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8" name="Google Shape;16338;p89"/>
          <p:cNvGrpSpPr/>
          <p:nvPr/>
        </p:nvGrpSpPr>
        <p:grpSpPr>
          <a:xfrm>
            <a:off x="7083339" y="3441461"/>
            <a:ext cx="400401" cy="370184"/>
            <a:chOff x="7110427" y="3365261"/>
            <a:chExt cx="400401" cy="370184"/>
          </a:xfrm>
        </p:grpSpPr>
        <p:sp>
          <p:nvSpPr>
            <p:cNvPr id="16339" name="Google Shape;16339;p89"/>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89"/>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89"/>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89"/>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89"/>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89"/>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89"/>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6" name="Google Shape;16346;p89"/>
          <p:cNvGrpSpPr/>
          <p:nvPr/>
        </p:nvGrpSpPr>
        <p:grpSpPr>
          <a:xfrm>
            <a:off x="7631861" y="3439337"/>
            <a:ext cx="400375" cy="370132"/>
            <a:chOff x="7658949" y="3363137"/>
            <a:chExt cx="400375" cy="370132"/>
          </a:xfrm>
        </p:grpSpPr>
        <p:sp>
          <p:nvSpPr>
            <p:cNvPr id="16347" name="Google Shape;16347;p89"/>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89"/>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89"/>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89"/>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89"/>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2" name="Google Shape;16352;p89"/>
          <p:cNvGrpSpPr/>
          <p:nvPr/>
        </p:nvGrpSpPr>
        <p:grpSpPr>
          <a:xfrm>
            <a:off x="3277393" y="3455589"/>
            <a:ext cx="356623" cy="370105"/>
            <a:chOff x="3307156" y="3365314"/>
            <a:chExt cx="356623" cy="370105"/>
          </a:xfrm>
        </p:grpSpPr>
        <p:sp>
          <p:nvSpPr>
            <p:cNvPr id="16353" name="Google Shape;16353;p89"/>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89"/>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89"/>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89"/>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89"/>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89"/>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89"/>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89"/>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89"/>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89"/>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89"/>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89"/>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89"/>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89"/>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89"/>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8" name="Google Shape;16368;p89"/>
          <p:cNvGrpSpPr/>
          <p:nvPr/>
        </p:nvGrpSpPr>
        <p:grpSpPr>
          <a:xfrm>
            <a:off x="7395319" y="2056307"/>
            <a:ext cx="372807" cy="370079"/>
            <a:chOff x="7422407" y="1980107"/>
            <a:chExt cx="372807" cy="370079"/>
          </a:xfrm>
        </p:grpSpPr>
        <p:sp>
          <p:nvSpPr>
            <p:cNvPr id="16369" name="Google Shape;16369;p89"/>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89"/>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89"/>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89"/>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89"/>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89"/>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89"/>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89"/>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89"/>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89"/>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89"/>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89"/>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89"/>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2" name="Google Shape;16382;p89"/>
          <p:cNvGrpSpPr/>
          <p:nvPr/>
        </p:nvGrpSpPr>
        <p:grpSpPr>
          <a:xfrm>
            <a:off x="6889053" y="2982384"/>
            <a:ext cx="289737" cy="370394"/>
            <a:chOff x="6916141" y="2906184"/>
            <a:chExt cx="289737" cy="370394"/>
          </a:xfrm>
        </p:grpSpPr>
        <p:sp>
          <p:nvSpPr>
            <p:cNvPr id="16383" name="Google Shape;16383;p89"/>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89"/>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89"/>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89"/>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89"/>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89"/>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89"/>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89"/>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89"/>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89"/>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89"/>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89"/>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89"/>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89"/>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89"/>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89"/>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89"/>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89"/>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89"/>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89"/>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89"/>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4" name="Google Shape;16404;p89"/>
          <p:cNvGrpSpPr/>
          <p:nvPr/>
        </p:nvGrpSpPr>
        <p:grpSpPr>
          <a:xfrm>
            <a:off x="7943106" y="2089777"/>
            <a:ext cx="372676" cy="331731"/>
            <a:chOff x="7970194" y="2013577"/>
            <a:chExt cx="372676" cy="331731"/>
          </a:xfrm>
        </p:grpSpPr>
        <p:sp>
          <p:nvSpPr>
            <p:cNvPr id="16405" name="Google Shape;16405;p89"/>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89"/>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89"/>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89"/>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89"/>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89"/>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89"/>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89"/>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89"/>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89"/>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5" name="Google Shape;16415;p89"/>
          <p:cNvGrpSpPr/>
          <p:nvPr/>
        </p:nvGrpSpPr>
        <p:grpSpPr>
          <a:xfrm>
            <a:off x="1389645" y="1588390"/>
            <a:ext cx="332964" cy="370158"/>
            <a:chOff x="1416733" y="1512190"/>
            <a:chExt cx="332964" cy="370158"/>
          </a:xfrm>
        </p:grpSpPr>
        <p:sp>
          <p:nvSpPr>
            <p:cNvPr id="16416" name="Google Shape;16416;p89"/>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89"/>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89"/>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89"/>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89"/>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89"/>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89"/>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89"/>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89"/>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89"/>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89"/>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89"/>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89"/>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89"/>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89"/>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89"/>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89"/>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89"/>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89"/>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5" name="Google Shape;16435;p89"/>
          <p:cNvGrpSpPr/>
          <p:nvPr/>
        </p:nvGrpSpPr>
        <p:grpSpPr>
          <a:xfrm>
            <a:off x="5219278" y="2982305"/>
            <a:ext cx="342852" cy="370079"/>
            <a:chOff x="5246366" y="2906105"/>
            <a:chExt cx="342852" cy="370079"/>
          </a:xfrm>
        </p:grpSpPr>
        <p:sp>
          <p:nvSpPr>
            <p:cNvPr id="16436" name="Google Shape;16436;p89"/>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89"/>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89"/>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89"/>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89"/>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89"/>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2" name="Google Shape;16442;p89"/>
          <p:cNvGrpSpPr/>
          <p:nvPr/>
        </p:nvGrpSpPr>
        <p:grpSpPr>
          <a:xfrm>
            <a:off x="822579" y="2511083"/>
            <a:ext cx="371259" cy="366249"/>
            <a:chOff x="849667" y="2434883"/>
            <a:chExt cx="371259" cy="366249"/>
          </a:xfrm>
        </p:grpSpPr>
        <p:sp>
          <p:nvSpPr>
            <p:cNvPr id="16443" name="Google Shape;16443;p89"/>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89"/>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89"/>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89"/>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89"/>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89"/>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89"/>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89"/>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89"/>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89"/>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89"/>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89"/>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89"/>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6" name="Google Shape;16456;p89"/>
          <p:cNvGrpSpPr/>
          <p:nvPr/>
        </p:nvGrpSpPr>
        <p:grpSpPr>
          <a:xfrm>
            <a:off x="4389938" y="3441566"/>
            <a:ext cx="332728" cy="370053"/>
            <a:chOff x="4417026" y="3365366"/>
            <a:chExt cx="332728" cy="370053"/>
          </a:xfrm>
        </p:grpSpPr>
        <p:sp>
          <p:nvSpPr>
            <p:cNvPr id="16457" name="Google Shape;16457;p89"/>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89"/>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89"/>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89"/>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89"/>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89"/>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89"/>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89"/>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89"/>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89"/>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89"/>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89"/>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89"/>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89"/>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89"/>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89"/>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89"/>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89"/>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5" name="Google Shape;16475;p89"/>
          <p:cNvGrpSpPr/>
          <p:nvPr/>
        </p:nvGrpSpPr>
        <p:grpSpPr>
          <a:xfrm>
            <a:off x="2469980" y="2056386"/>
            <a:ext cx="363994" cy="370105"/>
            <a:chOff x="2497068" y="1980186"/>
            <a:chExt cx="363994" cy="370105"/>
          </a:xfrm>
        </p:grpSpPr>
        <p:sp>
          <p:nvSpPr>
            <p:cNvPr id="16476" name="Google Shape;16476;p89"/>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89"/>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89"/>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89"/>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89"/>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89"/>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89"/>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89"/>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89"/>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89"/>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89"/>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89"/>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89"/>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89"/>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89"/>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89"/>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89"/>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89"/>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89"/>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89"/>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89"/>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7" name="Google Shape;16497;p89"/>
          <p:cNvGrpSpPr/>
          <p:nvPr/>
        </p:nvGrpSpPr>
        <p:grpSpPr>
          <a:xfrm>
            <a:off x="5793190" y="2982358"/>
            <a:ext cx="294904" cy="370027"/>
            <a:chOff x="5820278" y="2906158"/>
            <a:chExt cx="294904" cy="370027"/>
          </a:xfrm>
        </p:grpSpPr>
        <p:sp>
          <p:nvSpPr>
            <p:cNvPr id="16498" name="Google Shape;16498;p89"/>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89"/>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89"/>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89"/>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89"/>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89"/>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89"/>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5" name="Google Shape;16505;p89"/>
          <p:cNvGrpSpPr/>
          <p:nvPr/>
        </p:nvGrpSpPr>
        <p:grpSpPr>
          <a:xfrm>
            <a:off x="4919731" y="3459429"/>
            <a:ext cx="370132" cy="334223"/>
            <a:chOff x="4946819" y="3383229"/>
            <a:chExt cx="370132" cy="334223"/>
          </a:xfrm>
        </p:grpSpPr>
        <p:sp>
          <p:nvSpPr>
            <p:cNvPr id="16506" name="Google Shape;16506;p89"/>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89"/>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89"/>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89"/>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89"/>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89"/>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89"/>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89"/>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89"/>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5" name="Google Shape;16515;p89"/>
          <p:cNvGrpSpPr/>
          <p:nvPr/>
        </p:nvGrpSpPr>
        <p:grpSpPr>
          <a:xfrm>
            <a:off x="3011315" y="1615434"/>
            <a:ext cx="375482" cy="316072"/>
            <a:chOff x="3038403" y="1539234"/>
            <a:chExt cx="375482" cy="316072"/>
          </a:xfrm>
        </p:grpSpPr>
        <p:sp>
          <p:nvSpPr>
            <p:cNvPr id="16516" name="Google Shape;16516;p89"/>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17" name="Google Shape;16517;p89"/>
            <p:cNvGrpSpPr/>
            <p:nvPr/>
          </p:nvGrpSpPr>
          <p:grpSpPr>
            <a:xfrm>
              <a:off x="3038403" y="1539234"/>
              <a:ext cx="375482" cy="316072"/>
              <a:chOff x="3038403" y="1539234"/>
              <a:chExt cx="375482" cy="316072"/>
            </a:xfrm>
          </p:grpSpPr>
          <p:sp>
            <p:nvSpPr>
              <p:cNvPr id="16518" name="Google Shape;16518;p89"/>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89"/>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89"/>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89"/>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89"/>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89"/>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89"/>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89"/>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89"/>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27" name="Google Shape;16527;p89"/>
          <p:cNvGrpSpPr/>
          <p:nvPr/>
        </p:nvGrpSpPr>
        <p:grpSpPr>
          <a:xfrm>
            <a:off x="6305777" y="2982331"/>
            <a:ext cx="360846" cy="370184"/>
            <a:chOff x="6332865" y="2906131"/>
            <a:chExt cx="360846" cy="370184"/>
          </a:xfrm>
        </p:grpSpPr>
        <p:sp>
          <p:nvSpPr>
            <p:cNvPr id="16528" name="Google Shape;16528;p89"/>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89"/>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89"/>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89"/>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89"/>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89"/>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89"/>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89"/>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89"/>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89"/>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89"/>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9" name="Google Shape;16539;p89"/>
          <p:cNvGrpSpPr/>
          <p:nvPr/>
        </p:nvGrpSpPr>
        <p:grpSpPr>
          <a:xfrm>
            <a:off x="4107991" y="1594266"/>
            <a:ext cx="370132" cy="358223"/>
            <a:chOff x="4135079" y="1518066"/>
            <a:chExt cx="370132" cy="358223"/>
          </a:xfrm>
        </p:grpSpPr>
        <p:sp>
          <p:nvSpPr>
            <p:cNvPr id="16540" name="Google Shape;16540;p89"/>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89"/>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89"/>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89"/>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89"/>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89"/>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89"/>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89"/>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89"/>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89"/>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89"/>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89"/>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89"/>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89"/>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89"/>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89"/>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89"/>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89"/>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89"/>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9" name="Google Shape;16559;p89"/>
          <p:cNvGrpSpPr/>
          <p:nvPr/>
        </p:nvGrpSpPr>
        <p:grpSpPr>
          <a:xfrm>
            <a:off x="6851780" y="2056334"/>
            <a:ext cx="361240" cy="370158"/>
            <a:chOff x="6878869" y="1980134"/>
            <a:chExt cx="361240" cy="370158"/>
          </a:xfrm>
        </p:grpSpPr>
        <p:sp>
          <p:nvSpPr>
            <p:cNvPr id="16560" name="Google Shape;16560;p89"/>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89"/>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89"/>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89"/>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89"/>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89"/>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89"/>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89"/>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89"/>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89"/>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89"/>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89"/>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89"/>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3" name="Google Shape;16573;p89"/>
          <p:cNvGrpSpPr/>
          <p:nvPr/>
        </p:nvGrpSpPr>
        <p:grpSpPr>
          <a:xfrm>
            <a:off x="2466911" y="2626233"/>
            <a:ext cx="370132" cy="259467"/>
            <a:chOff x="2493999" y="2550033"/>
            <a:chExt cx="370132" cy="259467"/>
          </a:xfrm>
        </p:grpSpPr>
        <p:sp>
          <p:nvSpPr>
            <p:cNvPr id="16574" name="Google Shape;16574;p89"/>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89"/>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89"/>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89"/>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89"/>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89"/>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89"/>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89"/>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89"/>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89"/>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89"/>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89"/>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89"/>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89"/>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89"/>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89"/>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89"/>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89"/>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89"/>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3" name="Google Shape;16593;p89"/>
          <p:cNvGrpSpPr/>
          <p:nvPr/>
        </p:nvGrpSpPr>
        <p:grpSpPr>
          <a:xfrm>
            <a:off x="1672614" y="3441461"/>
            <a:ext cx="281054" cy="370158"/>
            <a:chOff x="1699703" y="3365261"/>
            <a:chExt cx="281054" cy="370158"/>
          </a:xfrm>
        </p:grpSpPr>
        <p:sp>
          <p:nvSpPr>
            <p:cNvPr id="16594" name="Google Shape;16594;p89"/>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89"/>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89"/>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89"/>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89"/>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89"/>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89"/>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89"/>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89"/>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89"/>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89"/>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89"/>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89"/>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7" name="Google Shape;16607;p89"/>
          <p:cNvGrpSpPr/>
          <p:nvPr/>
        </p:nvGrpSpPr>
        <p:grpSpPr>
          <a:xfrm>
            <a:off x="7939722" y="1595630"/>
            <a:ext cx="369974" cy="355626"/>
            <a:chOff x="7966810" y="1519430"/>
            <a:chExt cx="369974" cy="355626"/>
          </a:xfrm>
        </p:grpSpPr>
        <p:sp>
          <p:nvSpPr>
            <p:cNvPr id="16608" name="Google Shape;16608;p89"/>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89"/>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89"/>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89"/>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89"/>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89"/>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89"/>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89"/>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89"/>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89"/>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89"/>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89"/>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89"/>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89"/>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89"/>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89"/>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4" name="Google Shape;16624;p89"/>
          <p:cNvGrpSpPr/>
          <p:nvPr/>
        </p:nvGrpSpPr>
        <p:grpSpPr>
          <a:xfrm>
            <a:off x="2765540" y="3441540"/>
            <a:ext cx="290445" cy="370079"/>
            <a:chOff x="2792628" y="3365340"/>
            <a:chExt cx="290445" cy="370079"/>
          </a:xfrm>
        </p:grpSpPr>
        <p:sp>
          <p:nvSpPr>
            <p:cNvPr id="16625" name="Google Shape;16625;p89"/>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89"/>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89"/>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89"/>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89"/>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89"/>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89"/>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89"/>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89"/>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89"/>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89"/>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89"/>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89"/>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89"/>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9" name="Google Shape;16639;p89"/>
          <p:cNvGrpSpPr/>
          <p:nvPr/>
        </p:nvGrpSpPr>
        <p:grpSpPr>
          <a:xfrm>
            <a:off x="1362497" y="2064517"/>
            <a:ext cx="388125" cy="353790"/>
            <a:chOff x="1389585" y="1988317"/>
            <a:chExt cx="388125" cy="353790"/>
          </a:xfrm>
        </p:grpSpPr>
        <p:sp>
          <p:nvSpPr>
            <p:cNvPr id="16640" name="Google Shape;16640;p89"/>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89"/>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89"/>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89"/>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89"/>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89"/>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89"/>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89"/>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89"/>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89"/>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89"/>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89"/>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89"/>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89"/>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89"/>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89"/>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89"/>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89"/>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89"/>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89"/>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89"/>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89"/>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2" name="Google Shape;16662;p89"/>
          <p:cNvGrpSpPr/>
          <p:nvPr/>
        </p:nvGrpSpPr>
        <p:grpSpPr>
          <a:xfrm>
            <a:off x="2465836" y="1588390"/>
            <a:ext cx="370158" cy="370158"/>
            <a:chOff x="2492924" y="1512190"/>
            <a:chExt cx="370158" cy="370158"/>
          </a:xfrm>
        </p:grpSpPr>
        <p:sp>
          <p:nvSpPr>
            <p:cNvPr id="16663" name="Google Shape;16663;p89"/>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89"/>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89"/>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89"/>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89"/>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89"/>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89"/>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89"/>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89"/>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89"/>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89"/>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89"/>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89"/>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89"/>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89"/>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89"/>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89"/>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89"/>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89"/>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89"/>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89"/>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89"/>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5" name="Google Shape;16685;p89"/>
          <p:cNvGrpSpPr/>
          <p:nvPr/>
        </p:nvGrpSpPr>
        <p:grpSpPr>
          <a:xfrm>
            <a:off x="1906481" y="1588443"/>
            <a:ext cx="393975" cy="370105"/>
            <a:chOff x="1933569" y="1512243"/>
            <a:chExt cx="393975" cy="370105"/>
          </a:xfrm>
        </p:grpSpPr>
        <p:sp>
          <p:nvSpPr>
            <p:cNvPr id="16686" name="Google Shape;16686;p89"/>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89"/>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89"/>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89"/>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89"/>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89"/>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89"/>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89"/>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89"/>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89"/>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89"/>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89"/>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89"/>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89"/>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89"/>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89"/>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89"/>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89"/>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89"/>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89"/>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89"/>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89"/>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89"/>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89"/>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89"/>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89"/>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89"/>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89"/>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4" name="Google Shape;16714;p89"/>
          <p:cNvGrpSpPr/>
          <p:nvPr/>
        </p:nvGrpSpPr>
        <p:grpSpPr>
          <a:xfrm>
            <a:off x="2209018" y="3441592"/>
            <a:ext cx="306471" cy="370000"/>
            <a:chOff x="2236106" y="3365392"/>
            <a:chExt cx="306471" cy="370000"/>
          </a:xfrm>
        </p:grpSpPr>
        <p:sp>
          <p:nvSpPr>
            <p:cNvPr id="16715" name="Google Shape;16715;p89"/>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89"/>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89"/>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89"/>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89"/>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89"/>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89"/>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89"/>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89"/>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89"/>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89"/>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89"/>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89"/>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89"/>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9" name="Google Shape;16729;p89"/>
          <p:cNvGrpSpPr/>
          <p:nvPr/>
        </p:nvGrpSpPr>
        <p:grpSpPr>
          <a:xfrm>
            <a:off x="5465735" y="3461763"/>
            <a:ext cx="375325" cy="329606"/>
            <a:chOff x="5492823" y="3385563"/>
            <a:chExt cx="375325" cy="329606"/>
          </a:xfrm>
        </p:grpSpPr>
        <p:sp>
          <p:nvSpPr>
            <p:cNvPr id="16730" name="Google Shape;16730;p89"/>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89"/>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89"/>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89"/>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89"/>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89"/>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89"/>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89"/>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89"/>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89"/>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89"/>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89"/>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89"/>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89"/>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89"/>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89"/>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89"/>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89"/>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89"/>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89"/>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0" name="Google Shape;16750;p89"/>
          <p:cNvGrpSpPr/>
          <p:nvPr/>
        </p:nvGrpSpPr>
        <p:grpSpPr>
          <a:xfrm>
            <a:off x="3014699" y="2077318"/>
            <a:ext cx="370158" cy="328164"/>
            <a:chOff x="3041787" y="2001118"/>
            <a:chExt cx="370158" cy="328164"/>
          </a:xfrm>
        </p:grpSpPr>
        <p:sp>
          <p:nvSpPr>
            <p:cNvPr id="16751" name="Google Shape;16751;p89"/>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89"/>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89"/>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89"/>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89"/>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89"/>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89"/>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89"/>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89"/>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89"/>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89"/>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89"/>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89"/>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89"/>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89"/>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89"/>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89"/>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89"/>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9" name="Google Shape;16769;p89"/>
          <p:cNvGrpSpPr/>
          <p:nvPr/>
        </p:nvGrpSpPr>
        <p:grpSpPr>
          <a:xfrm>
            <a:off x="5752796" y="2115325"/>
            <a:ext cx="372309" cy="328216"/>
            <a:chOff x="5779884" y="2039125"/>
            <a:chExt cx="372309" cy="328216"/>
          </a:xfrm>
        </p:grpSpPr>
        <p:sp>
          <p:nvSpPr>
            <p:cNvPr id="16770" name="Google Shape;16770;p89"/>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89"/>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89"/>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89"/>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89"/>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89"/>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89"/>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89"/>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89"/>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89"/>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89"/>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89"/>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89"/>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83" name="Google Shape;16783;p89"/>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787"/>
        <p:cNvGrpSpPr/>
        <p:nvPr/>
      </p:nvGrpSpPr>
      <p:grpSpPr>
        <a:xfrm>
          <a:off x="0" y="0"/>
          <a:ext cx="0" cy="0"/>
          <a:chOff x="0" y="0"/>
          <a:chExt cx="0" cy="0"/>
        </a:xfrm>
      </p:grpSpPr>
      <p:grpSp>
        <p:nvGrpSpPr>
          <p:cNvPr id="16788" name="Google Shape;16788;p90"/>
          <p:cNvGrpSpPr/>
          <p:nvPr/>
        </p:nvGrpSpPr>
        <p:grpSpPr>
          <a:xfrm>
            <a:off x="853009" y="1981993"/>
            <a:ext cx="354610" cy="372358"/>
            <a:chOff x="878066" y="1981993"/>
            <a:chExt cx="354610" cy="372358"/>
          </a:xfrm>
        </p:grpSpPr>
        <p:sp>
          <p:nvSpPr>
            <p:cNvPr id="16789" name="Google Shape;16789;p90"/>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90"/>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90"/>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90"/>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90"/>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90"/>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90"/>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90"/>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90"/>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90"/>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90"/>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90"/>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90"/>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90"/>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3" name="Google Shape;16803;p90"/>
          <p:cNvGrpSpPr/>
          <p:nvPr/>
        </p:nvGrpSpPr>
        <p:grpSpPr>
          <a:xfrm>
            <a:off x="1320737" y="1982386"/>
            <a:ext cx="371650" cy="371624"/>
            <a:chOff x="1345794" y="1982386"/>
            <a:chExt cx="371650" cy="371624"/>
          </a:xfrm>
        </p:grpSpPr>
        <p:sp>
          <p:nvSpPr>
            <p:cNvPr id="16804" name="Google Shape;16804;p90"/>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90"/>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90"/>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90"/>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90"/>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90"/>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90"/>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90"/>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90"/>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90"/>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90"/>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90"/>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90"/>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90"/>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90"/>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90"/>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90"/>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90"/>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90"/>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90"/>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90"/>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90"/>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90"/>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90"/>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90"/>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90"/>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90"/>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90"/>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90"/>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90"/>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90"/>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90"/>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90"/>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90"/>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90"/>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90"/>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90"/>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1" name="Google Shape;16841;p90"/>
          <p:cNvGrpSpPr/>
          <p:nvPr/>
        </p:nvGrpSpPr>
        <p:grpSpPr>
          <a:xfrm>
            <a:off x="1796408" y="1981993"/>
            <a:ext cx="372410" cy="372410"/>
            <a:chOff x="1821465" y="1981993"/>
            <a:chExt cx="372410" cy="372410"/>
          </a:xfrm>
        </p:grpSpPr>
        <p:sp>
          <p:nvSpPr>
            <p:cNvPr id="16842" name="Google Shape;16842;p90"/>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90"/>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90"/>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90"/>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90"/>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90"/>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90"/>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90"/>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90"/>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90"/>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90"/>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90"/>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90"/>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90"/>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6" name="Google Shape;16856;p90"/>
          <p:cNvGrpSpPr/>
          <p:nvPr/>
        </p:nvGrpSpPr>
        <p:grpSpPr>
          <a:xfrm>
            <a:off x="2251291" y="1981809"/>
            <a:ext cx="415901" cy="372699"/>
            <a:chOff x="2276348" y="1981809"/>
            <a:chExt cx="415901" cy="372699"/>
          </a:xfrm>
        </p:grpSpPr>
        <p:sp>
          <p:nvSpPr>
            <p:cNvPr id="16857" name="Google Shape;16857;p90"/>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90"/>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90"/>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90"/>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90"/>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90"/>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90"/>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4" name="Google Shape;16864;p90"/>
          <p:cNvGrpSpPr/>
          <p:nvPr/>
        </p:nvGrpSpPr>
        <p:grpSpPr>
          <a:xfrm>
            <a:off x="2749297" y="2009990"/>
            <a:ext cx="372017" cy="316310"/>
            <a:chOff x="2774354" y="2009990"/>
            <a:chExt cx="372017" cy="316310"/>
          </a:xfrm>
        </p:grpSpPr>
        <p:sp>
          <p:nvSpPr>
            <p:cNvPr id="16865" name="Google Shape;16865;p90"/>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90"/>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90"/>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90"/>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90"/>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90"/>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90"/>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90"/>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90"/>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90"/>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90"/>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90"/>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90"/>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90"/>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90"/>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90"/>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90"/>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90"/>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90"/>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90"/>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90"/>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90"/>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90"/>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90"/>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90"/>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90"/>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1" name="Google Shape;16891;p90"/>
          <p:cNvGrpSpPr/>
          <p:nvPr/>
        </p:nvGrpSpPr>
        <p:grpSpPr>
          <a:xfrm>
            <a:off x="3697625" y="1981993"/>
            <a:ext cx="375818" cy="372043"/>
            <a:chOff x="3722682" y="1981993"/>
            <a:chExt cx="375818" cy="372043"/>
          </a:xfrm>
        </p:grpSpPr>
        <p:sp>
          <p:nvSpPr>
            <p:cNvPr id="16892" name="Google Shape;16892;p90"/>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90"/>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90"/>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90"/>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90"/>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90"/>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90"/>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90"/>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90"/>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90"/>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90"/>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90"/>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90"/>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90"/>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90"/>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7" name="Google Shape;16907;p90"/>
          <p:cNvGrpSpPr/>
          <p:nvPr/>
        </p:nvGrpSpPr>
        <p:grpSpPr>
          <a:xfrm>
            <a:off x="4176337" y="1981809"/>
            <a:ext cx="373538" cy="372305"/>
            <a:chOff x="4201394" y="1981809"/>
            <a:chExt cx="373538" cy="372305"/>
          </a:xfrm>
        </p:grpSpPr>
        <p:sp>
          <p:nvSpPr>
            <p:cNvPr id="16908" name="Google Shape;16908;p90"/>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90"/>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90"/>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90"/>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90"/>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90"/>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90"/>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90"/>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90"/>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90"/>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90"/>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90"/>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90"/>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90"/>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90"/>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90"/>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4" name="Google Shape;16924;p90"/>
          <p:cNvGrpSpPr/>
          <p:nvPr/>
        </p:nvGrpSpPr>
        <p:grpSpPr>
          <a:xfrm>
            <a:off x="4634601" y="1500266"/>
            <a:ext cx="422743" cy="377784"/>
            <a:chOff x="4659658" y="1500266"/>
            <a:chExt cx="422743" cy="377784"/>
          </a:xfrm>
        </p:grpSpPr>
        <p:sp>
          <p:nvSpPr>
            <p:cNvPr id="16925" name="Google Shape;16925;p90"/>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90"/>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90"/>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90"/>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90"/>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90"/>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90"/>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90"/>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90"/>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90"/>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90"/>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90"/>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90"/>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90"/>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90"/>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90"/>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90"/>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2" name="Google Shape;16942;p90"/>
          <p:cNvGrpSpPr/>
          <p:nvPr/>
        </p:nvGrpSpPr>
        <p:grpSpPr>
          <a:xfrm>
            <a:off x="5186349" y="1513504"/>
            <a:ext cx="260394" cy="351202"/>
            <a:chOff x="5211406" y="1513504"/>
            <a:chExt cx="260394" cy="351202"/>
          </a:xfrm>
        </p:grpSpPr>
        <p:sp>
          <p:nvSpPr>
            <p:cNvPr id="16943" name="Google Shape;16943;p90"/>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90"/>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90"/>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90"/>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90"/>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90"/>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90"/>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90"/>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90"/>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90"/>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90"/>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90"/>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90"/>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6" name="Google Shape;16956;p90"/>
          <p:cNvGrpSpPr/>
          <p:nvPr/>
        </p:nvGrpSpPr>
        <p:grpSpPr>
          <a:xfrm>
            <a:off x="5607545" y="1513216"/>
            <a:ext cx="366722" cy="351779"/>
            <a:chOff x="5632602" y="1513216"/>
            <a:chExt cx="366722" cy="351779"/>
          </a:xfrm>
        </p:grpSpPr>
        <p:sp>
          <p:nvSpPr>
            <p:cNvPr id="16957" name="Google Shape;16957;p90"/>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90"/>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90"/>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90"/>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90"/>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90"/>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90"/>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90"/>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5" name="Google Shape;16965;p90"/>
          <p:cNvGrpSpPr/>
          <p:nvPr/>
        </p:nvGrpSpPr>
        <p:grpSpPr>
          <a:xfrm>
            <a:off x="6064315" y="1527136"/>
            <a:ext cx="401902" cy="323965"/>
            <a:chOff x="6089372" y="1527136"/>
            <a:chExt cx="401902" cy="323965"/>
          </a:xfrm>
        </p:grpSpPr>
        <p:sp>
          <p:nvSpPr>
            <p:cNvPr id="16966" name="Google Shape;16966;p90"/>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90"/>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90"/>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90"/>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90"/>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90"/>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90"/>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90"/>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90"/>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90"/>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90"/>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90"/>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90"/>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90"/>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90"/>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90"/>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90"/>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90"/>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90"/>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90"/>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90"/>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90"/>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90"/>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90"/>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90"/>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90"/>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90"/>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90"/>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90"/>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90"/>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6" name="Google Shape;16996;p90"/>
          <p:cNvGrpSpPr/>
          <p:nvPr/>
        </p:nvGrpSpPr>
        <p:grpSpPr>
          <a:xfrm>
            <a:off x="6554378" y="1527897"/>
            <a:ext cx="370103" cy="322445"/>
            <a:chOff x="6579435" y="1527897"/>
            <a:chExt cx="370103" cy="322445"/>
          </a:xfrm>
        </p:grpSpPr>
        <p:sp>
          <p:nvSpPr>
            <p:cNvPr id="16997" name="Google Shape;16997;p90"/>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90"/>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90"/>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90"/>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90"/>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90"/>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90"/>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90"/>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90"/>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90"/>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90"/>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90"/>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90"/>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90"/>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90"/>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90"/>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90"/>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90"/>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90"/>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90"/>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90"/>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8" name="Google Shape;17018;p90"/>
          <p:cNvGrpSpPr/>
          <p:nvPr/>
        </p:nvGrpSpPr>
        <p:grpSpPr>
          <a:xfrm>
            <a:off x="6963830" y="1538854"/>
            <a:ext cx="499920" cy="300136"/>
            <a:chOff x="6988887" y="1538854"/>
            <a:chExt cx="499920" cy="300136"/>
          </a:xfrm>
        </p:grpSpPr>
        <p:sp>
          <p:nvSpPr>
            <p:cNvPr id="17019" name="Google Shape;17019;p90"/>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90"/>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90"/>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90"/>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90"/>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90"/>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90"/>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90"/>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90"/>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90"/>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90"/>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90"/>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90"/>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2" name="Google Shape;17032;p90"/>
          <p:cNvGrpSpPr/>
          <p:nvPr/>
        </p:nvGrpSpPr>
        <p:grpSpPr>
          <a:xfrm>
            <a:off x="8025302" y="1520687"/>
            <a:ext cx="279321" cy="336837"/>
            <a:chOff x="8050359" y="1520687"/>
            <a:chExt cx="279321" cy="336837"/>
          </a:xfrm>
        </p:grpSpPr>
        <p:sp>
          <p:nvSpPr>
            <p:cNvPr id="17033" name="Google Shape;17033;p90"/>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90"/>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90"/>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90"/>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90"/>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90"/>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90"/>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90"/>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90"/>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90"/>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90"/>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90"/>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90"/>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6" name="Google Shape;17046;p90"/>
          <p:cNvGrpSpPr/>
          <p:nvPr/>
        </p:nvGrpSpPr>
        <p:grpSpPr>
          <a:xfrm>
            <a:off x="6068850" y="2461832"/>
            <a:ext cx="364441" cy="339091"/>
            <a:chOff x="6093907" y="2461832"/>
            <a:chExt cx="364441" cy="339091"/>
          </a:xfrm>
        </p:grpSpPr>
        <p:sp>
          <p:nvSpPr>
            <p:cNvPr id="17047" name="Google Shape;17047;p90"/>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90"/>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90"/>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90"/>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90"/>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90"/>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90"/>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90"/>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90"/>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90"/>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7" name="Google Shape;17057;p90"/>
          <p:cNvGrpSpPr/>
          <p:nvPr/>
        </p:nvGrpSpPr>
        <p:grpSpPr>
          <a:xfrm>
            <a:off x="4651274" y="1980866"/>
            <a:ext cx="377680" cy="377680"/>
            <a:chOff x="4676331" y="1980866"/>
            <a:chExt cx="377680" cy="377680"/>
          </a:xfrm>
        </p:grpSpPr>
        <p:sp>
          <p:nvSpPr>
            <p:cNvPr id="17058" name="Google Shape;17058;p90"/>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90"/>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90"/>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90"/>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90"/>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90"/>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90"/>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90"/>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90"/>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90"/>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90"/>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90"/>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90"/>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90"/>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90"/>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90"/>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90"/>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90"/>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90"/>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7" name="Google Shape;17077;p90"/>
          <p:cNvGrpSpPr/>
          <p:nvPr/>
        </p:nvGrpSpPr>
        <p:grpSpPr>
          <a:xfrm>
            <a:off x="7501185" y="1522968"/>
            <a:ext cx="357651" cy="332275"/>
            <a:chOff x="7526242" y="1522968"/>
            <a:chExt cx="357651" cy="332275"/>
          </a:xfrm>
        </p:grpSpPr>
        <p:sp>
          <p:nvSpPr>
            <p:cNvPr id="17078" name="Google Shape;17078;p90"/>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90"/>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90"/>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90"/>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90"/>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90"/>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90"/>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90"/>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90"/>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90"/>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90"/>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90"/>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90"/>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90"/>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90"/>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90"/>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4" name="Google Shape;17094;p90"/>
          <p:cNvGrpSpPr/>
          <p:nvPr/>
        </p:nvGrpSpPr>
        <p:grpSpPr>
          <a:xfrm>
            <a:off x="3225729" y="1982386"/>
            <a:ext cx="371650" cy="371624"/>
            <a:chOff x="3250786" y="1982386"/>
            <a:chExt cx="371650" cy="371624"/>
          </a:xfrm>
        </p:grpSpPr>
        <p:sp>
          <p:nvSpPr>
            <p:cNvPr id="17095" name="Google Shape;17095;p90"/>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90"/>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90"/>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90"/>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90"/>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90"/>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90"/>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90"/>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90"/>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90"/>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90"/>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90"/>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90"/>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90"/>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90"/>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90"/>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90"/>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90"/>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90"/>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90"/>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90"/>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90"/>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90"/>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90"/>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90"/>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90"/>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90"/>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90"/>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90"/>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90"/>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5" name="Google Shape;17125;p90"/>
          <p:cNvGrpSpPr/>
          <p:nvPr/>
        </p:nvGrpSpPr>
        <p:grpSpPr>
          <a:xfrm>
            <a:off x="1317329" y="2916322"/>
            <a:ext cx="373538" cy="331515"/>
            <a:chOff x="1342386" y="2916322"/>
            <a:chExt cx="373538" cy="331515"/>
          </a:xfrm>
        </p:grpSpPr>
        <p:sp>
          <p:nvSpPr>
            <p:cNvPr id="17126" name="Google Shape;17126;p90"/>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90"/>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90"/>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90"/>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90"/>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90"/>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90"/>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90"/>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90"/>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90"/>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90"/>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7" name="Google Shape;17137;p90"/>
          <p:cNvGrpSpPr/>
          <p:nvPr/>
        </p:nvGrpSpPr>
        <p:grpSpPr>
          <a:xfrm>
            <a:off x="2269065" y="2946600"/>
            <a:ext cx="373931" cy="271351"/>
            <a:chOff x="2294122" y="2946600"/>
            <a:chExt cx="373931" cy="271351"/>
          </a:xfrm>
        </p:grpSpPr>
        <p:sp>
          <p:nvSpPr>
            <p:cNvPr id="17138" name="Google Shape;17138;p90"/>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90"/>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90"/>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90"/>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90"/>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90"/>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90"/>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90"/>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90"/>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90"/>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90"/>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90"/>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90"/>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90"/>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90"/>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90"/>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90"/>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90"/>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90"/>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90"/>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90"/>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90"/>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90"/>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90"/>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90"/>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90"/>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90"/>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90"/>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90"/>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90"/>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8" name="Google Shape;17168;p90"/>
          <p:cNvGrpSpPr/>
          <p:nvPr/>
        </p:nvGrpSpPr>
        <p:grpSpPr>
          <a:xfrm>
            <a:off x="2744762" y="2907251"/>
            <a:ext cx="373905" cy="349682"/>
            <a:chOff x="2769819" y="2907251"/>
            <a:chExt cx="373905" cy="349682"/>
          </a:xfrm>
        </p:grpSpPr>
        <p:sp>
          <p:nvSpPr>
            <p:cNvPr id="17169" name="Google Shape;17169;p90"/>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90"/>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90"/>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90"/>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90"/>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90"/>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90"/>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90"/>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90"/>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90"/>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90"/>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90"/>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90"/>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90"/>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90"/>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90"/>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90"/>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6" name="Google Shape;17186;p90"/>
          <p:cNvGrpSpPr/>
          <p:nvPr/>
        </p:nvGrpSpPr>
        <p:grpSpPr>
          <a:xfrm>
            <a:off x="3221193" y="2895245"/>
            <a:ext cx="375792" cy="373800"/>
            <a:chOff x="3246251" y="2895245"/>
            <a:chExt cx="375792" cy="373800"/>
          </a:xfrm>
        </p:grpSpPr>
        <p:sp>
          <p:nvSpPr>
            <p:cNvPr id="17187" name="Google Shape;17187;p90"/>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90"/>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90"/>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90"/>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90"/>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90"/>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90"/>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90"/>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90"/>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90"/>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90"/>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90"/>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90"/>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90"/>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1" name="Google Shape;17201;p90"/>
          <p:cNvGrpSpPr/>
          <p:nvPr/>
        </p:nvGrpSpPr>
        <p:grpSpPr>
          <a:xfrm>
            <a:off x="3766125" y="2895454"/>
            <a:ext cx="234650" cy="373590"/>
            <a:chOff x="3791182" y="2895454"/>
            <a:chExt cx="234650" cy="373590"/>
          </a:xfrm>
        </p:grpSpPr>
        <p:sp>
          <p:nvSpPr>
            <p:cNvPr id="17202" name="Google Shape;17202;p90"/>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90"/>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90"/>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90"/>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90"/>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90"/>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90"/>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90"/>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90"/>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1" name="Google Shape;17211;p90"/>
          <p:cNvGrpSpPr/>
          <p:nvPr/>
        </p:nvGrpSpPr>
        <p:grpSpPr>
          <a:xfrm>
            <a:off x="7017938" y="2489463"/>
            <a:ext cx="364441" cy="256225"/>
            <a:chOff x="7042995" y="2489463"/>
            <a:chExt cx="364441" cy="256225"/>
          </a:xfrm>
        </p:grpSpPr>
        <p:sp>
          <p:nvSpPr>
            <p:cNvPr id="17212" name="Google Shape;17212;p90"/>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90"/>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90"/>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90"/>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90"/>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90"/>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90"/>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90"/>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90"/>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1" name="Google Shape;17221;p90"/>
          <p:cNvGrpSpPr/>
          <p:nvPr/>
        </p:nvGrpSpPr>
        <p:grpSpPr>
          <a:xfrm>
            <a:off x="7492115" y="2437007"/>
            <a:ext cx="364284" cy="361243"/>
            <a:chOff x="7517172" y="2437007"/>
            <a:chExt cx="364284" cy="361243"/>
          </a:xfrm>
        </p:grpSpPr>
        <p:sp>
          <p:nvSpPr>
            <p:cNvPr id="17222" name="Google Shape;17222;p90"/>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90"/>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90"/>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90"/>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90"/>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90"/>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90"/>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90"/>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90"/>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90"/>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90"/>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90"/>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90"/>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90"/>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90"/>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90"/>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90"/>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90"/>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90"/>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90"/>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90"/>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3" name="Google Shape;17243;p90"/>
          <p:cNvGrpSpPr/>
          <p:nvPr/>
        </p:nvGrpSpPr>
        <p:grpSpPr>
          <a:xfrm>
            <a:off x="7981418" y="2436954"/>
            <a:ext cx="335290" cy="361321"/>
            <a:chOff x="8006475" y="2436954"/>
            <a:chExt cx="335290" cy="361321"/>
          </a:xfrm>
        </p:grpSpPr>
        <p:sp>
          <p:nvSpPr>
            <p:cNvPr id="17244" name="Google Shape;17244;p90"/>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90"/>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90"/>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90"/>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90"/>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90"/>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90"/>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90"/>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90"/>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90"/>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90"/>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90"/>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90"/>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90"/>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90"/>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90"/>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90"/>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90"/>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90"/>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3" name="Google Shape;17263;p90"/>
          <p:cNvGrpSpPr/>
          <p:nvPr/>
        </p:nvGrpSpPr>
        <p:grpSpPr>
          <a:xfrm>
            <a:off x="5571604" y="2909139"/>
            <a:ext cx="394326" cy="349682"/>
            <a:chOff x="5596661" y="2909139"/>
            <a:chExt cx="394326" cy="349682"/>
          </a:xfrm>
        </p:grpSpPr>
        <p:sp>
          <p:nvSpPr>
            <p:cNvPr id="17264" name="Google Shape;17264;p90"/>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90"/>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90"/>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90"/>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90"/>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90"/>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90"/>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90"/>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90"/>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90"/>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90"/>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90"/>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90"/>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90"/>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90"/>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90"/>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0" name="Google Shape;17280;p90"/>
          <p:cNvGrpSpPr/>
          <p:nvPr/>
        </p:nvGrpSpPr>
        <p:grpSpPr>
          <a:xfrm>
            <a:off x="849601" y="2914408"/>
            <a:ext cx="356891" cy="335709"/>
            <a:chOff x="874658" y="2914408"/>
            <a:chExt cx="356891" cy="335709"/>
          </a:xfrm>
        </p:grpSpPr>
        <p:sp>
          <p:nvSpPr>
            <p:cNvPr id="17281" name="Google Shape;17281;p90"/>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90"/>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90"/>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90"/>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90"/>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90"/>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90"/>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90"/>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90"/>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90"/>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90"/>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90"/>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90"/>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90"/>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90"/>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90"/>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90"/>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90"/>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90"/>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90"/>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1" name="Google Shape;17301;p90"/>
          <p:cNvGrpSpPr/>
          <p:nvPr/>
        </p:nvGrpSpPr>
        <p:grpSpPr>
          <a:xfrm>
            <a:off x="4205855" y="2929193"/>
            <a:ext cx="308813" cy="306165"/>
            <a:chOff x="4230912" y="2929193"/>
            <a:chExt cx="308813" cy="306165"/>
          </a:xfrm>
        </p:grpSpPr>
        <p:sp>
          <p:nvSpPr>
            <p:cNvPr id="17302" name="Google Shape;17302;p90"/>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90"/>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90"/>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90"/>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90"/>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90"/>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90"/>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90"/>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90"/>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90"/>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90"/>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90"/>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90"/>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90"/>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90"/>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7" name="Google Shape;17317;p90"/>
          <p:cNvGrpSpPr/>
          <p:nvPr/>
        </p:nvGrpSpPr>
        <p:grpSpPr>
          <a:xfrm>
            <a:off x="4602829" y="3401089"/>
            <a:ext cx="409111" cy="267944"/>
            <a:chOff x="4627886" y="3401089"/>
            <a:chExt cx="409111" cy="267944"/>
          </a:xfrm>
        </p:grpSpPr>
        <p:sp>
          <p:nvSpPr>
            <p:cNvPr id="17318" name="Google Shape;17318;p90"/>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90"/>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90"/>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90"/>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90"/>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90"/>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90"/>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90"/>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90"/>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90"/>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90"/>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9" name="Google Shape;17329;p90"/>
          <p:cNvGrpSpPr/>
          <p:nvPr/>
        </p:nvGrpSpPr>
        <p:grpSpPr>
          <a:xfrm>
            <a:off x="4627419" y="2898915"/>
            <a:ext cx="386016" cy="384495"/>
            <a:chOff x="4652476" y="2898915"/>
            <a:chExt cx="386016" cy="384495"/>
          </a:xfrm>
        </p:grpSpPr>
        <p:sp>
          <p:nvSpPr>
            <p:cNvPr id="17330" name="Google Shape;17330;p90"/>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90"/>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90"/>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90"/>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90"/>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90"/>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90"/>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90"/>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90"/>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9" name="Google Shape;17339;p90"/>
          <p:cNvGrpSpPr/>
          <p:nvPr/>
        </p:nvGrpSpPr>
        <p:grpSpPr>
          <a:xfrm>
            <a:off x="5131874" y="2922194"/>
            <a:ext cx="324699" cy="347611"/>
            <a:chOff x="5156931" y="2922194"/>
            <a:chExt cx="324699" cy="347611"/>
          </a:xfrm>
        </p:grpSpPr>
        <p:sp>
          <p:nvSpPr>
            <p:cNvPr id="17340" name="Google Shape;17340;p90"/>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90"/>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90"/>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90"/>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90"/>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90"/>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90"/>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90"/>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90"/>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90"/>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90"/>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90"/>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90"/>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90"/>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90"/>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90"/>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6" name="Google Shape;17356;p90"/>
          <p:cNvGrpSpPr/>
          <p:nvPr/>
        </p:nvGrpSpPr>
        <p:grpSpPr>
          <a:xfrm>
            <a:off x="6061274" y="2905337"/>
            <a:ext cx="364441" cy="364834"/>
            <a:chOff x="6086331" y="2905337"/>
            <a:chExt cx="364441" cy="364834"/>
          </a:xfrm>
        </p:grpSpPr>
        <p:sp>
          <p:nvSpPr>
            <p:cNvPr id="17357" name="Google Shape;17357;p90"/>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90"/>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90"/>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90"/>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90"/>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90"/>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3" name="Google Shape;17363;p90"/>
          <p:cNvGrpSpPr/>
          <p:nvPr/>
        </p:nvGrpSpPr>
        <p:grpSpPr>
          <a:xfrm>
            <a:off x="6529002" y="2907251"/>
            <a:ext cx="377706" cy="377680"/>
            <a:chOff x="6554059" y="2907251"/>
            <a:chExt cx="377706" cy="377680"/>
          </a:xfrm>
        </p:grpSpPr>
        <p:sp>
          <p:nvSpPr>
            <p:cNvPr id="17364" name="Google Shape;17364;p90"/>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90"/>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90"/>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90"/>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90"/>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90"/>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90"/>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90"/>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90"/>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90"/>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90"/>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90"/>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90"/>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90"/>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90"/>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90"/>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90"/>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90"/>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90"/>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90"/>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90"/>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5" name="Google Shape;17385;p90"/>
          <p:cNvGrpSpPr/>
          <p:nvPr/>
        </p:nvGrpSpPr>
        <p:grpSpPr>
          <a:xfrm>
            <a:off x="7466739" y="2945446"/>
            <a:ext cx="400801" cy="317542"/>
            <a:chOff x="7491796" y="2945446"/>
            <a:chExt cx="400801" cy="317542"/>
          </a:xfrm>
        </p:grpSpPr>
        <p:sp>
          <p:nvSpPr>
            <p:cNvPr id="17386" name="Google Shape;17386;p90"/>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90"/>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90"/>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90"/>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90"/>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90"/>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90"/>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90"/>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90"/>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90"/>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90"/>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90"/>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90"/>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90"/>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90"/>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90"/>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90"/>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90"/>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90"/>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90"/>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90"/>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90"/>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8" name="Google Shape;17408;p90"/>
          <p:cNvGrpSpPr/>
          <p:nvPr/>
        </p:nvGrpSpPr>
        <p:grpSpPr>
          <a:xfrm>
            <a:off x="7020586" y="2907723"/>
            <a:ext cx="345304" cy="365857"/>
            <a:chOff x="7045643" y="2907723"/>
            <a:chExt cx="345304" cy="365857"/>
          </a:xfrm>
        </p:grpSpPr>
        <p:sp>
          <p:nvSpPr>
            <p:cNvPr id="17409" name="Google Shape;17409;p90"/>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90"/>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90"/>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90"/>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90"/>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90"/>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90"/>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90"/>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90"/>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90"/>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90"/>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90"/>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90"/>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90"/>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90"/>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90"/>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90"/>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90"/>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90"/>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8" name="Google Shape;17428;p90"/>
          <p:cNvGrpSpPr/>
          <p:nvPr/>
        </p:nvGrpSpPr>
        <p:grpSpPr>
          <a:xfrm>
            <a:off x="7967786" y="2907251"/>
            <a:ext cx="347794" cy="366328"/>
            <a:chOff x="7992843" y="2907251"/>
            <a:chExt cx="347794" cy="366328"/>
          </a:xfrm>
        </p:grpSpPr>
        <p:sp>
          <p:nvSpPr>
            <p:cNvPr id="17429" name="Google Shape;17429;p90"/>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90"/>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90"/>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90"/>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90"/>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90"/>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90"/>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90"/>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90"/>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90"/>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90"/>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90"/>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90"/>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90"/>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90"/>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90"/>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90"/>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90"/>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90"/>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90"/>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90"/>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90"/>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90"/>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90"/>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90"/>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90"/>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90"/>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90"/>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90"/>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90"/>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90"/>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90"/>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90"/>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2" name="Google Shape;17462;p90"/>
          <p:cNvGrpSpPr/>
          <p:nvPr/>
        </p:nvGrpSpPr>
        <p:grpSpPr>
          <a:xfrm>
            <a:off x="848841" y="1512377"/>
            <a:ext cx="398127" cy="353457"/>
            <a:chOff x="873898" y="1512377"/>
            <a:chExt cx="398127" cy="353457"/>
          </a:xfrm>
        </p:grpSpPr>
        <p:sp>
          <p:nvSpPr>
            <p:cNvPr id="17463" name="Google Shape;17463;p90"/>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90"/>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90"/>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90"/>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90"/>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90"/>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90"/>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90"/>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90"/>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90"/>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90"/>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90"/>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90"/>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90"/>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90"/>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90"/>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90"/>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90"/>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90"/>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2" name="Google Shape;17482;p90"/>
          <p:cNvGrpSpPr/>
          <p:nvPr/>
        </p:nvGrpSpPr>
        <p:grpSpPr>
          <a:xfrm>
            <a:off x="1399067" y="1515680"/>
            <a:ext cx="246762" cy="347139"/>
            <a:chOff x="1424125" y="1515680"/>
            <a:chExt cx="246762" cy="347139"/>
          </a:xfrm>
        </p:grpSpPr>
        <p:sp>
          <p:nvSpPr>
            <p:cNvPr id="17483" name="Google Shape;17483;p90"/>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90"/>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90"/>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90"/>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90"/>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90"/>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90"/>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90"/>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90"/>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90"/>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90"/>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90"/>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90"/>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90"/>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90"/>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90"/>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90"/>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90"/>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90"/>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90"/>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3" name="Google Shape;17503;p90"/>
          <p:cNvGrpSpPr/>
          <p:nvPr/>
        </p:nvGrpSpPr>
        <p:grpSpPr>
          <a:xfrm>
            <a:off x="2294441" y="1512744"/>
            <a:ext cx="352697" cy="352723"/>
            <a:chOff x="2319498" y="1512744"/>
            <a:chExt cx="352697" cy="352723"/>
          </a:xfrm>
        </p:grpSpPr>
        <p:sp>
          <p:nvSpPr>
            <p:cNvPr id="17504" name="Google Shape;17504;p90"/>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90"/>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90"/>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90"/>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90"/>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90"/>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90"/>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90"/>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90"/>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90"/>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90"/>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90"/>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90"/>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90"/>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90"/>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90"/>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90"/>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90"/>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90"/>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3" name="Google Shape;17523;p90"/>
          <p:cNvGrpSpPr/>
          <p:nvPr/>
        </p:nvGrpSpPr>
        <p:grpSpPr>
          <a:xfrm>
            <a:off x="4211544" y="1512666"/>
            <a:ext cx="312981" cy="352697"/>
            <a:chOff x="4236601" y="1512666"/>
            <a:chExt cx="312981" cy="352697"/>
          </a:xfrm>
        </p:grpSpPr>
        <p:sp>
          <p:nvSpPr>
            <p:cNvPr id="17524" name="Google Shape;17524;p90"/>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90"/>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90"/>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90"/>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90"/>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90"/>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90"/>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90"/>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90"/>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90"/>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90"/>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90"/>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90"/>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90"/>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8" name="Google Shape;17538;p90"/>
          <p:cNvGrpSpPr/>
          <p:nvPr/>
        </p:nvGrpSpPr>
        <p:grpSpPr>
          <a:xfrm>
            <a:off x="824618" y="3347716"/>
            <a:ext cx="346300" cy="375818"/>
            <a:chOff x="849675" y="3347716"/>
            <a:chExt cx="346300" cy="375818"/>
          </a:xfrm>
        </p:grpSpPr>
        <p:sp>
          <p:nvSpPr>
            <p:cNvPr id="17539" name="Google Shape;17539;p90"/>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90"/>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90"/>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90"/>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90"/>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90"/>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90"/>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90"/>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90"/>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90"/>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90"/>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90"/>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90"/>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90"/>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90"/>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90"/>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90"/>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6" name="Google Shape;17556;p90"/>
          <p:cNvGrpSpPr/>
          <p:nvPr/>
        </p:nvGrpSpPr>
        <p:grpSpPr>
          <a:xfrm>
            <a:off x="1299162" y="3399202"/>
            <a:ext cx="376578" cy="272846"/>
            <a:chOff x="1324219" y="3399202"/>
            <a:chExt cx="376578" cy="272846"/>
          </a:xfrm>
        </p:grpSpPr>
        <p:sp>
          <p:nvSpPr>
            <p:cNvPr id="17557" name="Google Shape;17557;p90"/>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90"/>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90"/>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90"/>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90"/>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90"/>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90"/>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90"/>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90"/>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90"/>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90"/>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90"/>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90"/>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90"/>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90"/>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90"/>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90"/>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90"/>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90"/>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90"/>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90"/>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90"/>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90"/>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90"/>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90"/>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90"/>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90"/>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90"/>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90"/>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90"/>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90"/>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90"/>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90"/>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0" name="Google Shape;17590;p90"/>
          <p:cNvGrpSpPr/>
          <p:nvPr/>
        </p:nvGrpSpPr>
        <p:grpSpPr>
          <a:xfrm>
            <a:off x="1773706" y="3395401"/>
            <a:ext cx="376185" cy="280448"/>
            <a:chOff x="1798763" y="3395401"/>
            <a:chExt cx="376185" cy="280448"/>
          </a:xfrm>
        </p:grpSpPr>
        <p:sp>
          <p:nvSpPr>
            <p:cNvPr id="17591" name="Google Shape;17591;p90"/>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90"/>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90"/>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90"/>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90"/>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90"/>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90"/>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90"/>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90"/>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90"/>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90"/>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90"/>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90"/>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90"/>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90"/>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90"/>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90"/>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90"/>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90"/>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90"/>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90"/>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90"/>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90"/>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90"/>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90"/>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90"/>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90"/>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90"/>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90"/>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90"/>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90"/>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2" name="Google Shape;17622;p90"/>
          <p:cNvGrpSpPr/>
          <p:nvPr/>
        </p:nvGrpSpPr>
        <p:grpSpPr>
          <a:xfrm>
            <a:off x="2248250" y="3378754"/>
            <a:ext cx="375818" cy="313374"/>
            <a:chOff x="2273307" y="3378754"/>
            <a:chExt cx="375818" cy="313374"/>
          </a:xfrm>
        </p:grpSpPr>
        <p:sp>
          <p:nvSpPr>
            <p:cNvPr id="17623" name="Google Shape;17623;p90"/>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90"/>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90"/>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90"/>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90"/>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90"/>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90"/>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90"/>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90"/>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90"/>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90"/>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90"/>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90"/>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90"/>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90"/>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90"/>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90"/>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90"/>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90"/>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90"/>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90"/>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90"/>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90"/>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90"/>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90"/>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90"/>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90"/>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90"/>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90"/>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90"/>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90"/>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90"/>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90"/>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90"/>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90"/>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90"/>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90"/>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90"/>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90"/>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90"/>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90"/>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90"/>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90"/>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90"/>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90"/>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90"/>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90"/>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90"/>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90"/>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90"/>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90"/>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90"/>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90"/>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90"/>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90"/>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90"/>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90"/>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90"/>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90"/>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90"/>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90"/>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90"/>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90"/>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90"/>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90"/>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90"/>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90"/>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90"/>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90"/>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90"/>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90"/>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90"/>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90"/>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90"/>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90"/>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90"/>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90"/>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90"/>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90"/>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90"/>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90"/>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90"/>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90"/>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90"/>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7" name="Google Shape;17707;p90"/>
          <p:cNvGrpSpPr/>
          <p:nvPr/>
        </p:nvGrpSpPr>
        <p:grpSpPr>
          <a:xfrm>
            <a:off x="2722427" y="3359460"/>
            <a:ext cx="377706" cy="352330"/>
            <a:chOff x="2747484" y="3359460"/>
            <a:chExt cx="377706" cy="352330"/>
          </a:xfrm>
        </p:grpSpPr>
        <p:sp>
          <p:nvSpPr>
            <p:cNvPr id="17708" name="Google Shape;17708;p90"/>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90"/>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90"/>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90"/>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90"/>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90"/>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90"/>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90"/>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90"/>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90"/>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90"/>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90"/>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90"/>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90"/>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90"/>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3" name="Google Shape;17723;p90"/>
          <p:cNvGrpSpPr/>
          <p:nvPr/>
        </p:nvGrpSpPr>
        <p:grpSpPr>
          <a:xfrm>
            <a:off x="3671148" y="3371938"/>
            <a:ext cx="375792" cy="327373"/>
            <a:chOff x="3696205" y="3371938"/>
            <a:chExt cx="375792" cy="327373"/>
          </a:xfrm>
        </p:grpSpPr>
        <p:sp>
          <p:nvSpPr>
            <p:cNvPr id="17724" name="Google Shape;17724;p90"/>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90"/>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90"/>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90"/>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90"/>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90"/>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90"/>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90"/>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90"/>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90"/>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90"/>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90"/>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90"/>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90"/>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90"/>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90"/>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90"/>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90"/>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90"/>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90"/>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90"/>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90"/>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90"/>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7" name="Google Shape;17747;p90"/>
          <p:cNvGrpSpPr/>
          <p:nvPr/>
        </p:nvGrpSpPr>
        <p:grpSpPr>
          <a:xfrm>
            <a:off x="6542267" y="2436849"/>
            <a:ext cx="366722" cy="342892"/>
            <a:chOff x="6567324" y="2436849"/>
            <a:chExt cx="366722" cy="342892"/>
          </a:xfrm>
        </p:grpSpPr>
        <p:sp>
          <p:nvSpPr>
            <p:cNvPr id="17748" name="Google Shape;17748;p90"/>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90"/>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90"/>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90"/>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90"/>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90"/>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90"/>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90"/>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90"/>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90"/>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90"/>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90"/>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0" name="Google Shape;17760;p90"/>
          <p:cNvGrpSpPr/>
          <p:nvPr/>
        </p:nvGrpSpPr>
        <p:grpSpPr>
          <a:xfrm>
            <a:off x="4183913" y="3361347"/>
            <a:ext cx="299349" cy="348188"/>
            <a:chOff x="4208970" y="3361347"/>
            <a:chExt cx="299349" cy="348188"/>
          </a:xfrm>
        </p:grpSpPr>
        <p:sp>
          <p:nvSpPr>
            <p:cNvPr id="17761" name="Google Shape;17761;p90"/>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90"/>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90"/>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90"/>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90"/>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90"/>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90"/>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90"/>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90"/>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90"/>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90"/>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90"/>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90"/>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90"/>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5" name="Google Shape;17775;p90"/>
          <p:cNvGrpSpPr/>
          <p:nvPr/>
        </p:nvGrpSpPr>
        <p:grpSpPr>
          <a:xfrm>
            <a:off x="2761776" y="1512351"/>
            <a:ext cx="366722" cy="353667"/>
            <a:chOff x="2786833" y="1512351"/>
            <a:chExt cx="366722" cy="353667"/>
          </a:xfrm>
        </p:grpSpPr>
        <p:sp>
          <p:nvSpPr>
            <p:cNvPr id="17776" name="Google Shape;17776;p90"/>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90"/>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90"/>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90"/>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90"/>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90"/>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90"/>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90"/>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90"/>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90"/>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90"/>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90"/>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90"/>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90"/>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90"/>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90"/>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90"/>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90"/>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90"/>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90"/>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6" name="Google Shape;17796;p90"/>
          <p:cNvGrpSpPr/>
          <p:nvPr/>
        </p:nvGrpSpPr>
        <p:grpSpPr>
          <a:xfrm>
            <a:off x="1820264" y="1512744"/>
            <a:ext cx="352723" cy="353090"/>
            <a:chOff x="1845321" y="1512744"/>
            <a:chExt cx="352723" cy="353090"/>
          </a:xfrm>
        </p:grpSpPr>
        <p:sp>
          <p:nvSpPr>
            <p:cNvPr id="17797" name="Google Shape;17797;p90"/>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90"/>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90"/>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90"/>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90"/>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90"/>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90"/>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90"/>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90"/>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90"/>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90"/>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8" name="Google Shape;17808;p90"/>
          <p:cNvGrpSpPr/>
          <p:nvPr/>
        </p:nvGrpSpPr>
        <p:grpSpPr>
          <a:xfrm>
            <a:off x="3189395" y="3340533"/>
            <a:ext cx="392465" cy="389896"/>
            <a:chOff x="3214452" y="3340533"/>
            <a:chExt cx="392465" cy="389896"/>
          </a:xfrm>
        </p:grpSpPr>
        <p:sp>
          <p:nvSpPr>
            <p:cNvPr id="17809" name="Google Shape;17809;p90"/>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90"/>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90"/>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90"/>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90"/>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90"/>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90"/>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90"/>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90"/>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90"/>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90"/>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90"/>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90"/>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90"/>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90"/>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90"/>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90"/>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90"/>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90"/>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90"/>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90"/>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90"/>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90"/>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90"/>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90"/>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4" name="Google Shape;17834;p90"/>
          <p:cNvGrpSpPr/>
          <p:nvPr/>
        </p:nvGrpSpPr>
        <p:grpSpPr>
          <a:xfrm>
            <a:off x="3302172" y="1499899"/>
            <a:ext cx="234650" cy="378440"/>
            <a:chOff x="3327229" y="1499899"/>
            <a:chExt cx="234650" cy="378440"/>
          </a:xfrm>
        </p:grpSpPr>
        <p:sp>
          <p:nvSpPr>
            <p:cNvPr id="17835" name="Google Shape;17835;p90"/>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90"/>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90"/>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90"/>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90"/>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90"/>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90"/>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90"/>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90"/>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90"/>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90"/>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90"/>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90"/>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90"/>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90"/>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90"/>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90"/>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90"/>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90"/>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90"/>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90"/>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6" name="Google Shape;17856;p90"/>
          <p:cNvGrpSpPr/>
          <p:nvPr/>
        </p:nvGrpSpPr>
        <p:grpSpPr>
          <a:xfrm>
            <a:off x="3710496" y="1530151"/>
            <a:ext cx="366722" cy="317962"/>
            <a:chOff x="3735553" y="1530151"/>
            <a:chExt cx="366722" cy="317962"/>
          </a:xfrm>
        </p:grpSpPr>
        <p:sp>
          <p:nvSpPr>
            <p:cNvPr id="17857" name="Google Shape;17857;p90"/>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90"/>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90"/>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90"/>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90"/>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90"/>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90"/>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90"/>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90"/>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90"/>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90"/>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90"/>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9" name="Google Shape;17869;p90"/>
          <p:cNvGrpSpPr/>
          <p:nvPr/>
        </p:nvGrpSpPr>
        <p:grpSpPr>
          <a:xfrm>
            <a:off x="841265" y="2469775"/>
            <a:ext cx="379226" cy="322733"/>
            <a:chOff x="866322" y="2469775"/>
            <a:chExt cx="379226" cy="322733"/>
          </a:xfrm>
        </p:grpSpPr>
        <p:sp>
          <p:nvSpPr>
            <p:cNvPr id="17870" name="Google Shape;17870;p90"/>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90"/>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90"/>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90"/>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90"/>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90"/>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90"/>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90"/>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90"/>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90"/>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90"/>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90"/>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90"/>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90"/>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90"/>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90"/>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90"/>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90"/>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90"/>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90"/>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90"/>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90"/>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90"/>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90"/>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90"/>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90"/>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6" name="Google Shape;17896;p90"/>
          <p:cNvGrpSpPr/>
          <p:nvPr/>
        </p:nvGrpSpPr>
        <p:grpSpPr>
          <a:xfrm>
            <a:off x="1303330" y="2500814"/>
            <a:ext cx="404183" cy="289151"/>
            <a:chOff x="1328387" y="2500814"/>
            <a:chExt cx="404183" cy="289151"/>
          </a:xfrm>
        </p:grpSpPr>
        <p:sp>
          <p:nvSpPr>
            <p:cNvPr id="17897" name="Google Shape;17897;p90"/>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90"/>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90"/>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90"/>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90"/>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90"/>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90"/>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90"/>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90"/>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90"/>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90"/>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90"/>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90"/>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90"/>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90"/>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90"/>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90"/>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90"/>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90"/>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90"/>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90"/>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90"/>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90"/>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90"/>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90"/>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90"/>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90"/>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90"/>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90"/>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6" name="Google Shape;17926;p90"/>
          <p:cNvGrpSpPr/>
          <p:nvPr/>
        </p:nvGrpSpPr>
        <p:grpSpPr>
          <a:xfrm>
            <a:off x="1796408" y="2495702"/>
            <a:ext cx="365988" cy="270801"/>
            <a:chOff x="1821465" y="2495702"/>
            <a:chExt cx="365988" cy="270801"/>
          </a:xfrm>
        </p:grpSpPr>
        <p:sp>
          <p:nvSpPr>
            <p:cNvPr id="17927" name="Google Shape;17927;p90"/>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90"/>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90"/>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90"/>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90"/>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90"/>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90"/>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4" name="Google Shape;17934;p90"/>
          <p:cNvGrpSpPr/>
          <p:nvPr/>
        </p:nvGrpSpPr>
        <p:grpSpPr>
          <a:xfrm>
            <a:off x="3700666" y="2455776"/>
            <a:ext cx="354977" cy="351202"/>
            <a:chOff x="3725723" y="2455776"/>
            <a:chExt cx="354977" cy="351202"/>
          </a:xfrm>
        </p:grpSpPr>
        <p:sp>
          <p:nvSpPr>
            <p:cNvPr id="17935" name="Google Shape;17935;p90"/>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90"/>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90"/>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90"/>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90"/>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90"/>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90"/>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90"/>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90"/>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90"/>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90"/>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90"/>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90"/>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8" name="Google Shape;17948;p90"/>
          <p:cNvGrpSpPr/>
          <p:nvPr/>
        </p:nvGrpSpPr>
        <p:grpSpPr>
          <a:xfrm>
            <a:off x="5201108" y="1977641"/>
            <a:ext cx="230482" cy="388847"/>
            <a:chOff x="5226165" y="1977641"/>
            <a:chExt cx="230482" cy="388847"/>
          </a:xfrm>
        </p:grpSpPr>
        <p:sp>
          <p:nvSpPr>
            <p:cNvPr id="17949" name="Google Shape;17949;p90"/>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90"/>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90"/>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90"/>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90"/>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90"/>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90"/>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90"/>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90"/>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90"/>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90"/>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90"/>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1" name="Google Shape;17961;p90"/>
          <p:cNvGrpSpPr/>
          <p:nvPr/>
        </p:nvGrpSpPr>
        <p:grpSpPr>
          <a:xfrm>
            <a:off x="5607545" y="2025510"/>
            <a:ext cx="370130" cy="287264"/>
            <a:chOff x="5632602" y="2025510"/>
            <a:chExt cx="370130" cy="287264"/>
          </a:xfrm>
        </p:grpSpPr>
        <p:sp>
          <p:nvSpPr>
            <p:cNvPr id="17962" name="Google Shape;17962;p90"/>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90"/>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90"/>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90"/>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90"/>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90"/>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90"/>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90"/>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90"/>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90"/>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90"/>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90"/>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90"/>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90"/>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90"/>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90"/>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90"/>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90"/>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0" name="Google Shape;17980;p90"/>
          <p:cNvGrpSpPr/>
          <p:nvPr/>
        </p:nvGrpSpPr>
        <p:grpSpPr>
          <a:xfrm>
            <a:off x="4187321" y="2456537"/>
            <a:ext cx="331515" cy="330021"/>
            <a:chOff x="4212378" y="2456537"/>
            <a:chExt cx="331515" cy="330021"/>
          </a:xfrm>
        </p:grpSpPr>
        <p:sp>
          <p:nvSpPr>
            <p:cNvPr id="17981" name="Google Shape;17981;p90"/>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90"/>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90"/>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90"/>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90"/>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90"/>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90"/>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90"/>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90"/>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0" name="Google Shape;17990;p90"/>
          <p:cNvGrpSpPr/>
          <p:nvPr/>
        </p:nvGrpSpPr>
        <p:grpSpPr>
          <a:xfrm>
            <a:off x="6150956" y="1977825"/>
            <a:ext cx="235411" cy="347427"/>
            <a:chOff x="6176013" y="1977825"/>
            <a:chExt cx="235411" cy="347427"/>
          </a:xfrm>
        </p:grpSpPr>
        <p:sp>
          <p:nvSpPr>
            <p:cNvPr id="17991" name="Google Shape;17991;p90"/>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90"/>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90"/>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90"/>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90"/>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90"/>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90"/>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90"/>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90"/>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90"/>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90"/>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90"/>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90"/>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90"/>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90"/>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90"/>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90"/>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8" name="Google Shape;18008;p90"/>
          <p:cNvGrpSpPr/>
          <p:nvPr/>
        </p:nvGrpSpPr>
        <p:grpSpPr>
          <a:xfrm>
            <a:off x="6627020" y="1977458"/>
            <a:ext cx="235778" cy="347794"/>
            <a:chOff x="6652077" y="1977458"/>
            <a:chExt cx="235778" cy="347794"/>
          </a:xfrm>
        </p:grpSpPr>
        <p:sp>
          <p:nvSpPr>
            <p:cNvPr id="18009" name="Google Shape;18009;p90"/>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90"/>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90"/>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90"/>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90"/>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90"/>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90"/>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90"/>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90"/>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90"/>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90"/>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90"/>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90"/>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90"/>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90"/>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90"/>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5" name="Google Shape;18025;p90"/>
          <p:cNvGrpSpPr/>
          <p:nvPr/>
        </p:nvGrpSpPr>
        <p:grpSpPr>
          <a:xfrm>
            <a:off x="7047456" y="1997512"/>
            <a:ext cx="394352" cy="308052"/>
            <a:chOff x="7072513" y="1997512"/>
            <a:chExt cx="394352" cy="308052"/>
          </a:xfrm>
        </p:grpSpPr>
        <p:sp>
          <p:nvSpPr>
            <p:cNvPr id="18026" name="Google Shape;18026;p90"/>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90"/>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90"/>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90"/>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90"/>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90"/>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90"/>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90"/>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90"/>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90"/>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90"/>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7" name="Google Shape;18037;p90"/>
          <p:cNvGrpSpPr/>
          <p:nvPr/>
        </p:nvGrpSpPr>
        <p:grpSpPr>
          <a:xfrm>
            <a:off x="7551151" y="1977825"/>
            <a:ext cx="292533" cy="347454"/>
            <a:chOff x="7576208" y="1977825"/>
            <a:chExt cx="292533" cy="347454"/>
          </a:xfrm>
        </p:grpSpPr>
        <p:sp>
          <p:nvSpPr>
            <p:cNvPr id="18038" name="Google Shape;18038;p90"/>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90"/>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90"/>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90"/>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90"/>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90"/>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90"/>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90"/>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90"/>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90"/>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90"/>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90"/>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90"/>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1" name="Google Shape;18051;p90"/>
          <p:cNvGrpSpPr/>
          <p:nvPr/>
        </p:nvGrpSpPr>
        <p:grpSpPr>
          <a:xfrm>
            <a:off x="7998825" y="1977458"/>
            <a:ext cx="320557" cy="347794"/>
            <a:chOff x="8023882" y="1977458"/>
            <a:chExt cx="320557" cy="347794"/>
          </a:xfrm>
        </p:grpSpPr>
        <p:sp>
          <p:nvSpPr>
            <p:cNvPr id="18052" name="Google Shape;18052;p90"/>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90"/>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90"/>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90"/>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90"/>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90"/>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90"/>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90"/>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90"/>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90"/>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90"/>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90"/>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90"/>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90"/>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90"/>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90"/>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90"/>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90"/>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90"/>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90"/>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90"/>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90"/>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90"/>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90"/>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90"/>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90"/>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90"/>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90"/>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90"/>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90"/>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90"/>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90"/>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90"/>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90"/>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90"/>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90"/>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90"/>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90"/>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90"/>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90"/>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2" name="Google Shape;18092;p90"/>
          <p:cNvGrpSpPr/>
          <p:nvPr/>
        </p:nvGrpSpPr>
        <p:grpSpPr>
          <a:xfrm>
            <a:off x="5602617" y="2444819"/>
            <a:ext cx="345147" cy="342630"/>
            <a:chOff x="5627674" y="2444819"/>
            <a:chExt cx="345147" cy="342630"/>
          </a:xfrm>
        </p:grpSpPr>
        <p:sp>
          <p:nvSpPr>
            <p:cNvPr id="18093" name="Google Shape;18093;p90"/>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90"/>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90"/>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90"/>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90"/>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8" name="Google Shape;18098;p90"/>
          <p:cNvGrpSpPr/>
          <p:nvPr/>
        </p:nvGrpSpPr>
        <p:grpSpPr>
          <a:xfrm>
            <a:off x="4628939" y="2440257"/>
            <a:ext cx="396607" cy="348555"/>
            <a:chOff x="4653996" y="2440257"/>
            <a:chExt cx="396607" cy="348555"/>
          </a:xfrm>
        </p:grpSpPr>
        <p:sp>
          <p:nvSpPr>
            <p:cNvPr id="18099" name="Google Shape;18099;p90"/>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90"/>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90"/>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90"/>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90"/>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90"/>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90"/>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90"/>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90"/>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90"/>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90"/>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90"/>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90"/>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90"/>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90"/>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90"/>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90"/>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90"/>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7" name="Google Shape;18117;p90"/>
          <p:cNvGrpSpPr/>
          <p:nvPr/>
        </p:nvGrpSpPr>
        <p:grpSpPr>
          <a:xfrm>
            <a:off x="1829334" y="2895140"/>
            <a:ext cx="301630" cy="374272"/>
            <a:chOff x="1854391" y="2895140"/>
            <a:chExt cx="301630" cy="374272"/>
          </a:xfrm>
        </p:grpSpPr>
        <p:sp>
          <p:nvSpPr>
            <p:cNvPr id="18118" name="Google Shape;18118;p90"/>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90"/>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90"/>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90"/>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90"/>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90"/>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90"/>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90"/>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90"/>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90"/>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90"/>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90"/>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90"/>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90"/>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90"/>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90"/>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90"/>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90"/>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90"/>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90"/>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90"/>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90"/>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90"/>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90"/>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90"/>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90"/>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90"/>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90"/>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90"/>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90"/>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90"/>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90"/>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90"/>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90"/>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90"/>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90"/>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90"/>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90"/>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90"/>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90"/>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90"/>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90"/>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90"/>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90"/>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90"/>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90"/>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90"/>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90"/>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90"/>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7" name="Google Shape;18167;p90"/>
          <p:cNvGrpSpPr/>
          <p:nvPr/>
        </p:nvGrpSpPr>
        <p:grpSpPr>
          <a:xfrm>
            <a:off x="5147760" y="2438370"/>
            <a:ext cx="289518" cy="357651"/>
            <a:chOff x="5172817" y="2438370"/>
            <a:chExt cx="289518" cy="357651"/>
          </a:xfrm>
        </p:grpSpPr>
        <p:sp>
          <p:nvSpPr>
            <p:cNvPr id="18168" name="Google Shape;18168;p90"/>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90"/>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90"/>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90"/>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90"/>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90"/>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90"/>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90"/>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90"/>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90"/>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90"/>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9" name="Google Shape;18179;p90"/>
          <p:cNvGrpSpPr/>
          <p:nvPr/>
        </p:nvGrpSpPr>
        <p:grpSpPr>
          <a:xfrm>
            <a:off x="3209449" y="2484534"/>
            <a:ext cx="388297" cy="293320"/>
            <a:chOff x="3234506" y="2484534"/>
            <a:chExt cx="388297" cy="293320"/>
          </a:xfrm>
        </p:grpSpPr>
        <p:sp>
          <p:nvSpPr>
            <p:cNvPr id="18180" name="Google Shape;18180;p90"/>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90"/>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90"/>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90"/>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90"/>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90"/>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90"/>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90"/>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90"/>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90"/>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90"/>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90"/>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90"/>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90"/>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90"/>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90"/>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6" name="Google Shape;18196;p90"/>
          <p:cNvGrpSpPr/>
          <p:nvPr/>
        </p:nvGrpSpPr>
        <p:grpSpPr>
          <a:xfrm>
            <a:off x="6040092" y="3367036"/>
            <a:ext cx="362553" cy="356498"/>
            <a:chOff x="6065149" y="3367036"/>
            <a:chExt cx="362553" cy="356498"/>
          </a:xfrm>
        </p:grpSpPr>
        <p:sp>
          <p:nvSpPr>
            <p:cNvPr id="18197" name="Google Shape;18197;p90"/>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90"/>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90"/>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90"/>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90"/>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2" name="Google Shape;18202;p90"/>
          <p:cNvGrpSpPr/>
          <p:nvPr/>
        </p:nvGrpSpPr>
        <p:grpSpPr>
          <a:xfrm>
            <a:off x="6515764" y="3367036"/>
            <a:ext cx="362553" cy="356498"/>
            <a:chOff x="6540821" y="3367036"/>
            <a:chExt cx="362553" cy="356498"/>
          </a:xfrm>
        </p:grpSpPr>
        <p:sp>
          <p:nvSpPr>
            <p:cNvPr id="18203" name="Google Shape;18203;p90"/>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90"/>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90"/>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90"/>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90"/>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90"/>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90"/>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0" name="Google Shape;18210;p90"/>
          <p:cNvGrpSpPr/>
          <p:nvPr/>
        </p:nvGrpSpPr>
        <p:grpSpPr>
          <a:xfrm>
            <a:off x="2277401" y="2474704"/>
            <a:ext cx="354479" cy="312561"/>
            <a:chOff x="2302458" y="2474704"/>
            <a:chExt cx="354479" cy="312561"/>
          </a:xfrm>
        </p:grpSpPr>
        <p:sp>
          <p:nvSpPr>
            <p:cNvPr id="18211" name="Google Shape;18211;p90"/>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90"/>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90"/>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90"/>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90"/>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90"/>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90"/>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90"/>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90"/>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90"/>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90"/>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90"/>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3" name="Google Shape;18223;p90"/>
          <p:cNvGrpSpPr/>
          <p:nvPr/>
        </p:nvGrpSpPr>
        <p:grpSpPr>
          <a:xfrm>
            <a:off x="2806053" y="2442538"/>
            <a:ext cx="246002" cy="348922"/>
            <a:chOff x="2831110" y="2442538"/>
            <a:chExt cx="246002" cy="348922"/>
          </a:xfrm>
        </p:grpSpPr>
        <p:sp>
          <p:nvSpPr>
            <p:cNvPr id="18224" name="Google Shape;18224;p90"/>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90"/>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90"/>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90"/>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90"/>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90"/>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90"/>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90"/>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90"/>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90"/>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90"/>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90"/>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90"/>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90"/>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8" name="Google Shape;18238;p90"/>
          <p:cNvGrpSpPr/>
          <p:nvPr/>
        </p:nvGrpSpPr>
        <p:grpSpPr>
          <a:xfrm>
            <a:off x="6991435" y="3367036"/>
            <a:ext cx="362947" cy="356498"/>
            <a:chOff x="7016492" y="3367036"/>
            <a:chExt cx="362947" cy="356498"/>
          </a:xfrm>
        </p:grpSpPr>
        <p:sp>
          <p:nvSpPr>
            <p:cNvPr id="18239" name="Google Shape;18239;p90"/>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90"/>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90"/>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90"/>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90"/>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90"/>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5" name="Google Shape;18245;p90"/>
          <p:cNvGrpSpPr/>
          <p:nvPr/>
        </p:nvGrpSpPr>
        <p:grpSpPr>
          <a:xfrm>
            <a:off x="4806717" y="3817357"/>
            <a:ext cx="362947" cy="356576"/>
            <a:chOff x="5108852" y="3817357"/>
            <a:chExt cx="362947" cy="356576"/>
          </a:xfrm>
        </p:grpSpPr>
        <p:sp>
          <p:nvSpPr>
            <p:cNvPr id="18246" name="Google Shape;18246;p90"/>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90"/>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90"/>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90"/>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0" name="Google Shape;18250;p90"/>
          <p:cNvGrpSpPr/>
          <p:nvPr/>
        </p:nvGrpSpPr>
        <p:grpSpPr>
          <a:xfrm>
            <a:off x="5703585" y="3817357"/>
            <a:ext cx="362947" cy="356576"/>
            <a:chOff x="6005720" y="3817357"/>
            <a:chExt cx="362947" cy="356576"/>
          </a:xfrm>
        </p:grpSpPr>
        <p:sp>
          <p:nvSpPr>
            <p:cNvPr id="18251" name="Google Shape;18251;p90"/>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90"/>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90"/>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90"/>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5" name="Google Shape;18255;p90"/>
          <p:cNvGrpSpPr/>
          <p:nvPr/>
        </p:nvGrpSpPr>
        <p:grpSpPr>
          <a:xfrm>
            <a:off x="5564395" y="3367036"/>
            <a:ext cx="362580" cy="356498"/>
            <a:chOff x="5589452" y="3367036"/>
            <a:chExt cx="362580" cy="356498"/>
          </a:xfrm>
        </p:grpSpPr>
        <p:sp>
          <p:nvSpPr>
            <p:cNvPr id="18256" name="Google Shape;18256;p90"/>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90"/>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90"/>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9" name="Google Shape;18259;p90"/>
          <p:cNvGrpSpPr/>
          <p:nvPr/>
        </p:nvGrpSpPr>
        <p:grpSpPr>
          <a:xfrm>
            <a:off x="7462964" y="3362475"/>
            <a:ext cx="372017" cy="365621"/>
            <a:chOff x="7488021" y="3362475"/>
            <a:chExt cx="372017" cy="365621"/>
          </a:xfrm>
        </p:grpSpPr>
        <p:sp>
          <p:nvSpPr>
            <p:cNvPr id="18260" name="Google Shape;18260;p90"/>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90"/>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90"/>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90"/>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90"/>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90"/>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90"/>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90"/>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90"/>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90"/>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0" name="Google Shape;18270;p90"/>
          <p:cNvGrpSpPr/>
          <p:nvPr/>
        </p:nvGrpSpPr>
        <p:grpSpPr>
          <a:xfrm>
            <a:off x="5088724" y="3367036"/>
            <a:ext cx="362553" cy="356498"/>
            <a:chOff x="5113781" y="3367036"/>
            <a:chExt cx="362553" cy="356498"/>
          </a:xfrm>
        </p:grpSpPr>
        <p:sp>
          <p:nvSpPr>
            <p:cNvPr id="18271" name="Google Shape;18271;p90"/>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90"/>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73" name="Google Shape;18273;p90"/>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74" name="Google Shape;18274;p90"/>
          <p:cNvGrpSpPr/>
          <p:nvPr/>
        </p:nvGrpSpPr>
        <p:grpSpPr>
          <a:xfrm>
            <a:off x="7943564" y="3365489"/>
            <a:ext cx="375818" cy="357651"/>
            <a:chOff x="7968621" y="3365489"/>
            <a:chExt cx="375818" cy="357651"/>
          </a:xfrm>
        </p:grpSpPr>
        <p:sp>
          <p:nvSpPr>
            <p:cNvPr id="18275" name="Google Shape;18275;p90"/>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90"/>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90"/>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90"/>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90"/>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90"/>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90"/>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90"/>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90"/>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90"/>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90"/>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90"/>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7" name="Google Shape;18287;p90"/>
          <p:cNvGrpSpPr/>
          <p:nvPr/>
        </p:nvGrpSpPr>
        <p:grpSpPr>
          <a:xfrm>
            <a:off x="5255151" y="3817357"/>
            <a:ext cx="362947" cy="356576"/>
            <a:chOff x="5557286" y="3817357"/>
            <a:chExt cx="362947" cy="356576"/>
          </a:xfrm>
        </p:grpSpPr>
        <p:grpSp>
          <p:nvGrpSpPr>
            <p:cNvPr id="18288" name="Google Shape;18288;p90"/>
            <p:cNvGrpSpPr/>
            <p:nvPr/>
          </p:nvGrpSpPr>
          <p:grpSpPr>
            <a:xfrm>
              <a:off x="5557286" y="3817357"/>
              <a:ext cx="362947" cy="356576"/>
              <a:chOff x="5557286" y="3817357"/>
              <a:chExt cx="362947" cy="356576"/>
            </a:xfrm>
          </p:grpSpPr>
          <p:sp>
            <p:nvSpPr>
              <p:cNvPr id="18289" name="Google Shape;18289;p90"/>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90"/>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90"/>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92" name="Google Shape;18292;p90"/>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3" name="Google Shape;18293;p90"/>
          <p:cNvGrpSpPr/>
          <p:nvPr/>
        </p:nvGrpSpPr>
        <p:grpSpPr>
          <a:xfrm>
            <a:off x="4358284" y="3817357"/>
            <a:ext cx="362947" cy="356576"/>
            <a:chOff x="4660419" y="3817357"/>
            <a:chExt cx="362947" cy="356576"/>
          </a:xfrm>
        </p:grpSpPr>
        <p:grpSp>
          <p:nvGrpSpPr>
            <p:cNvPr id="18294" name="Google Shape;18294;p90"/>
            <p:cNvGrpSpPr/>
            <p:nvPr/>
          </p:nvGrpSpPr>
          <p:grpSpPr>
            <a:xfrm>
              <a:off x="4660419" y="3817357"/>
              <a:ext cx="362947" cy="356576"/>
              <a:chOff x="4660419" y="3817357"/>
              <a:chExt cx="362947" cy="356576"/>
            </a:xfrm>
          </p:grpSpPr>
          <p:sp>
            <p:nvSpPr>
              <p:cNvPr id="18295" name="Google Shape;18295;p90"/>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90"/>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7" name="Google Shape;18297;p90"/>
            <p:cNvGrpSpPr/>
            <p:nvPr/>
          </p:nvGrpSpPr>
          <p:grpSpPr>
            <a:xfrm>
              <a:off x="4694459" y="3856408"/>
              <a:ext cx="282308" cy="265356"/>
              <a:chOff x="4690600" y="3853050"/>
              <a:chExt cx="289488" cy="272132"/>
            </a:xfrm>
          </p:grpSpPr>
          <p:sp>
            <p:nvSpPr>
              <p:cNvPr id="18298" name="Google Shape;18298;p90"/>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90"/>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300" name="Google Shape;18300;p90"/>
          <p:cNvGrpSpPr/>
          <p:nvPr/>
        </p:nvGrpSpPr>
        <p:grpSpPr>
          <a:xfrm>
            <a:off x="6159823" y="3813323"/>
            <a:ext cx="369882" cy="364325"/>
            <a:chOff x="1190200" y="238125"/>
            <a:chExt cx="5306767" cy="5212083"/>
          </a:xfrm>
        </p:grpSpPr>
        <p:grpSp>
          <p:nvGrpSpPr>
            <p:cNvPr id="18301" name="Google Shape;18301;p90"/>
            <p:cNvGrpSpPr/>
            <p:nvPr/>
          </p:nvGrpSpPr>
          <p:grpSpPr>
            <a:xfrm>
              <a:off x="1190200" y="238125"/>
              <a:ext cx="5212075" cy="5212075"/>
              <a:chOff x="1190200" y="238125"/>
              <a:chExt cx="5212075" cy="5212075"/>
            </a:xfrm>
          </p:grpSpPr>
          <p:sp>
            <p:nvSpPr>
              <p:cNvPr id="18302" name="Google Shape;18302;p90"/>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90"/>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04" name="Google Shape;18304;p90"/>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5" name="Google Shape;18305;p90"/>
          <p:cNvGrpSpPr/>
          <p:nvPr/>
        </p:nvGrpSpPr>
        <p:grpSpPr>
          <a:xfrm>
            <a:off x="3461049" y="3817357"/>
            <a:ext cx="363314" cy="356576"/>
            <a:chOff x="3763184" y="3817357"/>
            <a:chExt cx="363314" cy="356576"/>
          </a:xfrm>
        </p:grpSpPr>
        <p:sp>
          <p:nvSpPr>
            <p:cNvPr id="18306" name="Google Shape;18306;p90"/>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90"/>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90"/>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90"/>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90"/>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1" name="Google Shape;18311;p90"/>
          <p:cNvGrpSpPr/>
          <p:nvPr/>
        </p:nvGrpSpPr>
        <p:grpSpPr>
          <a:xfrm>
            <a:off x="3909850" y="3817357"/>
            <a:ext cx="362947" cy="356576"/>
            <a:chOff x="4211985" y="3817357"/>
            <a:chExt cx="362947" cy="356576"/>
          </a:xfrm>
        </p:grpSpPr>
        <p:sp>
          <p:nvSpPr>
            <p:cNvPr id="18312" name="Google Shape;18312;p90"/>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90"/>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90"/>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5" name="Google Shape;18315;p90"/>
          <p:cNvGrpSpPr/>
          <p:nvPr/>
        </p:nvGrpSpPr>
        <p:grpSpPr>
          <a:xfrm>
            <a:off x="3012615" y="3817357"/>
            <a:ext cx="362920" cy="356865"/>
            <a:chOff x="3314750" y="3817357"/>
            <a:chExt cx="362920" cy="356865"/>
          </a:xfrm>
        </p:grpSpPr>
        <p:grpSp>
          <p:nvGrpSpPr>
            <p:cNvPr id="18316" name="Google Shape;18316;p90"/>
            <p:cNvGrpSpPr/>
            <p:nvPr/>
          </p:nvGrpSpPr>
          <p:grpSpPr>
            <a:xfrm>
              <a:off x="3314750" y="3817357"/>
              <a:ext cx="362920" cy="356865"/>
              <a:chOff x="3314750" y="3817357"/>
              <a:chExt cx="362920" cy="356865"/>
            </a:xfrm>
          </p:grpSpPr>
          <p:sp>
            <p:nvSpPr>
              <p:cNvPr id="18317" name="Google Shape;18317;p90"/>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90"/>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9" name="Google Shape;18319;p90"/>
            <p:cNvGrpSpPr/>
            <p:nvPr/>
          </p:nvGrpSpPr>
          <p:grpSpPr>
            <a:xfrm>
              <a:off x="3394986" y="3894612"/>
              <a:ext cx="202339" cy="202323"/>
              <a:chOff x="935197" y="1793977"/>
              <a:chExt cx="256451" cy="256430"/>
            </a:xfrm>
          </p:grpSpPr>
          <p:sp>
            <p:nvSpPr>
              <p:cNvPr id="18320" name="Google Shape;18320;p9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9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322" name="Google Shape;18322;p90"/>
          <p:cNvGrpSpPr/>
          <p:nvPr/>
        </p:nvGrpSpPr>
        <p:grpSpPr>
          <a:xfrm>
            <a:off x="2564181" y="3817357"/>
            <a:ext cx="362920" cy="356865"/>
            <a:chOff x="2866317" y="3817357"/>
            <a:chExt cx="362920" cy="356865"/>
          </a:xfrm>
        </p:grpSpPr>
        <p:sp>
          <p:nvSpPr>
            <p:cNvPr id="18323" name="Google Shape;18323;p90"/>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90"/>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90"/>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26" name="Google Shape;18326;p9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330"/>
        <p:cNvGrpSpPr/>
        <p:nvPr/>
      </p:nvGrpSpPr>
      <p:grpSpPr>
        <a:xfrm>
          <a:off x="0" y="0"/>
          <a:ext cx="0" cy="0"/>
          <a:chOff x="0" y="0"/>
          <a:chExt cx="0" cy="0"/>
        </a:xfrm>
      </p:grpSpPr>
      <p:pic>
        <p:nvPicPr>
          <p:cNvPr id="18331" name="Google Shape;18331;p9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1" name="Google Shape;621;p39"/>
          <p:cNvSpPr txBox="1">
            <a:spLocks noGrp="1"/>
          </p:cNvSpPr>
          <p:nvPr>
            <p:ph type="title"/>
          </p:nvPr>
        </p:nvSpPr>
        <p:spPr>
          <a:xfrm>
            <a:off x="4764480" y="1488334"/>
            <a:ext cx="3355200" cy="1067700"/>
          </a:xfrm>
          <a:prstGeom prst="rect">
            <a:avLst/>
          </a:prstGeom>
        </p:spPr>
        <p:txBody>
          <a:bodyPr spcFirstLastPara="1" wrap="square" lIns="91425" tIns="0" rIns="91425" bIns="91425" anchor="t" anchorCtr="0">
            <a:noAutofit/>
          </a:bodyPr>
          <a:lstStyle/>
          <a:p>
            <a:pPr marL="0" lvl="0" indent="0" algn="r" rtl="0">
              <a:spcBef>
                <a:spcPts val="0"/>
              </a:spcBef>
              <a:spcAft>
                <a:spcPts val="0"/>
              </a:spcAft>
              <a:buClr>
                <a:schemeClr val="dk1"/>
              </a:buClr>
              <a:buSzPts val="1100"/>
              <a:buFont typeface="Arial"/>
              <a:buNone/>
            </a:pPr>
            <a:r>
              <a:rPr lang="en"/>
              <a:t>Whoa!</a:t>
            </a:r>
            <a:endParaRPr/>
          </a:p>
        </p:txBody>
      </p:sp>
      <p:sp>
        <p:nvSpPr>
          <p:cNvPr id="622" name="Google Shape;622;p39"/>
          <p:cNvSpPr txBox="1">
            <a:spLocks noGrp="1"/>
          </p:cNvSpPr>
          <p:nvPr>
            <p:ph type="subTitle" idx="1"/>
          </p:nvPr>
        </p:nvSpPr>
        <p:spPr>
          <a:xfrm>
            <a:off x="4764480" y="2415034"/>
            <a:ext cx="3355200" cy="1001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This can be the part of the presentation where you introduce yourself, write your email…</a:t>
            </a:r>
            <a:endParaRPr/>
          </a:p>
        </p:txBody>
      </p:sp>
      <p:grpSp>
        <p:nvGrpSpPr>
          <p:cNvPr id="623" name="Google Shape;623;p39"/>
          <p:cNvGrpSpPr/>
          <p:nvPr/>
        </p:nvGrpSpPr>
        <p:grpSpPr>
          <a:xfrm>
            <a:off x="1062583" y="714890"/>
            <a:ext cx="7343872" cy="3895378"/>
            <a:chOff x="1062583" y="714890"/>
            <a:chExt cx="7343872" cy="3895378"/>
          </a:xfrm>
        </p:grpSpPr>
        <p:grpSp>
          <p:nvGrpSpPr>
            <p:cNvPr id="624" name="Google Shape;624;p39"/>
            <p:cNvGrpSpPr/>
            <p:nvPr/>
          </p:nvGrpSpPr>
          <p:grpSpPr>
            <a:xfrm>
              <a:off x="1088012" y="4160010"/>
              <a:ext cx="7318443" cy="450259"/>
              <a:chOff x="1088012" y="4160010"/>
              <a:chExt cx="7318443" cy="450259"/>
            </a:xfrm>
          </p:grpSpPr>
          <p:sp>
            <p:nvSpPr>
              <p:cNvPr id="625" name="Google Shape;625;p39"/>
              <p:cNvSpPr/>
              <p:nvPr/>
            </p:nvSpPr>
            <p:spPr>
              <a:xfrm>
                <a:off x="6061275" y="4160010"/>
                <a:ext cx="1145629" cy="444536"/>
              </a:xfrm>
              <a:custGeom>
                <a:avLst/>
                <a:gdLst/>
                <a:ahLst/>
                <a:cxnLst/>
                <a:rect l="l" t="t" r="r" b="b"/>
                <a:pathLst>
                  <a:path w="420029" h="162983" extrusionOk="0">
                    <a:moveTo>
                      <a:pt x="392515" y="111140"/>
                    </a:moveTo>
                    <a:cubicBezTo>
                      <a:pt x="375913" y="101073"/>
                      <a:pt x="355171" y="100719"/>
                      <a:pt x="338236" y="110215"/>
                    </a:cubicBezTo>
                    <a:cubicBezTo>
                      <a:pt x="337880" y="84171"/>
                      <a:pt x="317828" y="61157"/>
                      <a:pt x="294081" y="54609"/>
                    </a:cubicBezTo>
                    <a:cubicBezTo>
                      <a:pt x="270334" y="48062"/>
                      <a:pt x="244418" y="56108"/>
                      <a:pt x="224773" y="71711"/>
                    </a:cubicBezTo>
                    <a:cubicBezTo>
                      <a:pt x="223177" y="31003"/>
                      <a:pt x="185212" y="-3854"/>
                      <a:pt x="147037" y="342"/>
                    </a:cubicBezTo>
                    <a:cubicBezTo>
                      <a:pt x="108863" y="4537"/>
                      <a:pt x="78429" y="46910"/>
                      <a:pt x="84721" y="87102"/>
                    </a:cubicBezTo>
                    <a:cubicBezTo>
                      <a:pt x="65135" y="81502"/>
                      <a:pt x="44053" y="85481"/>
                      <a:pt x="27862" y="97834"/>
                    </a:cubicBezTo>
                    <a:cubicBezTo>
                      <a:pt x="11703" y="110181"/>
                      <a:pt x="1240" y="141873"/>
                      <a:pt x="221" y="162982"/>
                    </a:cubicBezTo>
                    <a:lnTo>
                      <a:pt x="420251" y="160682"/>
                    </a:lnTo>
                    <a:cubicBezTo>
                      <a:pt x="419736" y="140611"/>
                      <a:pt x="409362" y="122081"/>
                      <a:pt x="392515" y="11114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39"/>
              <p:cNvSpPr/>
              <p:nvPr/>
            </p:nvSpPr>
            <p:spPr>
              <a:xfrm>
                <a:off x="1088012" y="4600840"/>
                <a:ext cx="7318443" cy="9429"/>
              </a:xfrm>
              <a:custGeom>
                <a:avLst/>
                <a:gdLst/>
                <a:ahLst/>
                <a:cxnLst/>
                <a:rect l="l" t="t" r="r" b="b"/>
                <a:pathLst>
                  <a:path w="2981036" h="3460" extrusionOk="0">
                    <a:moveTo>
                      <a:pt x="221" y="-2"/>
                    </a:moveTo>
                    <a:lnTo>
                      <a:pt x="2981258"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7" name="Google Shape;627;p39"/>
            <p:cNvGrpSpPr/>
            <p:nvPr/>
          </p:nvGrpSpPr>
          <p:grpSpPr>
            <a:xfrm>
              <a:off x="1062583" y="714890"/>
              <a:ext cx="3603665" cy="3889036"/>
              <a:chOff x="1062583" y="714890"/>
              <a:chExt cx="3603665" cy="3889036"/>
            </a:xfrm>
          </p:grpSpPr>
          <p:grpSp>
            <p:nvGrpSpPr>
              <p:cNvPr id="628" name="Google Shape;628;p39"/>
              <p:cNvGrpSpPr/>
              <p:nvPr/>
            </p:nvGrpSpPr>
            <p:grpSpPr>
              <a:xfrm>
                <a:off x="2288735" y="2388051"/>
                <a:ext cx="839270" cy="1994060"/>
                <a:chOff x="6961223" y="793434"/>
                <a:chExt cx="296227" cy="703844"/>
              </a:xfrm>
            </p:grpSpPr>
            <p:grpSp>
              <p:nvGrpSpPr>
                <p:cNvPr id="629" name="Google Shape;629;p39"/>
                <p:cNvGrpSpPr/>
                <p:nvPr/>
              </p:nvGrpSpPr>
              <p:grpSpPr>
                <a:xfrm>
                  <a:off x="6961223" y="1310911"/>
                  <a:ext cx="174511" cy="186367"/>
                  <a:chOff x="6961223" y="1310911"/>
                  <a:chExt cx="174511" cy="186367"/>
                </a:xfrm>
              </p:grpSpPr>
              <p:sp>
                <p:nvSpPr>
                  <p:cNvPr id="630" name="Google Shape;630;p39"/>
                  <p:cNvSpPr/>
                  <p:nvPr/>
                </p:nvSpPr>
                <p:spPr>
                  <a:xfrm>
                    <a:off x="6996901" y="1310911"/>
                    <a:ext cx="89611" cy="89838"/>
                  </a:xfrm>
                  <a:custGeom>
                    <a:avLst/>
                    <a:gdLst/>
                    <a:ahLst/>
                    <a:cxnLst/>
                    <a:rect l="l" t="t" r="r" b="b"/>
                    <a:pathLst>
                      <a:path w="89611" h="89838" extrusionOk="0">
                        <a:moveTo>
                          <a:pt x="89611" y="26493"/>
                        </a:moveTo>
                        <a:lnTo>
                          <a:pt x="60593" y="89838"/>
                        </a:lnTo>
                        <a:lnTo>
                          <a:pt x="0" y="46570"/>
                        </a:lnTo>
                        <a:lnTo>
                          <a:pt x="20373" y="0"/>
                        </a:lnTo>
                        <a:lnTo>
                          <a:pt x="89611" y="2649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39"/>
                  <p:cNvSpPr/>
                  <p:nvPr/>
                </p:nvSpPr>
                <p:spPr>
                  <a:xfrm>
                    <a:off x="6992679" y="1329849"/>
                    <a:ext cx="85001" cy="70900"/>
                  </a:xfrm>
                  <a:custGeom>
                    <a:avLst/>
                    <a:gdLst/>
                    <a:ahLst/>
                    <a:cxnLst/>
                    <a:rect l="l" t="t" r="r" b="b"/>
                    <a:pathLst>
                      <a:path w="85001" h="70900" extrusionOk="0">
                        <a:moveTo>
                          <a:pt x="16172" y="0"/>
                        </a:moveTo>
                        <a:lnTo>
                          <a:pt x="85001" y="26839"/>
                        </a:lnTo>
                        <a:lnTo>
                          <a:pt x="64815" y="70900"/>
                        </a:lnTo>
                        <a:lnTo>
                          <a:pt x="0" y="31757"/>
                        </a:lnTo>
                        <a:lnTo>
                          <a:pt x="1617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32" name="Google Shape;632;p39"/>
                  <p:cNvGrpSpPr/>
                  <p:nvPr/>
                </p:nvGrpSpPr>
                <p:grpSpPr>
                  <a:xfrm>
                    <a:off x="6961223" y="1349448"/>
                    <a:ext cx="174511" cy="147830"/>
                    <a:chOff x="6961223" y="1349448"/>
                    <a:chExt cx="174511" cy="147830"/>
                  </a:xfrm>
                </p:grpSpPr>
                <p:grpSp>
                  <p:nvGrpSpPr>
                    <p:cNvPr id="633" name="Google Shape;633;p39"/>
                    <p:cNvGrpSpPr/>
                    <p:nvPr/>
                  </p:nvGrpSpPr>
                  <p:grpSpPr>
                    <a:xfrm>
                      <a:off x="6961223" y="1349448"/>
                      <a:ext cx="174511" cy="147830"/>
                      <a:chOff x="6961223" y="1349448"/>
                      <a:chExt cx="174511" cy="147830"/>
                    </a:xfrm>
                  </p:grpSpPr>
                  <p:sp>
                    <p:nvSpPr>
                      <p:cNvPr id="634" name="Google Shape;634;p39"/>
                      <p:cNvSpPr/>
                      <p:nvPr/>
                    </p:nvSpPr>
                    <p:spPr>
                      <a:xfrm>
                        <a:off x="6971353" y="1349448"/>
                        <a:ext cx="164381" cy="126278"/>
                      </a:xfrm>
                      <a:custGeom>
                        <a:avLst/>
                        <a:gdLst/>
                        <a:ahLst/>
                        <a:cxnLst/>
                        <a:rect l="l" t="t" r="r" b="b"/>
                        <a:pathLst>
                          <a:path w="164381" h="126278" extrusionOk="0">
                            <a:moveTo>
                              <a:pt x="51529" y="19089"/>
                            </a:moveTo>
                            <a:cubicBezTo>
                              <a:pt x="47827" y="8839"/>
                              <a:pt x="38740" y="1486"/>
                              <a:pt x="27936" y="-2"/>
                            </a:cubicBezTo>
                            <a:lnTo>
                              <a:pt x="221" y="52726"/>
                            </a:lnTo>
                            <a:lnTo>
                              <a:pt x="162152" y="126276"/>
                            </a:lnTo>
                            <a:cubicBezTo>
                              <a:pt x="162152" y="126276"/>
                              <a:pt x="171820" y="111313"/>
                              <a:pt x="152745" y="91330"/>
                            </a:cubicBezTo>
                            <a:cubicBezTo>
                              <a:pt x="133601" y="71275"/>
                              <a:pt x="102190" y="28550"/>
                              <a:pt x="97085" y="26678"/>
                            </a:cubicBezTo>
                            <a:cubicBezTo>
                              <a:pt x="91981" y="24806"/>
                              <a:pt x="87032" y="27645"/>
                              <a:pt x="80698" y="29499"/>
                            </a:cubicBezTo>
                            <a:cubicBezTo>
                              <a:pt x="77815" y="30380"/>
                              <a:pt x="74882" y="31093"/>
                              <a:pt x="71916" y="31633"/>
                            </a:cubicBezTo>
                            <a:cubicBezTo>
                              <a:pt x="62950" y="33065"/>
                              <a:pt x="54285" y="27733"/>
                              <a:pt x="51528" y="1908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39"/>
                      <p:cNvSpPr/>
                      <p:nvPr/>
                    </p:nvSpPr>
                    <p:spPr>
                      <a:xfrm>
                        <a:off x="6961223" y="1402176"/>
                        <a:ext cx="172813" cy="95102"/>
                      </a:xfrm>
                      <a:custGeom>
                        <a:avLst/>
                        <a:gdLst/>
                        <a:ahLst/>
                        <a:cxnLst/>
                        <a:rect l="l" t="t" r="r" b="b"/>
                        <a:pathLst>
                          <a:path w="172813" h="95102" extrusionOk="0">
                            <a:moveTo>
                              <a:pt x="162499" y="95101"/>
                            </a:moveTo>
                            <a:cubicBezTo>
                              <a:pt x="151771" y="91319"/>
                              <a:pt x="151681" y="84390"/>
                              <a:pt x="146190" y="81367"/>
                            </a:cubicBezTo>
                            <a:cubicBezTo>
                              <a:pt x="140467" y="78215"/>
                              <a:pt x="131190" y="80272"/>
                              <a:pt x="125451" y="77750"/>
                            </a:cubicBezTo>
                            <a:cubicBezTo>
                              <a:pt x="115406" y="73334"/>
                              <a:pt x="111627" y="66236"/>
                              <a:pt x="104152" y="62724"/>
                            </a:cubicBezTo>
                            <a:cubicBezTo>
                              <a:pt x="93165" y="57563"/>
                              <a:pt x="85886" y="61316"/>
                              <a:pt x="74759" y="55292"/>
                            </a:cubicBezTo>
                            <a:cubicBezTo>
                              <a:pt x="66488" y="50814"/>
                              <a:pt x="65650" y="45515"/>
                              <a:pt x="57082" y="41633"/>
                            </a:cubicBezTo>
                            <a:cubicBezTo>
                              <a:pt x="50925" y="38843"/>
                              <a:pt x="41682" y="40967"/>
                              <a:pt x="34519" y="37713"/>
                            </a:cubicBezTo>
                            <a:cubicBezTo>
                              <a:pt x="23450" y="32685"/>
                              <a:pt x="26658" y="29415"/>
                              <a:pt x="20761" y="26277"/>
                            </a:cubicBezTo>
                            <a:cubicBezTo>
                              <a:pt x="13848" y="22599"/>
                              <a:pt x="9651" y="28478"/>
                              <a:pt x="221" y="22828"/>
                            </a:cubicBezTo>
                            <a:lnTo>
                              <a:pt x="10351" y="-2"/>
                            </a:lnTo>
                            <a:lnTo>
                              <a:pt x="173034" y="7207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39"/>
                      <p:cNvSpPr/>
                      <p:nvPr/>
                    </p:nvSpPr>
                    <p:spPr>
                      <a:xfrm>
                        <a:off x="6971353" y="1402176"/>
                        <a:ext cx="158965" cy="70618"/>
                      </a:xfrm>
                      <a:custGeom>
                        <a:avLst/>
                        <a:gdLst/>
                        <a:ahLst/>
                        <a:cxnLst/>
                        <a:rect l="l" t="t" r="r" b="b"/>
                        <a:pathLst>
                          <a:path w="158965" h="70618" extrusionOk="0">
                            <a:moveTo>
                              <a:pt x="221" y="-2"/>
                            </a:moveTo>
                            <a:cubicBezTo>
                              <a:pt x="52946" y="23357"/>
                              <a:pt x="106461" y="47258"/>
                              <a:pt x="159187" y="70617"/>
                            </a:cubicBezTo>
                          </a:path>
                        </a:pathLst>
                      </a:custGeom>
                      <a:solidFill>
                        <a:schemeClr val="lt2"/>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37" name="Google Shape;637;p39"/>
                    <p:cNvSpPr/>
                    <p:nvPr/>
                  </p:nvSpPr>
                  <p:spPr>
                    <a:xfrm>
                      <a:off x="7071792" y="1402200"/>
                      <a:ext cx="20099" cy="12628"/>
                    </a:xfrm>
                    <a:custGeom>
                      <a:avLst/>
                      <a:gdLst/>
                      <a:ahLst/>
                      <a:cxnLst/>
                      <a:rect l="l" t="t" r="r" b="b"/>
                      <a:pathLst>
                        <a:path w="20099" h="12628" extrusionOk="0">
                          <a:moveTo>
                            <a:pt x="20320" y="451"/>
                          </a:moveTo>
                          <a:cubicBezTo>
                            <a:pt x="12209" y="1475"/>
                            <a:pt x="4919" y="5903"/>
                            <a:pt x="275" y="12627"/>
                          </a:cubicBezTo>
                          <a:cubicBezTo>
                            <a:pt x="76" y="12540"/>
                            <a:pt x="405" y="11129"/>
                            <a:pt x="1616" y="9148"/>
                          </a:cubicBezTo>
                          <a:cubicBezTo>
                            <a:pt x="4943" y="3964"/>
                            <a:pt x="10476" y="603"/>
                            <a:pt x="16613" y="39"/>
                          </a:cubicBezTo>
                          <a:cubicBezTo>
                            <a:pt x="18930" y="-123"/>
                            <a:pt x="20336" y="235"/>
                            <a:pt x="20320" y="45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39"/>
                    <p:cNvSpPr/>
                    <p:nvPr/>
                  </p:nvSpPr>
                  <p:spPr>
                    <a:xfrm>
                      <a:off x="7081959" y="1413670"/>
                      <a:ext cx="18709" cy="10456"/>
                    </a:xfrm>
                    <a:custGeom>
                      <a:avLst/>
                      <a:gdLst/>
                      <a:ahLst/>
                      <a:cxnLst/>
                      <a:rect l="l" t="t" r="r" b="b"/>
                      <a:pathLst>
                        <a:path w="18709" h="10456" extrusionOk="0">
                          <a:moveTo>
                            <a:pt x="18930" y="33"/>
                          </a:moveTo>
                          <a:cubicBezTo>
                            <a:pt x="18988" y="569"/>
                            <a:pt x="14086" y="1176"/>
                            <a:pt x="8938" y="4088"/>
                          </a:cubicBezTo>
                          <a:cubicBezTo>
                            <a:pt x="3746" y="6925"/>
                            <a:pt x="647" y="10767"/>
                            <a:pt x="221" y="10435"/>
                          </a:cubicBezTo>
                          <a:cubicBezTo>
                            <a:pt x="3910" y="3634"/>
                            <a:pt x="11202" y="-420"/>
                            <a:pt x="18930" y="3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39"/>
                    <p:cNvSpPr/>
                    <p:nvPr/>
                  </p:nvSpPr>
                  <p:spPr>
                    <a:xfrm>
                      <a:off x="7090873" y="1425101"/>
                      <a:ext cx="18709" cy="10457"/>
                    </a:xfrm>
                    <a:custGeom>
                      <a:avLst/>
                      <a:gdLst/>
                      <a:ahLst/>
                      <a:cxnLst/>
                      <a:rect l="l" t="t" r="r" b="b"/>
                      <a:pathLst>
                        <a:path w="18709" h="10457" extrusionOk="0">
                          <a:moveTo>
                            <a:pt x="18930" y="33"/>
                          </a:moveTo>
                          <a:cubicBezTo>
                            <a:pt x="18988" y="569"/>
                            <a:pt x="14086" y="1176"/>
                            <a:pt x="8938" y="4089"/>
                          </a:cubicBezTo>
                          <a:cubicBezTo>
                            <a:pt x="3746" y="6925"/>
                            <a:pt x="647" y="10768"/>
                            <a:pt x="221" y="10435"/>
                          </a:cubicBezTo>
                          <a:cubicBezTo>
                            <a:pt x="3909" y="3635"/>
                            <a:pt x="11202" y="-420"/>
                            <a:pt x="18930" y="3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39"/>
                    <p:cNvSpPr/>
                    <p:nvPr/>
                  </p:nvSpPr>
                  <p:spPr>
                    <a:xfrm>
                      <a:off x="7065529" y="1369858"/>
                      <a:ext cx="28680" cy="34976"/>
                    </a:xfrm>
                    <a:custGeom>
                      <a:avLst/>
                      <a:gdLst/>
                      <a:ahLst/>
                      <a:cxnLst/>
                      <a:rect l="l" t="t" r="r" b="b"/>
                      <a:pathLst>
                        <a:path w="28680" h="34976" extrusionOk="0">
                          <a:moveTo>
                            <a:pt x="22567" y="26170"/>
                          </a:moveTo>
                          <a:cubicBezTo>
                            <a:pt x="21054" y="25969"/>
                            <a:pt x="19576" y="25554"/>
                            <a:pt x="18179" y="24938"/>
                          </a:cubicBezTo>
                          <a:cubicBezTo>
                            <a:pt x="14278" y="23491"/>
                            <a:pt x="10553" y="21608"/>
                            <a:pt x="7076" y="19324"/>
                          </a:cubicBezTo>
                          <a:cubicBezTo>
                            <a:pt x="5970" y="18606"/>
                            <a:pt x="4838" y="17812"/>
                            <a:pt x="3692" y="16938"/>
                          </a:cubicBezTo>
                          <a:cubicBezTo>
                            <a:pt x="2313" y="16079"/>
                            <a:pt x="1199" y="14855"/>
                            <a:pt x="475" y="13401"/>
                          </a:cubicBezTo>
                          <a:cubicBezTo>
                            <a:pt x="121" y="12478"/>
                            <a:pt x="138" y="11454"/>
                            <a:pt x="522" y="10543"/>
                          </a:cubicBezTo>
                          <a:cubicBezTo>
                            <a:pt x="987" y="9533"/>
                            <a:pt x="1980" y="8868"/>
                            <a:pt x="3091" y="8822"/>
                          </a:cubicBezTo>
                          <a:cubicBezTo>
                            <a:pt x="4927" y="8952"/>
                            <a:pt x="6697" y="9559"/>
                            <a:pt x="8226" y="10582"/>
                          </a:cubicBezTo>
                          <a:cubicBezTo>
                            <a:pt x="15014" y="14319"/>
                            <a:pt x="20340" y="20236"/>
                            <a:pt x="23343" y="27375"/>
                          </a:cubicBezTo>
                          <a:lnTo>
                            <a:pt x="23394" y="27490"/>
                          </a:lnTo>
                          <a:lnTo>
                            <a:pt x="21671" y="27984"/>
                          </a:lnTo>
                          <a:cubicBezTo>
                            <a:pt x="19995" y="20527"/>
                            <a:pt x="20183" y="12773"/>
                            <a:pt x="22218" y="5406"/>
                          </a:cubicBezTo>
                          <a:cubicBezTo>
                            <a:pt x="22524" y="4573"/>
                            <a:pt x="22817" y="3746"/>
                            <a:pt x="23196" y="2966"/>
                          </a:cubicBezTo>
                          <a:cubicBezTo>
                            <a:pt x="23520" y="2078"/>
                            <a:pt x="24036" y="1273"/>
                            <a:pt x="24707" y="607"/>
                          </a:cubicBezTo>
                          <a:cubicBezTo>
                            <a:pt x="25627" y="-248"/>
                            <a:pt x="27068" y="-196"/>
                            <a:pt x="27924" y="724"/>
                          </a:cubicBezTo>
                          <a:cubicBezTo>
                            <a:pt x="27932" y="733"/>
                            <a:pt x="27941" y="742"/>
                            <a:pt x="27949" y="752"/>
                          </a:cubicBezTo>
                          <a:cubicBezTo>
                            <a:pt x="28527" y="1502"/>
                            <a:pt x="28858" y="2413"/>
                            <a:pt x="28897" y="3359"/>
                          </a:cubicBezTo>
                          <a:cubicBezTo>
                            <a:pt x="28941" y="6262"/>
                            <a:pt x="28677" y="9161"/>
                            <a:pt x="28110" y="12009"/>
                          </a:cubicBezTo>
                          <a:cubicBezTo>
                            <a:pt x="27313" y="16095"/>
                            <a:pt x="25913" y="20041"/>
                            <a:pt x="23956" y="23716"/>
                          </a:cubicBezTo>
                          <a:cubicBezTo>
                            <a:pt x="23313" y="25099"/>
                            <a:pt x="22463" y="26375"/>
                            <a:pt x="21436" y="27502"/>
                          </a:cubicBezTo>
                          <a:cubicBezTo>
                            <a:pt x="23973" y="22543"/>
                            <a:pt x="25798" y="17251"/>
                            <a:pt x="26857" y="11783"/>
                          </a:cubicBezTo>
                          <a:cubicBezTo>
                            <a:pt x="27312" y="9046"/>
                            <a:pt x="27497" y="6270"/>
                            <a:pt x="27409" y="3497"/>
                          </a:cubicBezTo>
                          <a:cubicBezTo>
                            <a:pt x="27377" y="2879"/>
                            <a:pt x="27166" y="2283"/>
                            <a:pt x="26803" y="1781"/>
                          </a:cubicBezTo>
                          <a:cubicBezTo>
                            <a:pt x="26554" y="1495"/>
                            <a:pt x="26121" y="1464"/>
                            <a:pt x="25834" y="1712"/>
                          </a:cubicBezTo>
                          <a:cubicBezTo>
                            <a:pt x="25803" y="1739"/>
                            <a:pt x="25775" y="1769"/>
                            <a:pt x="25749" y="1801"/>
                          </a:cubicBezTo>
                          <a:cubicBezTo>
                            <a:pt x="24863" y="3054"/>
                            <a:pt x="24201" y="4451"/>
                            <a:pt x="23794" y="5930"/>
                          </a:cubicBezTo>
                          <a:cubicBezTo>
                            <a:pt x="21945" y="13049"/>
                            <a:pt x="21827" y="20507"/>
                            <a:pt x="23450" y="27681"/>
                          </a:cubicBezTo>
                          <a:lnTo>
                            <a:pt x="24718" y="34975"/>
                          </a:lnTo>
                          <a:lnTo>
                            <a:pt x="21725" y="28175"/>
                          </a:lnTo>
                          <a:lnTo>
                            <a:pt x="21678" y="28066"/>
                          </a:lnTo>
                          <a:cubicBezTo>
                            <a:pt x="18825" y="21296"/>
                            <a:pt x="13811" y="15659"/>
                            <a:pt x="7418" y="12033"/>
                          </a:cubicBezTo>
                          <a:cubicBezTo>
                            <a:pt x="6159" y="11160"/>
                            <a:pt x="4710" y="10602"/>
                            <a:pt x="3190" y="10404"/>
                          </a:cubicBezTo>
                          <a:cubicBezTo>
                            <a:pt x="1978" y="10383"/>
                            <a:pt x="1467" y="11716"/>
                            <a:pt x="1882" y="12893"/>
                          </a:cubicBezTo>
                          <a:cubicBezTo>
                            <a:pt x="2497" y="14093"/>
                            <a:pt x="3417" y="15110"/>
                            <a:pt x="4549" y="15842"/>
                          </a:cubicBezTo>
                          <a:cubicBezTo>
                            <a:pt x="5646" y="16724"/>
                            <a:pt x="6730" y="17532"/>
                            <a:pt x="7790" y="18268"/>
                          </a:cubicBezTo>
                          <a:cubicBezTo>
                            <a:pt x="12471" y="21336"/>
                            <a:pt x="17416" y="23980"/>
                            <a:pt x="22567" y="2617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41" name="Google Shape;641;p39"/>
                <p:cNvSpPr/>
                <p:nvPr/>
              </p:nvSpPr>
              <p:spPr>
                <a:xfrm>
                  <a:off x="6991064" y="1148416"/>
                  <a:ext cx="81529" cy="182287"/>
                </a:xfrm>
                <a:custGeom>
                  <a:avLst/>
                  <a:gdLst/>
                  <a:ahLst/>
                  <a:cxnLst/>
                  <a:rect l="l" t="t" r="r" b="b"/>
                  <a:pathLst>
                    <a:path w="81529" h="182287" extrusionOk="0">
                      <a:moveTo>
                        <a:pt x="48560" y="182286"/>
                      </a:moveTo>
                      <a:cubicBezTo>
                        <a:pt x="48560" y="182286"/>
                        <a:pt x="8982" y="169027"/>
                        <a:pt x="898" y="162947"/>
                      </a:cubicBezTo>
                      <a:cubicBezTo>
                        <a:pt x="-1489" y="156561"/>
                        <a:pt x="2815" y="149600"/>
                        <a:pt x="7868" y="145020"/>
                      </a:cubicBezTo>
                      <a:cubicBezTo>
                        <a:pt x="12921" y="140439"/>
                        <a:pt x="19099" y="136705"/>
                        <a:pt x="22228" y="130648"/>
                      </a:cubicBezTo>
                      <a:cubicBezTo>
                        <a:pt x="27827" y="119811"/>
                        <a:pt x="21507" y="106227"/>
                        <a:pt x="25087" y="94568"/>
                      </a:cubicBezTo>
                      <a:cubicBezTo>
                        <a:pt x="27810" y="85696"/>
                        <a:pt x="35697" y="79568"/>
                        <a:pt x="41134" y="72044"/>
                      </a:cubicBezTo>
                      <a:cubicBezTo>
                        <a:pt x="49479" y="60497"/>
                        <a:pt x="51900" y="45875"/>
                        <a:pt x="56226" y="32304"/>
                      </a:cubicBezTo>
                      <a:cubicBezTo>
                        <a:pt x="60552" y="18733"/>
                        <a:pt x="68272" y="4633"/>
                        <a:pt x="81750" y="-2"/>
                      </a:cubicBezTo>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39"/>
                <p:cNvSpPr/>
                <p:nvPr/>
              </p:nvSpPr>
              <p:spPr>
                <a:xfrm>
                  <a:off x="7017924" y="793434"/>
                  <a:ext cx="239526" cy="577483"/>
                </a:xfrm>
                <a:custGeom>
                  <a:avLst/>
                  <a:gdLst/>
                  <a:ahLst/>
                  <a:cxnLst/>
                  <a:rect l="l" t="t" r="r" b="b"/>
                  <a:pathLst>
                    <a:path w="239526" h="577483" extrusionOk="0">
                      <a:moveTo>
                        <a:pt x="45270" y="-2"/>
                      </a:moveTo>
                      <a:cubicBezTo>
                        <a:pt x="45270" y="-2"/>
                        <a:pt x="55761" y="57109"/>
                        <a:pt x="62737" y="85098"/>
                      </a:cubicBezTo>
                      <a:cubicBezTo>
                        <a:pt x="67526" y="104309"/>
                        <a:pt x="85923" y="212987"/>
                        <a:pt x="85923" y="212987"/>
                      </a:cubicBezTo>
                      <a:lnTo>
                        <a:pt x="221" y="529175"/>
                      </a:lnTo>
                      <a:lnTo>
                        <a:pt x="118886" y="577482"/>
                      </a:lnTo>
                      <a:cubicBezTo>
                        <a:pt x="118886" y="577482"/>
                        <a:pt x="217773" y="255804"/>
                        <a:pt x="219970" y="249217"/>
                      </a:cubicBezTo>
                      <a:cubicBezTo>
                        <a:pt x="222168" y="242630"/>
                        <a:pt x="225723" y="169072"/>
                        <a:pt x="225723" y="169072"/>
                      </a:cubicBezTo>
                      <a:lnTo>
                        <a:pt x="239748" y="2854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43" name="Google Shape;643;p39"/>
              <p:cNvSpPr/>
              <p:nvPr/>
            </p:nvSpPr>
            <p:spPr>
              <a:xfrm>
                <a:off x="2578915" y="3895889"/>
                <a:ext cx="158316" cy="424956"/>
              </a:xfrm>
              <a:custGeom>
                <a:avLst/>
                <a:gdLst/>
                <a:ahLst/>
                <a:cxnLst/>
                <a:rect l="l" t="t" r="r" b="b"/>
                <a:pathLst>
                  <a:path w="55942" h="150161" extrusionOk="0">
                    <a:moveTo>
                      <a:pt x="55952" y="5301"/>
                    </a:moveTo>
                    <a:lnTo>
                      <a:pt x="8055" y="147428"/>
                    </a:lnTo>
                    <a:cubicBezTo>
                      <a:pt x="7343" y="149530"/>
                      <a:pt x="5059" y="150658"/>
                      <a:pt x="2955" y="149946"/>
                    </a:cubicBezTo>
                    <a:cubicBezTo>
                      <a:pt x="855" y="149236"/>
                      <a:pt x="-274" y="146962"/>
                      <a:pt x="431" y="144862"/>
                    </a:cubicBezTo>
                    <a:lnTo>
                      <a:pt x="48328" y="2736"/>
                    </a:lnTo>
                    <a:cubicBezTo>
                      <a:pt x="49037" y="632"/>
                      <a:pt x="51319" y="-499"/>
                      <a:pt x="53424" y="210"/>
                    </a:cubicBezTo>
                    <a:cubicBezTo>
                      <a:pt x="55529" y="918"/>
                      <a:pt x="56661" y="3197"/>
                      <a:pt x="55952" y="53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39"/>
              <p:cNvSpPr/>
              <p:nvPr/>
            </p:nvSpPr>
            <p:spPr>
              <a:xfrm rot="1398293">
                <a:off x="2382723" y="4275691"/>
                <a:ext cx="318190" cy="110974"/>
              </a:xfrm>
              <a:custGeom>
                <a:avLst/>
                <a:gdLst/>
                <a:ahLst/>
                <a:cxnLst/>
                <a:rect l="l" t="t" r="r" b="b"/>
                <a:pathLst>
                  <a:path w="112396" h="39200" extrusionOk="0">
                    <a:moveTo>
                      <a:pt x="4384" y="-1"/>
                    </a:moveTo>
                    <a:lnTo>
                      <a:pt x="108455" y="-1"/>
                    </a:lnTo>
                    <a:cubicBezTo>
                      <a:pt x="110753" y="-1"/>
                      <a:pt x="112617" y="1861"/>
                      <a:pt x="112617" y="4158"/>
                    </a:cubicBezTo>
                    <a:lnTo>
                      <a:pt x="112617" y="35040"/>
                    </a:lnTo>
                    <a:cubicBezTo>
                      <a:pt x="112617" y="37337"/>
                      <a:pt x="110753" y="39199"/>
                      <a:pt x="108455" y="39199"/>
                    </a:cubicBezTo>
                    <a:lnTo>
                      <a:pt x="4384" y="39199"/>
                    </a:lnTo>
                    <a:cubicBezTo>
                      <a:pt x="2085" y="39199"/>
                      <a:pt x="221" y="37337"/>
                      <a:pt x="221" y="35040"/>
                    </a:cubicBezTo>
                    <a:lnTo>
                      <a:pt x="221" y="4158"/>
                    </a:lnTo>
                    <a:cubicBezTo>
                      <a:pt x="221" y="1860"/>
                      <a:pt x="2085" y="-2"/>
                      <a:pt x="4384"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39"/>
              <p:cNvSpPr/>
              <p:nvPr/>
            </p:nvSpPr>
            <p:spPr>
              <a:xfrm>
                <a:off x="3205724" y="3161542"/>
                <a:ext cx="1460523" cy="1440781"/>
              </a:xfrm>
              <a:custGeom>
                <a:avLst/>
                <a:gdLst/>
                <a:ahLst/>
                <a:cxnLst/>
                <a:rect l="l" t="t" r="r" b="b"/>
                <a:pathLst>
                  <a:path w="516086" h="509110" extrusionOk="0">
                    <a:moveTo>
                      <a:pt x="504871" y="211095"/>
                    </a:moveTo>
                    <a:cubicBezTo>
                      <a:pt x="502289" y="196359"/>
                      <a:pt x="505818" y="180087"/>
                      <a:pt x="500810" y="166342"/>
                    </a:cubicBezTo>
                    <a:cubicBezTo>
                      <a:pt x="495713" y="152353"/>
                      <a:pt x="482496" y="142169"/>
                      <a:pt x="475132" y="129451"/>
                    </a:cubicBezTo>
                    <a:cubicBezTo>
                      <a:pt x="467699" y="116614"/>
                      <a:pt x="465431" y="100102"/>
                      <a:pt x="455941" y="88812"/>
                    </a:cubicBezTo>
                    <a:cubicBezTo>
                      <a:pt x="446423" y="77490"/>
                      <a:pt x="430530" y="72411"/>
                      <a:pt x="419198" y="62901"/>
                    </a:cubicBezTo>
                    <a:cubicBezTo>
                      <a:pt x="407900" y="53418"/>
                      <a:pt x="400152" y="38646"/>
                      <a:pt x="387305" y="31219"/>
                    </a:cubicBezTo>
                    <a:cubicBezTo>
                      <a:pt x="374577" y="23861"/>
                      <a:pt x="357918" y="24494"/>
                      <a:pt x="343918" y="19401"/>
                    </a:cubicBezTo>
                    <a:cubicBezTo>
                      <a:pt x="330163" y="14398"/>
                      <a:pt x="317827" y="3169"/>
                      <a:pt x="303080" y="589"/>
                    </a:cubicBezTo>
                    <a:cubicBezTo>
                      <a:pt x="288740" y="-1921"/>
                      <a:pt x="273324" y="4380"/>
                      <a:pt x="258264" y="4380"/>
                    </a:cubicBezTo>
                    <a:cubicBezTo>
                      <a:pt x="243204" y="4380"/>
                      <a:pt x="227789" y="-1921"/>
                      <a:pt x="213448" y="589"/>
                    </a:cubicBezTo>
                    <a:cubicBezTo>
                      <a:pt x="198700" y="3170"/>
                      <a:pt x="186364" y="14398"/>
                      <a:pt x="172608" y="19402"/>
                    </a:cubicBezTo>
                    <a:cubicBezTo>
                      <a:pt x="158608" y="24496"/>
                      <a:pt x="141949" y="23863"/>
                      <a:pt x="129221" y="31220"/>
                    </a:cubicBezTo>
                    <a:cubicBezTo>
                      <a:pt x="116374" y="38648"/>
                      <a:pt x="108626" y="53420"/>
                      <a:pt x="97327" y="62903"/>
                    </a:cubicBezTo>
                    <a:cubicBezTo>
                      <a:pt x="85996" y="72413"/>
                      <a:pt x="70103" y="77493"/>
                      <a:pt x="60586" y="88814"/>
                    </a:cubicBezTo>
                    <a:cubicBezTo>
                      <a:pt x="51095" y="100105"/>
                      <a:pt x="48829" y="116616"/>
                      <a:pt x="41395" y="129453"/>
                    </a:cubicBezTo>
                    <a:cubicBezTo>
                      <a:pt x="34032" y="142171"/>
                      <a:pt x="20814" y="152355"/>
                      <a:pt x="15717" y="166344"/>
                    </a:cubicBezTo>
                    <a:cubicBezTo>
                      <a:pt x="10710" y="180089"/>
                      <a:pt x="14240" y="196360"/>
                      <a:pt x="11657" y="211095"/>
                    </a:cubicBezTo>
                    <a:cubicBezTo>
                      <a:pt x="9146" y="225424"/>
                      <a:pt x="221" y="239505"/>
                      <a:pt x="221" y="254553"/>
                    </a:cubicBezTo>
                    <a:cubicBezTo>
                      <a:pt x="221" y="269601"/>
                      <a:pt x="9146" y="283682"/>
                      <a:pt x="11657" y="298012"/>
                    </a:cubicBezTo>
                    <a:cubicBezTo>
                      <a:pt x="14240" y="312747"/>
                      <a:pt x="10710" y="329019"/>
                      <a:pt x="15718" y="342764"/>
                    </a:cubicBezTo>
                    <a:cubicBezTo>
                      <a:pt x="20815" y="356753"/>
                      <a:pt x="34033" y="366937"/>
                      <a:pt x="41397" y="379656"/>
                    </a:cubicBezTo>
                    <a:cubicBezTo>
                      <a:pt x="48830" y="392492"/>
                      <a:pt x="51097" y="409005"/>
                      <a:pt x="60588" y="420294"/>
                    </a:cubicBezTo>
                    <a:cubicBezTo>
                      <a:pt x="70105" y="431617"/>
                      <a:pt x="85999" y="436695"/>
                      <a:pt x="97330" y="446206"/>
                    </a:cubicBezTo>
                    <a:cubicBezTo>
                      <a:pt x="108628" y="455688"/>
                      <a:pt x="116376" y="470460"/>
                      <a:pt x="129223" y="477887"/>
                    </a:cubicBezTo>
                    <a:cubicBezTo>
                      <a:pt x="141951" y="485245"/>
                      <a:pt x="158610" y="484612"/>
                      <a:pt x="172610" y="489705"/>
                    </a:cubicBezTo>
                    <a:cubicBezTo>
                      <a:pt x="186366" y="494709"/>
                      <a:pt x="198702" y="505937"/>
                      <a:pt x="213449" y="508518"/>
                    </a:cubicBezTo>
                    <a:cubicBezTo>
                      <a:pt x="227789" y="511027"/>
                      <a:pt x="243205" y="504727"/>
                      <a:pt x="258264" y="504727"/>
                    </a:cubicBezTo>
                    <a:cubicBezTo>
                      <a:pt x="273324" y="504727"/>
                      <a:pt x="288740" y="511027"/>
                      <a:pt x="303081" y="508518"/>
                    </a:cubicBezTo>
                    <a:cubicBezTo>
                      <a:pt x="317828" y="505937"/>
                      <a:pt x="330165" y="494708"/>
                      <a:pt x="343920" y="489704"/>
                    </a:cubicBezTo>
                    <a:cubicBezTo>
                      <a:pt x="357920" y="484612"/>
                      <a:pt x="374579" y="485244"/>
                      <a:pt x="387307" y="477886"/>
                    </a:cubicBezTo>
                    <a:cubicBezTo>
                      <a:pt x="400154" y="470458"/>
                      <a:pt x="407903" y="455687"/>
                      <a:pt x="419201" y="446204"/>
                    </a:cubicBezTo>
                    <a:cubicBezTo>
                      <a:pt x="430532" y="436693"/>
                      <a:pt x="446426" y="431614"/>
                      <a:pt x="455943" y="420291"/>
                    </a:cubicBezTo>
                    <a:cubicBezTo>
                      <a:pt x="465433" y="409002"/>
                      <a:pt x="467700" y="392490"/>
                      <a:pt x="475133" y="379653"/>
                    </a:cubicBezTo>
                    <a:cubicBezTo>
                      <a:pt x="482497" y="366935"/>
                      <a:pt x="495714" y="356751"/>
                      <a:pt x="500811" y="342762"/>
                    </a:cubicBezTo>
                    <a:cubicBezTo>
                      <a:pt x="505819" y="329018"/>
                      <a:pt x="502289" y="312747"/>
                      <a:pt x="504872" y="298011"/>
                    </a:cubicBezTo>
                    <a:cubicBezTo>
                      <a:pt x="507383" y="283682"/>
                      <a:pt x="516308" y="269601"/>
                      <a:pt x="516308" y="254553"/>
                    </a:cubicBezTo>
                    <a:cubicBezTo>
                      <a:pt x="516308" y="239505"/>
                      <a:pt x="507383" y="225423"/>
                      <a:pt x="504871" y="211095"/>
                    </a:cubicBezTo>
                    <a:close/>
                    <a:moveTo>
                      <a:pt x="258264" y="468633"/>
                    </a:moveTo>
                    <a:cubicBezTo>
                      <a:pt x="139030" y="468633"/>
                      <a:pt x="42372" y="372051"/>
                      <a:pt x="42372" y="252911"/>
                    </a:cubicBezTo>
                    <a:cubicBezTo>
                      <a:pt x="42372" y="133771"/>
                      <a:pt x="139030" y="37188"/>
                      <a:pt x="258264" y="37188"/>
                    </a:cubicBezTo>
                    <a:cubicBezTo>
                      <a:pt x="377498" y="37188"/>
                      <a:pt x="474157" y="133771"/>
                      <a:pt x="474157" y="252911"/>
                    </a:cubicBezTo>
                    <a:cubicBezTo>
                      <a:pt x="474157" y="372051"/>
                      <a:pt x="377498" y="468633"/>
                      <a:pt x="258264" y="4686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6" name="Google Shape;646;p39"/>
              <p:cNvGrpSpPr/>
              <p:nvPr/>
            </p:nvGrpSpPr>
            <p:grpSpPr>
              <a:xfrm>
                <a:off x="1062583" y="3161567"/>
                <a:ext cx="1462175" cy="1442360"/>
                <a:chOff x="6528443" y="1066462"/>
                <a:chExt cx="516086" cy="509110"/>
              </a:xfrm>
            </p:grpSpPr>
            <p:sp>
              <p:nvSpPr>
                <p:cNvPr id="647" name="Google Shape;647;p39"/>
                <p:cNvSpPr/>
                <p:nvPr/>
              </p:nvSpPr>
              <p:spPr>
                <a:xfrm>
                  <a:off x="6786487" y="1067010"/>
                  <a:ext cx="3836" cy="3833"/>
                </a:xfrm>
                <a:custGeom>
                  <a:avLst/>
                  <a:gdLst/>
                  <a:ahLst/>
                  <a:cxnLst/>
                  <a:rect l="l" t="t" r="r" b="b"/>
                  <a:pathLst>
                    <a:path w="3836" h="3833" extrusionOk="0">
                      <a:moveTo>
                        <a:pt x="4058" y="-2"/>
                      </a:moveTo>
                      <a:lnTo>
                        <a:pt x="221" y="3832"/>
                      </a:lnTo>
                      <a:cubicBezTo>
                        <a:pt x="221" y="3832"/>
                        <a:pt x="4058" y="1915"/>
                        <a:pt x="4058"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39"/>
                <p:cNvSpPr/>
                <p:nvPr/>
              </p:nvSpPr>
              <p:spPr>
                <a:xfrm>
                  <a:off x="6528443" y="1066462"/>
                  <a:ext cx="516086" cy="509110"/>
                </a:xfrm>
                <a:custGeom>
                  <a:avLst/>
                  <a:gdLst/>
                  <a:ahLst/>
                  <a:cxnLst/>
                  <a:rect l="l" t="t" r="r" b="b"/>
                  <a:pathLst>
                    <a:path w="516086" h="509110" extrusionOk="0">
                      <a:moveTo>
                        <a:pt x="504872" y="211095"/>
                      </a:moveTo>
                      <a:cubicBezTo>
                        <a:pt x="502289" y="196359"/>
                        <a:pt x="505819" y="180087"/>
                        <a:pt x="500810" y="166342"/>
                      </a:cubicBezTo>
                      <a:cubicBezTo>
                        <a:pt x="495713" y="152353"/>
                        <a:pt x="482496" y="142169"/>
                        <a:pt x="475132" y="129451"/>
                      </a:cubicBezTo>
                      <a:cubicBezTo>
                        <a:pt x="467699" y="116614"/>
                        <a:pt x="465431" y="100102"/>
                        <a:pt x="455941" y="88812"/>
                      </a:cubicBezTo>
                      <a:cubicBezTo>
                        <a:pt x="446423" y="77490"/>
                        <a:pt x="430530" y="72411"/>
                        <a:pt x="419198" y="62901"/>
                      </a:cubicBezTo>
                      <a:cubicBezTo>
                        <a:pt x="407901" y="53418"/>
                        <a:pt x="400152" y="38646"/>
                        <a:pt x="387306" y="31219"/>
                      </a:cubicBezTo>
                      <a:cubicBezTo>
                        <a:pt x="374577" y="23861"/>
                        <a:pt x="357918" y="24494"/>
                        <a:pt x="343919" y="19401"/>
                      </a:cubicBezTo>
                      <a:cubicBezTo>
                        <a:pt x="330163" y="14398"/>
                        <a:pt x="317828" y="3169"/>
                        <a:pt x="303080" y="589"/>
                      </a:cubicBezTo>
                      <a:cubicBezTo>
                        <a:pt x="288740" y="-1921"/>
                        <a:pt x="273324" y="4380"/>
                        <a:pt x="258265" y="4380"/>
                      </a:cubicBezTo>
                      <a:cubicBezTo>
                        <a:pt x="243205" y="4380"/>
                        <a:pt x="227789" y="-1921"/>
                        <a:pt x="213448" y="589"/>
                      </a:cubicBezTo>
                      <a:cubicBezTo>
                        <a:pt x="198700" y="3170"/>
                        <a:pt x="186364" y="14398"/>
                        <a:pt x="172609" y="19402"/>
                      </a:cubicBezTo>
                      <a:cubicBezTo>
                        <a:pt x="158608" y="24496"/>
                        <a:pt x="141949" y="23863"/>
                        <a:pt x="129221" y="31220"/>
                      </a:cubicBezTo>
                      <a:cubicBezTo>
                        <a:pt x="116374" y="38648"/>
                        <a:pt x="108626" y="53420"/>
                        <a:pt x="97328" y="62903"/>
                      </a:cubicBezTo>
                      <a:cubicBezTo>
                        <a:pt x="85997" y="72413"/>
                        <a:pt x="70103" y="77493"/>
                        <a:pt x="60586" y="88814"/>
                      </a:cubicBezTo>
                      <a:cubicBezTo>
                        <a:pt x="51096" y="100105"/>
                        <a:pt x="48829" y="116616"/>
                        <a:pt x="41396" y="129453"/>
                      </a:cubicBezTo>
                      <a:cubicBezTo>
                        <a:pt x="34032" y="142171"/>
                        <a:pt x="20814" y="152355"/>
                        <a:pt x="15718" y="166344"/>
                      </a:cubicBezTo>
                      <a:cubicBezTo>
                        <a:pt x="10710" y="180089"/>
                        <a:pt x="14240" y="196360"/>
                        <a:pt x="11657" y="211095"/>
                      </a:cubicBezTo>
                      <a:cubicBezTo>
                        <a:pt x="9146" y="225424"/>
                        <a:pt x="221" y="239505"/>
                        <a:pt x="221" y="254553"/>
                      </a:cubicBezTo>
                      <a:cubicBezTo>
                        <a:pt x="221" y="269601"/>
                        <a:pt x="9146" y="283682"/>
                        <a:pt x="11657" y="298012"/>
                      </a:cubicBezTo>
                      <a:cubicBezTo>
                        <a:pt x="14240" y="312747"/>
                        <a:pt x="10710" y="329019"/>
                        <a:pt x="15718" y="342764"/>
                      </a:cubicBezTo>
                      <a:cubicBezTo>
                        <a:pt x="20815" y="356753"/>
                        <a:pt x="34033" y="366937"/>
                        <a:pt x="41397" y="379656"/>
                      </a:cubicBezTo>
                      <a:cubicBezTo>
                        <a:pt x="48830" y="392492"/>
                        <a:pt x="51097" y="409005"/>
                        <a:pt x="60588" y="420294"/>
                      </a:cubicBezTo>
                      <a:cubicBezTo>
                        <a:pt x="70106" y="431617"/>
                        <a:pt x="85999" y="436695"/>
                        <a:pt x="97331" y="446206"/>
                      </a:cubicBezTo>
                      <a:cubicBezTo>
                        <a:pt x="108628" y="455688"/>
                        <a:pt x="116376" y="470460"/>
                        <a:pt x="129224" y="477887"/>
                      </a:cubicBezTo>
                      <a:cubicBezTo>
                        <a:pt x="141952" y="485245"/>
                        <a:pt x="158611" y="484612"/>
                        <a:pt x="172611" y="489705"/>
                      </a:cubicBezTo>
                      <a:cubicBezTo>
                        <a:pt x="186366" y="494709"/>
                        <a:pt x="198702" y="505937"/>
                        <a:pt x="213449" y="508518"/>
                      </a:cubicBezTo>
                      <a:cubicBezTo>
                        <a:pt x="227789" y="511027"/>
                        <a:pt x="243205" y="504727"/>
                        <a:pt x="258265" y="504727"/>
                      </a:cubicBezTo>
                      <a:cubicBezTo>
                        <a:pt x="273325" y="504727"/>
                        <a:pt x="288740" y="511027"/>
                        <a:pt x="303081" y="508518"/>
                      </a:cubicBezTo>
                      <a:cubicBezTo>
                        <a:pt x="317829" y="505937"/>
                        <a:pt x="330165" y="494708"/>
                        <a:pt x="343920" y="489704"/>
                      </a:cubicBezTo>
                      <a:cubicBezTo>
                        <a:pt x="357920" y="484612"/>
                        <a:pt x="374579" y="485244"/>
                        <a:pt x="387307" y="477886"/>
                      </a:cubicBezTo>
                      <a:cubicBezTo>
                        <a:pt x="400155" y="470458"/>
                        <a:pt x="407903" y="455687"/>
                        <a:pt x="419201" y="446204"/>
                      </a:cubicBezTo>
                      <a:cubicBezTo>
                        <a:pt x="430532" y="436693"/>
                        <a:pt x="446426" y="431614"/>
                        <a:pt x="455943" y="420291"/>
                      </a:cubicBezTo>
                      <a:cubicBezTo>
                        <a:pt x="465433" y="409002"/>
                        <a:pt x="467700" y="392490"/>
                        <a:pt x="475134" y="379653"/>
                      </a:cubicBezTo>
                      <a:cubicBezTo>
                        <a:pt x="482497" y="366935"/>
                        <a:pt x="495715" y="356751"/>
                        <a:pt x="500811" y="342762"/>
                      </a:cubicBezTo>
                      <a:cubicBezTo>
                        <a:pt x="505819" y="329018"/>
                        <a:pt x="502289" y="312747"/>
                        <a:pt x="504872" y="298011"/>
                      </a:cubicBezTo>
                      <a:cubicBezTo>
                        <a:pt x="507383" y="283682"/>
                        <a:pt x="516308" y="269601"/>
                        <a:pt x="516308" y="254553"/>
                      </a:cubicBezTo>
                      <a:cubicBezTo>
                        <a:pt x="516308" y="239505"/>
                        <a:pt x="507383" y="225423"/>
                        <a:pt x="504872" y="211095"/>
                      </a:cubicBezTo>
                      <a:close/>
                      <a:moveTo>
                        <a:pt x="258265" y="468633"/>
                      </a:moveTo>
                      <a:cubicBezTo>
                        <a:pt x="139030" y="468633"/>
                        <a:pt x="42372" y="372051"/>
                        <a:pt x="42372" y="252911"/>
                      </a:cubicBezTo>
                      <a:cubicBezTo>
                        <a:pt x="42372" y="133771"/>
                        <a:pt x="139030" y="37188"/>
                        <a:pt x="258265" y="37188"/>
                      </a:cubicBezTo>
                      <a:cubicBezTo>
                        <a:pt x="377499" y="37188"/>
                        <a:pt x="474157" y="133771"/>
                        <a:pt x="474157" y="252911"/>
                      </a:cubicBezTo>
                      <a:cubicBezTo>
                        <a:pt x="474157" y="372051"/>
                        <a:pt x="377499" y="468633"/>
                        <a:pt x="258265" y="4686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49" name="Google Shape;649;p39"/>
              <p:cNvSpPr/>
              <p:nvPr/>
            </p:nvSpPr>
            <p:spPr>
              <a:xfrm>
                <a:off x="1771167" y="2567069"/>
                <a:ext cx="2198627" cy="1432283"/>
              </a:xfrm>
              <a:custGeom>
                <a:avLst/>
                <a:gdLst/>
                <a:ahLst/>
                <a:cxnLst/>
                <a:rect l="l" t="t" r="r" b="b"/>
                <a:pathLst>
                  <a:path w="776900" h="506107" extrusionOk="0">
                    <a:moveTo>
                      <a:pt x="776525" y="464470"/>
                    </a:moveTo>
                    <a:lnTo>
                      <a:pt x="622727" y="-2"/>
                    </a:lnTo>
                    <a:lnTo>
                      <a:pt x="599686" y="7159"/>
                    </a:lnTo>
                    <a:lnTo>
                      <a:pt x="645256" y="144788"/>
                    </a:lnTo>
                    <a:lnTo>
                      <a:pt x="236273" y="144788"/>
                    </a:lnTo>
                    <a:lnTo>
                      <a:pt x="197937" y="15728"/>
                    </a:lnTo>
                    <a:lnTo>
                      <a:pt x="174801" y="22589"/>
                    </a:lnTo>
                    <a:lnTo>
                      <a:pt x="213677" y="153466"/>
                    </a:lnTo>
                    <a:lnTo>
                      <a:pt x="3314" y="444634"/>
                    </a:lnTo>
                    <a:cubicBezTo>
                      <a:pt x="-1968" y="451943"/>
                      <a:pt x="-320" y="462146"/>
                      <a:pt x="6995" y="467424"/>
                    </a:cubicBezTo>
                    <a:cubicBezTo>
                      <a:pt x="9267" y="469063"/>
                      <a:pt x="11922" y="470091"/>
                      <a:pt x="14706" y="470408"/>
                    </a:cubicBezTo>
                    <a:lnTo>
                      <a:pt x="326038" y="505996"/>
                    </a:lnTo>
                    <a:cubicBezTo>
                      <a:pt x="326670" y="506068"/>
                      <a:pt x="327305" y="506104"/>
                      <a:pt x="327940" y="506106"/>
                    </a:cubicBezTo>
                    <a:cubicBezTo>
                      <a:pt x="332253" y="506108"/>
                      <a:pt x="336390" y="504395"/>
                      <a:pt x="339437" y="501345"/>
                    </a:cubicBezTo>
                    <a:lnTo>
                      <a:pt x="658295" y="184165"/>
                    </a:lnTo>
                    <a:lnTo>
                      <a:pt x="753577" y="471927"/>
                    </a:lnTo>
                    <a:cubicBezTo>
                      <a:pt x="755634" y="478260"/>
                      <a:pt x="762439" y="481728"/>
                      <a:pt x="768777" y="479674"/>
                    </a:cubicBezTo>
                    <a:cubicBezTo>
                      <a:pt x="775115" y="477619"/>
                      <a:pt x="778586" y="470819"/>
                      <a:pt x="776530" y="464486"/>
                    </a:cubicBezTo>
                    <a:cubicBezTo>
                      <a:pt x="776528" y="464481"/>
                      <a:pt x="776526" y="464475"/>
                      <a:pt x="776525" y="464470"/>
                    </a:cubicBezTo>
                    <a:close/>
                    <a:moveTo>
                      <a:pt x="222350" y="182663"/>
                    </a:moveTo>
                    <a:lnTo>
                      <a:pt x="310660" y="479963"/>
                    </a:lnTo>
                    <a:lnTo>
                      <a:pt x="30673" y="447961"/>
                    </a:lnTo>
                    <a:close/>
                    <a:moveTo>
                      <a:pt x="333756" y="472969"/>
                    </a:moveTo>
                    <a:lnTo>
                      <a:pt x="243436" y="168903"/>
                    </a:lnTo>
                    <a:lnTo>
                      <a:pt x="639432" y="16890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39"/>
              <p:cNvSpPr/>
              <p:nvPr/>
            </p:nvSpPr>
            <p:spPr>
              <a:xfrm>
                <a:off x="2054618" y="2487598"/>
                <a:ext cx="555351" cy="236056"/>
              </a:xfrm>
              <a:custGeom>
                <a:avLst/>
                <a:gdLst/>
                <a:ahLst/>
                <a:cxnLst/>
                <a:rect l="l" t="t" r="r" b="b"/>
                <a:pathLst>
                  <a:path w="196237" h="83412" extrusionOk="0">
                    <a:moveTo>
                      <a:pt x="43970" y="1431"/>
                    </a:moveTo>
                    <a:cubicBezTo>
                      <a:pt x="23393" y="1867"/>
                      <a:pt x="5738" y="16203"/>
                      <a:pt x="1104" y="36240"/>
                    </a:cubicBezTo>
                    <a:cubicBezTo>
                      <a:pt x="-2864" y="55410"/>
                      <a:pt x="6486" y="74489"/>
                      <a:pt x="30289" y="81394"/>
                    </a:cubicBezTo>
                    <a:cubicBezTo>
                      <a:pt x="69493" y="92767"/>
                      <a:pt x="58111" y="52330"/>
                      <a:pt x="92256" y="52330"/>
                    </a:cubicBezTo>
                    <a:cubicBezTo>
                      <a:pt x="126401" y="52330"/>
                      <a:pt x="185840" y="56121"/>
                      <a:pt x="192163" y="42221"/>
                    </a:cubicBezTo>
                    <a:cubicBezTo>
                      <a:pt x="198485" y="28321"/>
                      <a:pt x="199443" y="15685"/>
                      <a:pt x="183789" y="5575"/>
                    </a:cubicBezTo>
                    <a:cubicBezTo>
                      <a:pt x="171668" y="-2251"/>
                      <a:pt x="83265" y="11"/>
                      <a:pt x="43970" y="14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39"/>
              <p:cNvSpPr/>
              <p:nvPr/>
            </p:nvSpPr>
            <p:spPr>
              <a:xfrm>
                <a:off x="1801847" y="3707631"/>
                <a:ext cx="895330" cy="378776"/>
              </a:xfrm>
              <a:custGeom>
                <a:avLst/>
                <a:gdLst/>
                <a:ahLst/>
                <a:cxnLst/>
                <a:rect l="l" t="t" r="r" b="b"/>
                <a:pathLst>
                  <a:path w="316371" h="133843" extrusionOk="0">
                    <a:moveTo>
                      <a:pt x="312390" y="4317"/>
                    </a:moveTo>
                    <a:cubicBezTo>
                      <a:pt x="310536" y="49130"/>
                      <a:pt x="307232" y="116191"/>
                      <a:pt x="305216" y="129810"/>
                    </a:cubicBezTo>
                    <a:cubicBezTo>
                      <a:pt x="274683" y="128952"/>
                      <a:pt x="35763" y="87167"/>
                      <a:pt x="4310" y="81646"/>
                    </a:cubicBezTo>
                    <a:lnTo>
                      <a:pt x="5405" y="25457"/>
                    </a:lnTo>
                    <a:lnTo>
                      <a:pt x="312390" y="4317"/>
                    </a:lnTo>
                    <a:moveTo>
                      <a:pt x="316593" y="-2"/>
                    </a:moveTo>
                    <a:lnTo>
                      <a:pt x="1455" y="21701"/>
                    </a:lnTo>
                    <a:lnTo>
                      <a:pt x="221" y="85008"/>
                    </a:lnTo>
                    <a:cubicBezTo>
                      <a:pt x="221" y="85008"/>
                      <a:pt x="277278" y="133842"/>
                      <a:pt x="306100" y="133842"/>
                    </a:cubicBezTo>
                    <a:cubicBezTo>
                      <a:pt x="307538" y="133842"/>
                      <a:pt x="308354" y="133721"/>
                      <a:pt x="308491" y="133467"/>
                    </a:cubicBezTo>
                    <a:cubicBezTo>
                      <a:pt x="311397" y="128106"/>
                      <a:pt x="316593" y="-2"/>
                      <a:pt x="316593"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39"/>
              <p:cNvSpPr/>
              <p:nvPr/>
            </p:nvSpPr>
            <p:spPr>
              <a:xfrm>
                <a:off x="2495254" y="3695945"/>
                <a:ext cx="428301" cy="427961"/>
              </a:xfrm>
              <a:custGeom>
                <a:avLst/>
                <a:gdLst/>
                <a:ahLst/>
                <a:cxnLst/>
                <a:rect l="l" t="t" r="r" b="b"/>
                <a:pathLst>
                  <a:path w="151343" h="151223" extrusionOk="0">
                    <a:moveTo>
                      <a:pt x="78798" y="2391"/>
                    </a:moveTo>
                    <a:lnTo>
                      <a:pt x="78798" y="2391"/>
                    </a:lnTo>
                    <a:cubicBezTo>
                      <a:pt x="79111" y="3995"/>
                      <a:pt x="80665" y="5042"/>
                      <a:pt x="82270" y="4730"/>
                    </a:cubicBezTo>
                    <a:cubicBezTo>
                      <a:pt x="83289" y="4532"/>
                      <a:pt x="84130" y="3814"/>
                      <a:pt x="84486" y="2839"/>
                    </a:cubicBezTo>
                    <a:lnTo>
                      <a:pt x="84486" y="2839"/>
                    </a:lnTo>
                    <a:cubicBezTo>
                      <a:pt x="85045" y="1304"/>
                      <a:pt x="86744" y="513"/>
                      <a:pt x="88280" y="1072"/>
                    </a:cubicBezTo>
                    <a:cubicBezTo>
                      <a:pt x="89414" y="1484"/>
                      <a:pt x="90183" y="2543"/>
                      <a:pt x="90225" y="3747"/>
                    </a:cubicBezTo>
                    <a:lnTo>
                      <a:pt x="90225" y="3747"/>
                    </a:lnTo>
                    <a:cubicBezTo>
                      <a:pt x="90283" y="5380"/>
                      <a:pt x="91654" y="6657"/>
                      <a:pt x="93288" y="6599"/>
                    </a:cubicBezTo>
                    <a:cubicBezTo>
                      <a:pt x="94326" y="6563"/>
                      <a:pt x="95269" y="5986"/>
                      <a:pt x="95773" y="5078"/>
                    </a:cubicBezTo>
                    <a:lnTo>
                      <a:pt x="95773" y="5078"/>
                    </a:lnTo>
                    <a:cubicBezTo>
                      <a:pt x="96566" y="3650"/>
                      <a:pt x="98367" y="3134"/>
                      <a:pt x="99797" y="3926"/>
                    </a:cubicBezTo>
                    <a:cubicBezTo>
                      <a:pt x="100852" y="4510"/>
                      <a:pt x="101447" y="5676"/>
                      <a:pt x="101300" y="6872"/>
                    </a:cubicBezTo>
                    <a:lnTo>
                      <a:pt x="101300" y="6872"/>
                    </a:lnTo>
                    <a:cubicBezTo>
                      <a:pt x="101101" y="8494"/>
                      <a:pt x="102256" y="9970"/>
                      <a:pt x="103878" y="10168"/>
                    </a:cubicBezTo>
                    <a:cubicBezTo>
                      <a:pt x="104909" y="10294"/>
                      <a:pt x="105931" y="9872"/>
                      <a:pt x="106571" y="9054"/>
                    </a:cubicBezTo>
                    <a:lnTo>
                      <a:pt x="106570" y="9054"/>
                    </a:lnTo>
                    <a:cubicBezTo>
                      <a:pt x="107577" y="7767"/>
                      <a:pt x="109438" y="7539"/>
                      <a:pt x="110726" y="8545"/>
                    </a:cubicBezTo>
                    <a:cubicBezTo>
                      <a:pt x="111676" y="9288"/>
                      <a:pt x="112081" y="10532"/>
                      <a:pt x="111748" y="11690"/>
                    </a:cubicBezTo>
                    <a:lnTo>
                      <a:pt x="111748" y="11690"/>
                    </a:lnTo>
                    <a:cubicBezTo>
                      <a:pt x="111298" y="13261"/>
                      <a:pt x="112208" y="14899"/>
                      <a:pt x="113779" y="15348"/>
                    </a:cubicBezTo>
                    <a:cubicBezTo>
                      <a:pt x="114777" y="15634"/>
                      <a:pt x="115853" y="15376"/>
                      <a:pt x="116612" y="14669"/>
                    </a:cubicBezTo>
                    <a:lnTo>
                      <a:pt x="116612" y="14669"/>
                    </a:lnTo>
                    <a:cubicBezTo>
                      <a:pt x="117809" y="13555"/>
                      <a:pt x="119682" y="13621"/>
                      <a:pt x="120797" y="14816"/>
                    </a:cubicBezTo>
                    <a:cubicBezTo>
                      <a:pt x="121619" y="15697"/>
                      <a:pt x="121824" y="16989"/>
                      <a:pt x="121314" y="18082"/>
                    </a:cubicBezTo>
                    <a:lnTo>
                      <a:pt x="121314" y="18082"/>
                    </a:lnTo>
                    <a:cubicBezTo>
                      <a:pt x="120624" y="19563"/>
                      <a:pt x="121265" y="21322"/>
                      <a:pt x="122747" y="22012"/>
                    </a:cubicBezTo>
                    <a:cubicBezTo>
                      <a:pt x="123689" y="22451"/>
                      <a:pt x="124791" y="22364"/>
                      <a:pt x="125652" y="21784"/>
                    </a:cubicBezTo>
                    <a:lnTo>
                      <a:pt x="125652" y="21784"/>
                    </a:lnTo>
                    <a:cubicBezTo>
                      <a:pt x="127008" y="20871"/>
                      <a:pt x="128848" y="21228"/>
                      <a:pt x="129762" y="22583"/>
                    </a:cubicBezTo>
                    <a:cubicBezTo>
                      <a:pt x="130436" y="23582"/>
                      <a:pt x="130436" y="24891"/>
                      <a:pt x="129762" y="25890"/>
                    </a:cubicBezTo>
                    <a:lnTo>
                      <a:pt x="129762" y="25890"/>
                    </a:lnTo>
                    <a:cubicBezTo>
                      <a:pt x="128848" y="27245"/>
                      <a:pt x="129206" y="29083"/>
                      <a:pt x="130562" y="29996"/>
                    </a:cubicBezTo>
                    <a:cubicBezTo>
                      <a:pt x="131423" y="30576"/>
                      <a:pt x="132526" y="30663"/>
                      <a:pt x="133467" y="30224"/>
                    </a:cubicBezTo>
                    <a:lnTo>
                      <a:pt x="133467" y="30224"/>
                    </a:lnTo>
                    <a:cubicBezTo>
                      <a:pt x="134949" y="29534"/>
                      <a:pt x="136710" y="30175"/>
                      <a:pt x="137401" y="31656"/>
                    </a:cubicBezTo>
                    <a:cubicBezTo>
                      <a:pt x="137910" y="32748"/>
                      <a:pt x="137705" y="34040"/>
                      <a:pt x="136883" y="34922"/>
                    </a:cubicBezTo>
                    <a:lnTo>
                      <a:pt x="136883" y="34922"/>
                    </a:lnTo>
                    <a:cubicBezTo>
                      <a:pt x="135768" y="36117"/>
                      <a:pt x="135834" y="37989"/>
                      <a:pt x="137030" y="39103"/>
                    </a:cubicBezTo>
                    <a:cubicBezTo>
                      <a:pt x="137790" y="39811"/>
                      <a:pt x="138865" y="40068"/>
                      <a:pt x="139863" y="39783"/>
                    </a:cubicBezTo>
                    <a:lnTo>
                      <a:pt x="139863" y="39783"/>
                    </a:lnTo>
                    <a:cubicBezTo>
                      <a:pt x="141435" y="39333"/>
                      <a:pt x="143074" y="40241"/>
                      <a:pt x="143525" y="41812"/>
                    </a:cubicBezTo>
                    <a:cubicBezTo>
                      <a:pt x="143857" y="42970"/>
                      <a:pt x="143452" y="44215"/>
                      <a:pt x="142502" y="44957"/>
                    </a:cubicBezTo>
                    <a:lnTo>
                      <a:pt x="142502" y="44957"/>
                    </a:lnTo>
                    <a:cubicBezTo>
                      <a:pt x="141214" y="45963"/>
                      <a:pt x="140986" y="47822"/>
                      <a:pt x="141993" y="49109"/>
                    </a:cubicBezTo>
                    <a:cubicBezTo>
                      <a:pt x="142632" y="49926"/>
                      <a:pt x="143654" y="50349"/>
                      <a:pt x="144686" y="50223"/>
                    </a:cubicBezTo>
                    <a:lnTo>
                      <a:pt x="144685" y="50223"/>
                    </a:lnTo>
                    <a:cubicBezTo>
                      <a:pt x="146308" y="50024"/>
                      <a:pt x="147785" y="51178"/>
                      <a:pt x="147983" y="52800"/>
                    </a:cubicBezTo>
                    <a:cubicBezTo>
                      <a:pt x="148130" y="53996"/>
                      <a:pt x="147536" y="55161"/>
                      <a:pt x="146481" y="55746"/>
                    </a:cubicBezTo>
                    <a:lnTo>
                      <a:pt x="146481" y="55746"/>
                    </a:lnTo>
                    <a:cubicBezTo>
                      <a:pt x="145051" y="56538"/>
                      <a:pt x="144535" y="58339"/>
                      <a:pt x="145328" y="59767"/>
                    </a:cubicBezTo>
                    <a:cubicBezTo>
                      <a:pt x="145832" y="60675"/>
                      <a:pt x="146775" y="61252"/>
                      <a:pt x="147813" y="61288"/>
                    </a:cubicBezTo>
                    <a:lnTo>
                      <a:pt x="147812" y="61288"/>
                    </a:lnTo>
                    <a:cubicBezTo>
                      <a:pt x="149446" y="61346"/>
                      <a:pt x="150724" y="62716"/>
                      <a:pt x="150667" y="64349"/>
                    </a:cubicBezTo>
                    <a:cubicBezTo>
                      <a:pt x="150624" y="65553"/>
                      <a:pt x="149855" y="66611"/>
                      <a:pt x="148721" y="67024"/>
                    </a:cubicBezTo>
                    <a:lnTo>
                      <a:pt x="148722" y="67024"/>
                    </a:lnTo>
                    <a:cubicBezTo>
                      <a:pt x="147186" y="67583"/>
                      <a:pt x="146394" y="69281"/>
                      <a:pt x="146953" y="70816"/>
                    </a:cubicBezTo>
                    <a:cubicBezTo>
                      <a:pt x="147309" y="71791"/>
                      <a:pt x="148150" y="72509"/>
                      <a:pt x="149169" y="72707"/>
                    </a:cubicBezTo>
                    <a:lnTo>
                      <a:pt x="149169" y="72707"/>
                    </a:lnTo>
                    <a:cubicBezTo>
                      <a:pt x="150774" y="73019"/>
                      <a:pt x="151822" y="74572"/>
                      <a:pt x="151509" y="76175"/>
                    </a:cubicBezTo>
                    <a:cubicBezTo>
                      <a:pt x="151279" y="77358"/>
                      <a:pt x="150353" y="78283"/>
                      <a:pt x="149169" y="78513"/>
                    </a:cubicBezTo>
                    <a:lnTo>
                      <a:pt x="149169" y="78513"/>
                    </a:lnTo>
                    <a:cubicBezTo>
                      <a:pt x="147564" y="78826"/>
                      <a:pt x="146517" y="80379"/>
                      <a:pt x="146829" y="81982"/>
                    </a:cubicBezTo>
                    <a:cubicBezTo>
                      <a:pt x="147027" y="83001"/>
                      <a:pt x="147746" y="83841"/>
                      <a:pt x="148722" y="84196"/>
                    </a:cubicBezTo>
                    <a:lnTo>
                      <a:pt x="148722" y="84197"/>
                    </a:lnTo>
                    <a:cubicBezTo>
                      <a:pt x="150258" y="84756"/>
                      <a:pt x="151050" y="86453"/>
                      <a:pt x="150490" y="87988"/>
                    </a:cubicBezTo>
                    <a:cubicBezTo>
                      <a:pt x="150077" y="89121"/>
                      <a:pt x="149018" y="89890"/>
                      <a:pt x="147813" y="89932"/>
                    </a:cubicBezTo>
                    <a:lnTo>
                      <a:pt x="147812" y="89932"/>
                    </a:lnTo>
                    <a:cubicBezTo>
                      <a:pt x="146178" y="89989"/>
                      <a:pt x="144900" y="91360"/>
                      <a:pt x="144958" y="92992"/>
                    </a:cubicBezTo>
                    <a:cubicBezTo>
                      <a:pt x="144994" y="94029"/>
                      <a:pt x="145572" y="94971"/>
                      <a:pt x="146480" y="95475"/>
                    </a:cubicBezTo>
                    <a:lnTo>
                      <a:pt x="146481" y="95475"/>
                    </a:lnTo>
                    <a:cubicBezTo>
                      <a:pt x="147911" y="96267"/>
                      <a:pt x="148427" y="98067"/>
                      <a:pt x="147634" y="99496"/>
                    </a:cubicBezTo>
                    <a:cubicBezTo>
                      <a:pt x="147049" y="100550"/>
                      <a:pt x="145883" y="101144"/>
                      <a:pt x="144685" y="100998"/>
                    </a:cubicBezTo>
                    <a:lnTo>
                      <a:pt x="144685" y="100998"/>
                    </a:lnTo>
                    <a:cubicBezTo>
                      <a:pt x="143062" y="100799"/>
                      <a:pt x="141586" y="101952"/>
                      <a:pt x="141386" y="103574"/>
                    </a:cubicBezTo>
                    <a:cubicBezTo>
                      <a:pt x="141260" y="104604"/>
                      <a:pt x="141683" y="105625"/>
                      <a:pt x="142501" y="106264"/>
                    </a:cubicBezTo>
                    <a:lnTo>
                      <a:pt x="142502" y="106264"/>
                    </a:lnTo>
                    <a:cubicBezTo>
                      <a:pt x="143790" y="107270"/>
                      <a:pt x="144018" y="109129"/>
                      <a:pt x="143011" y="110416"/>
                    </a:cubicBezTo>
                    <a:cubicBezTo>
                      <a:pt x="142268" y="111365"/>
                      <a:pt x="141023" y="111770"/>
                      <a:pt x="139864" y="111438"/>
                    </a:cubicBezTo>
                    <a:lnTo>
                      <a:pt x="139863" y="111438"/>
                    </a:lnTo>
                    <a:cubicBezTo>
                      <a:pt x="138291" y="110988"/>
                      <a:pt x="136653" y="111897"/>
                      <a:pt x="136202" y="113467"/>
                    </a:cubicBezTo>
                    <a:cubicBezTo>
                      <a:pt x="135917" y="114465"/>
                      <a:pt x="136174" y="115539"/>
                      <a:pt x="136883" y="116298"/>
                    </a:cubicBezTo>
                    <a:lnTo>
                      <a:pt x="136883" y="116298"/>
                    </a:lnTo>
                    <a:cubicBezTo>
                      <a:pt x="137998" y="117493"/>
                      <a:pt x="137932" y="119365"/>
                      <a:pt x="136736" y="120479"/>
                    </a:cubicBezTo>
                    <a:cubicBezTo>
                      <a:pt x="135854" y="121301"/>
                      <a:pt x="134560" y="121505"/>
                      <a:pt x="133467" y="120996"/>
                    </a:cubicBezTo>
                    <a:lnTo>
                      <a:pt x="133467" y="120996"/>
                    </a:lnTo>
                    <a:cubicBezTo>
                      <a:pt x="131985" y="120306"/>
                      <a:pt x="130224" y="120947"/>
                      <a:pt x="129533" y="122428"/>
                    </a:cubicBezTo>
                    <a:cubicBezTo>
                      <a:pt x="129094" y="123368"/>
                      <a:pt x="129181" y="124470"/>
                      <a:pt x="129762" y="125331"/>
                    </a:cubicBezTo>
                    <a:lnTo>
                      <a:pt x="129762" y="125331"/>
                    </a:lnTo>
                    <a:cubicBezTo>
                      <a:pt x="130675" y="126685"/>
                      <a:pt x="130317" y="128524"/>
                      <a:pt x="128962" y="129437"/>
                    </a:cubicBezTo>
                    <a:cubicBezTo>
                      <a:pt x="127962" y="130111"/>
                      <a:pt x="126652" y="130111"/>
                      <a:pt x="125652" y="129437"/>
                    </a:cubicBezTo>
                    <a:lnTo>
                      <a:pt x="125652" y="129437"/>
                    </a:lnTo>
                    <a:cubicBezTo>
                      <a:pt x="124297" y="128524"/>
                      <a:pt x="122457" y="128881"/>
                      <a:pt x="121543" y="130236"/>
                    </a:cubicBezTo>
                    <a:cubicBezTo>
                      <a:pt x="120963" y="131096"/>
                      <a:pt x="120876" y="132198"/>
                      <a:pt x="121314" y="133139"/>
                    </a:cubicBezTo>
                    <a:lnTo>
                      <a:pt x="121314" y="133139"/>
                    </a:lnTo>
                    <a:cubicBezTo>
                      <a:pt x="122005" y="134619"/>
                      <a:pt x="121363" y="136379"/>
                      <a:pt x="119882" y="137069"/>
                    </a:cubicBezTo>
                    <a:cubicBezTo>
                      <a:pt x="118788" y="137578"/>
                      <a:pt x="117495" y="137374"/>
                      <a:pt x="116613" y="136552"/>
                    </a:cubicBezTo>
                    <a:lnTo>
                      <a:pt x="116612" y="136552"/>
                    </a:lnTo>
                    <a:cubicBezTo>
                      <a:pt x="115416" y="135438"/>
                      <a:pt x="113543" y="135504"/>
                      <a:pt x="112428" y="136699"/>
                    </a:cubicBezTo>
                    <a:cubicBezTo>
                      <a:pt x="111721" y="137459"/>
                      <a:pt x="111462" y="138533"/>
                      <a:pt x="111748" y="139531"/>
                    </a:cubicBezTo>
                    <a:lnTo>
                      <a:pt x="111748" y="139531"/>
                    </a:lnTo>
                    <a:cubicBezTo>
                      <a:pt x="112199" y="141101"/>
                      <a:pt x="111289" y="142739"/>
                      <a:pt x="109718" y="143189"/>
                    </a:cubicBezTo>
                    <a:cubicBezTo>
                      <a:pt x="108558" y="143520"/>
                      <a:pt x="107313" y="143116"/>
                      <a:pt x="106570" y="142167"/>
                    </a:cubicBezTo>
                    <a:lnTo>
                      <a:pt x="106570" y="142167"/>
                    </a:lnTo>
                    <a:cubicBezTo>
                      <a:pt x="105564" y="140880"/>
                      <a:pt x="103703" y="140652"/>
                      <a:pt x="102415" y="141658"/>
                    </a:cubicBezTo>
                    <a:cubicBezTo>
                      <a:pt x="101597" y="142297"/>
                      <a:pt x="101174" y="143318"/>
                      <a:pt x="101300" y="144348"/>
                    </a:cubicBezTo>
                    <a:lnTo>
                      <a:pt x="101300" y="144348"/>
                    </a:lnTo>
                    <a:cubicBezTo>
                      <a:pt x="101499" y="145970"/>
                      <a:pt x="100344" y="147445"/>
                      <a:pt x="98722" y="147644"/>
                    </a:cubicBezTo>
                    <a:cubicBezTo>
                      <a:pt x="97525" y="147790"/>
                      <a:pt x="96358" y="147196"/>
                      <a:pt x="95773" y="146143"/>
                    </a:cubicBezTo>
                    <a:lnTo>
                      <a:pt x="95773" y="146143"/>
                    </a:lnTo>
                    <a:cubicBezTo>
                      <a:pt x="94980" y="144714"/>
                      <a:pt x="93178" y="144198"/>
                      <a:pt x="91748" y="144991"/>
                    </a:cubicBezTo>
                    <a:cubicBezTo>
                      <a:pt x="90840" y="145494"/>
                      <a:pt x="90262" y="146436"/>
                      <a:pt x="90226" y="147473"/>
                    </a:cubicBezTo>
                    <a:lnTo>
                      <a:pt x="90225" y="147473"/>
                    </a:lnTo>
                    <a:cubicBezTo>
                      <a:pt x="90168" y="149106"/>
                      <a:pt x="88797" y="150383"/>
                      <a:pt x="87163" y="150325"/>
                    </a:cubicBezTo>
                    <a:cubicBezTo>
                      <a:pt x="85958" y="150283"/>
                      <a:pt x="84898" y="149514"/>
                      <a:pt x="84486" y="148382"/>
                    </a:cubicBezTo>
                    <a:lnTo>
                      <a:pt x="84486" y="148382"/>
                    </a:lnTo>
                    <a:cubicBezTo>
                      <a:pt x="83926" y="146847"/>
                      <a:pt x="82227" y="146056"/>
                      <a:pt x="80691" y="146615"/>
                    </a:cubicBezTo>
                    <a:cubicBezTo>
                      <a:pt x="79715" y="146970"/>
                      <a:pt x="78997" y="147810"/>
                      <a:pt x="78798" y="148829"/>
                    </a:cubicBezTo>
                    <a:lnTo>
                      <a:pt x="78798" y="148829"/>
                    </a:lnTo>
                    <a:cubicBezTo>
                      <a:pt x="78486" y="150433"/>
                      <a:pt x="76932" y="151479"/>
                      <a:pt x="75327" y="151167"/>
                    </a:cubicBezTo>
                    <a:cubicBezTo>
                      <a:pt x="74143" y="150937"/>
                      <a:pt x="73217" y="150012"/>
                      <a:pt x="72987" y="148829"/>
                    </a:cubicBezTo>
                    <a:lnTo>
                      <a:pt x="72987" y="148829"/>
                    </a:lnTo>
                    <a:cubicBezTo>
                      <a:pt x="72675" y="147226"/>
                      <a:pt x="71121" y="146178"/>
                      <a:pt x="69516" y="146490"/>
                    </a:cubicBezTo>
                    <a:cubicBezTo>
                      <a:pt x="68496" y="146689"/>
                      <a:pt x="67655" y="147406"/>
                      <a:pt x="67300" y="148382"/>
                    </a:cubicBezTo>
                    <a:lnTo>
                      <a:pt x="67300" y="148382"/>
                    </a:lnTo>
                    <a:cubicBezTo>
                      <a:pt x="66740" y="149917"/>
                      <a:pt x="65041" y="150708"/>
                      <a:pt x="63505" y="150149"/>
                    </a:cubicBezTo>
                    <a:cubicBezTo>
                      <a:pt x="62371" y="149736"/>
                      <a:pt x="61602" y="148678"/>
                      <a:pt x="61560" y="147473"/>
                    </a:cubicBezTo>
                    <a:lnTo>
                      <a:pt x="61560" y="147473"/>
                    </a:lnTo>
                    <a:cubicBezTo>
                      <a:pt x="61502" y="145840"/>
                      <a:pt x="60131" y="144564"/>
                      <a:pt x="58497" y="144621"/>
                    </a:cubicBezTo>
                    <a:cubicBezTo>
                      <a:pt x="57459" y="144658"/>
                      <a:pt x="56516" y="145235"/>
                      <a:pt x="56013" y="146143"/>
                    </a:cubicBezTo>
                    <a:lnTo>
                      <a:pt x="56012" y="146143"/>
                    </a:lnTo>
                    <a:cubicBezTo>
                      <a:pt x="55220" y="147571"/>
                      <a:pt x="53418" y="148087"/>
                      <a:pt x="51988" y="147295"/>
                    </a:cubicBezTo>
                    <a:cubicBezTo>
                      <a:pt x="50933" y="146710"/>
                      <a:pt x="50339" y="145544"/>
                      <a:pt x="50486" y="144348"/>
                    </a:cubicBezTo>
                    <a:lnTo>
                      <a:pt x="50486" y="144348"/>
                    </a:lnTo>
                    <a:cubicBezTo>
                      <a:pt x="50685" y="142727"/>
                      <a:pt x="49530" y="141251"/>
                      <a:pt x="47908" y="141052"/>
                    </a:cubicBezTo>
                    <a:cubicBezTo>
                      <a:pt x="46877" y="140926"/>
                      <a:pt x="45855" y="141349"/>
                      <a:pt x="45215" y="142167"/>
                    </a:cubicBezTo>
                    <a:lnTo>
                      <a:pt x="45215" y="142167"/>
                    </a:lnTo>
                    <a:cubicBezTo>
                      <a:pt x="44208" y="143454"/>
                      <a:pt x="42348" y="143682"/>
                      <a:pt x="41060" y="142676"/>
                    </a:cubicBezTo>
                    <a:cubicBezTo>
                      <a:pt x="40109" y="141933"/>
                      <a:pt x="39705" y="140689"/>
                      <a:pt x="40037" y="139531"/>
                    </a:cubicBezTo>
                    <a:lnTo>
                      <a:pt x="40037" y="139531"/>
                    </a:lnTo>
                    <a:cubicBezTo>
                      <a:pt x="40487" y="137960"/>
                      <a:pt x="39578" y="136322"/>
                      <a:pt x="38006" y="135872"/>
                    </a:cubicBezTo>
                    <a:cubicBezTo>
                      <a:pt x="37008" y="135586"/>
                      <a:pt x="35933" y="135844"/>
                      <a:pt x="35173" y="136552"/>
                    </a:cubicBezTo>
                    <a:lnTo>
                      <a:pt x="35173" y="136552"/>
                    </a:lnTo>
                    <a:cubicBezTo>
                      <a:pt x="33977" y="137666"/>
                      <a:pt x="32104" y="137600"/>
                      <a:pt x="30989" y="136405"/>
                    </a:cubicBezTo>
                    <a:cubicBezTo>
                      <a:pt x="30167" y="135523"/>
                      <a:pt x="29962" y="134231"/>
                      <a:pt x="30471" y="133139"/>
                    </a:cubicBezTo>
                    <a:lnTo>
                      <a:pt x="30471" y="133139"/>
                    </a:lnTo>
                    <a:cubicBezTo>
                      <a:pt x="31162" y="131658"/>
                      <a:pt x="30520" y="129898"/>
                      <a:pt x="29038" y="129208"/>
                    </a:cubicBezTo>
                    <a:cubicBezTo>
                      <a:pt x="28096" y="128770"/>
                      <a:pt x="26994" y="128857"/>
                      <a:pt x="26133" y="129437"/>
                    </a:cubicBezTo>
                    <a:lnTo>
                      <a:pt x="26133" y="129437"/>
                    </a:lnTo>
                    <a:cubicBezTo>
                      <a:pt x="24777" y="130350"/>
                      <a:pt x="22937" y="129992"/>
                      <a:pt x="22024" y="128638"/>
                    </a:cubicBezTo>
                    <a:cubicBezTo>
                      <a:pt x="21350" y="127638"/>
                      <a:pt x="21350" y="126330"/>
                      <a:pt x="22024" y="125331"/>
                    </a:cubicBezTo>
                    <a:lnTo>
                      <a:pt x="22024" y="125331"/>
                    </a:lnTo>
                    <a:cubicBezTo>
                      <a:pt x="22938" y="123976"/>
                      <a:pt x="22580" y="122138"/>
                      <a:pt x="21224" y="121225"/>
                    </a:cubicBezTo>
                    <a:cubicBezTo>
                      <a:pt x="20362" y="120644"/>
                      <a:pt x="19260" y="120558"/>
                      <a:pt x="18319" y="120996"/>
                    </a:cubicBezTo>
                    <a:lnTo>
                      <a:pt x="18319" y="120996"/>
                    </a:lnTo>
                    <a:cubicBezTo>
                      <a:pt x="16837" y="121686"/>
                      <a:pt x="15075" y="121045"/>
                      <a:pt x="14385" y="119564"/>
                    </a:cubicBezTo>
                    <a:cubicBezTo>
                      <a:pt x="13875" y="118472"/>
                      <a:pt x="14080" y="117180"/>
                      <a:pt x="14902" y="116298"/>
                    </a:cubicBezTo>
                    <a:lnTo>
                      <a:pt x="14903" y="116298"/>
                    </a:lnTo>
                    <a:cubicBezTo>
                      <a:pt x="16018" y="115103"/>
                      <a:pt x="15952" y="113232"/>
                      <a:pt x="14756" y="112118"/>
                    </a:cubicBezTo>
                    <a:cubicBezTo>
                      <a:pt x="13996" y="111410"/>
                      <a:pt x="12921" y="111152"/>
                      <a:pt x="11922" y="111438"/>
                    </a:cubicBezTo>
                    <a:lnTo>
                      <a:pt x="11922" y="111438"/>
                    </a:lnTo>
                    <a:cubicBezTo>
                      <a:pt x="10350" y="111888"/>
                      <a:pt x="8711" y="110979"/>
                      <a:pt x="8261" y="109409"/>
                    </a:cubicBezTo>
                    <a:cubicBezTo>
                      <a:pt x="7929" y="108250"/>
                      <a:pt x="8333" y="107006"/>
                      <a:pt x="9284" y="106264"/>
                    </a:cubicBezTo>
                    <a:lnTo>
                      <a:pt x="9284" y="106264"/>
                    </a:lnTo>
                    <a:cubicBezTo>
                      <a:pt x="10572" y="105258"/>
                      <a:pt x="10800" y="103399"/>
                      <a:pt x="9793" y="102112"/>
                    </a:cubicBezTo>
                    <a:cubicBezTo>
                      <a:pt x="9153" y="101294"/>
                      <a:pt x="8132" y="100871"/>
                      <a:pt x="7100" y="100998"/>
                    </a:cubicBezTo>
                    <a:lnTo>
                      <a:pt x="7101" y="100998"/>
                    </a:lnTo>
                    <a:cubicBezTo>
                      <a:pt x="5478" y="101196"/>
                      <a:pt x="4001" y="100043"/>
                      <a:pt x="3802" y="98421"/>
                    </a:cubicBezTo>
                    <a:cubicBezTo>
                      <a:pt x="3656" y="97225"/>
                      <a:pt x="4250" y="96059"/>
                      <a:pt x="5305" y="95475"/>
                    </a:cubicBezTo>
                    <a:lnTo>
                      <a:pt x="5305" y="95475"/>
                    </a:lnTo>
                    <a:cubicBezTo>
                      <a:pt x="6735" y="94682"/>
                      <a:pt x="7251" y="92882"/>
                      <a:pt x="6458" y="91453"/>
                    </a:cubicBezTo>
                    <a:cubicBezTo>
                      <a:pt x="5954" y="90546"/>
                      <a:pt x="5011" y="89968"/>
                      <a:pt x="3973" y="89932"/>
                    </a:cubicBezTo>
                    <a:lnTo>
                      <a:pt x="3973" y="89932"/>
                    </a:lnTo>
                    <a:cubicBezTo>
                      <a:pt x="2339" y="89874"/>
                      <a:pt x="1061" y="88504"/>
                      <a:pt x="1119" y="86871"/>
                    </a:cubicBezTo>
                    <a:cubicBezTo>
                      <a:pt x="1162" y="85667"/>
                      <a:pt x="1931" y="84609"/>
                      <a:pt x="3064" y="84197"/>
                    </a:cubicBezTo>
                    <a:lnTo>
                      <a:pt x="3064" y="84197"/>
                    </a:lnTo>
                    <a:cubicBezTo>
                      <a:pt x="4600" y="83637"/>
                      <a:pt x="5392" y="81940"/>
                      <a:pt x="4832" y="80405"/>
                    </a:cubicBezTo>
                    <a:cubicBezTo>
                      <a:pt x="4477" y="79429"/>
                      <a:pt x="3636" y="78712"/>
                      <a:pt x="2616" y="78513"/>
                    </a:cubicBezTo>
                    <a:lnTo>
                      <a:pt x="2616" y="78513"/>
                    </a:lnTo>
                    <a:cubicBezTo>
                      <a:pt x="1011" y="78201"/>
                      <a:pt x="-36" y="76648"/>
                      <a:pt x="276" y="75045"/>
                    </a:cubicBezTo>
                    <a:cubicBezTo>
                      <a:pt x="507" y="73862"/>
                      <a:pt x="1432" y="72937"/>
                      <a:pt x="2616" y="72707"/>
                    </a:cubicBezTo>
                    <a:lnTo>
                      <a:pt x="2616" y="72707"/>
                    </a:lnTo>
                    <a:cubicBezTo>
                      <a:pt x="4221" y="72395"/>
                      <a:pt x="5269" y="70842"/>
                      <a:pt x="4957" y="69238"/>
                    </a:cubicBezTo>
                    <a:cubicBezTo>
                      <a:pt x="4758" y="68219"/>
                      <a:pt x="4040" y="67379"/>
                      <a:pt x="3064" y="67024"/>
                    </a:cubicBezTo>
                    <a:lnTo>
                      <a:pt x="3064" y="67024"/>
                    </a:lnTo>
                    <a:cubicBezTo>
                      <a:pt x="1528" y="66465"/>
                      <a:pt x="736" y="64767"/>
                      <a:pt x="1296" y="63232"/>
                    </a:cubicBezTo>
                    <a:cubicBezTo>
                      <a:pt x="1708" y="62100"/>
                      <a:pt x="2767" y="61331"/>
                      <a:pt x="3973" y="61288"/>
                    </a:cubicBezTo>
                    <a:lnTo>
                      <a:pt x="3973" y="61288"/>
                    </a:lnTo>
                    <a:cubicBezTo>
                      <a:pt x="5606" y="61231"/>
                      <a:pt x="6885" y="59861"/>
                      <a:pt x="6828" y="58229"/>
                    </a:cubicBezTo>
                    <a:cubicBezTo>
                      <a:pt x="6791" y="57192"/>
                      <a:pt x="6213" y="56249"/>
                      <a:pt x="5305" y="55746"/>
                    </a:cubicBezTo>
                    <a:lnTo>
                      <a:pt x="5305" y="55746"/>
                    </a:lnTo>
                    <a:cubicBezTo>
                      <a:pt x="3875" y="54953"/>
                      <a:pt x="3359" y="53153"/>
                      <a:pt x="4152" y="51724"/>
                    </a:cubicBezTo>
                    <a:cubicBezTo>
                      <a:pt x="4737" y="50670"/>
                      <a:pt x="5904" y="50076"/>
                      <a:pt x="7101" y="50223"/>
                    </a:cubicBezTo>
                    <a:lnTo>
                      <a:pt x="7101" y="50223"/>
                    </a:lnTo>
                    <a:cubicBezTo>
                      <a:pt x="8723" y="50422"/>
                      <a:pt x="10200" y="49268"/>
                      <a:pt x="10399" y="47647"/>
                    </a:cubicBezTo>
                    <a:cubicBezTo>
                      <a:pt x="10525" y="46617"/>
                      <a:pt x="10102" y="45596"/>
                      <a:pt x="9284" y="44957"/>
                    </a:cubicBezTo>
                    <a:lnTo>
                      <a:pt x="9284" y="44957"/>
                    </a:lnTo>
                    <a:cubicBezTo>
                      <a:pt x="7995" y="43951"/>
                      <a:pt x="7767" y="42092"/>
                      <a:pt x="8774" y="40805"/>
                    </a:cubicBezTo>
                    <a:cubicBezTo>
                      <a:pt x="9517" y="39855"/>
                      <a:pt x="10762" y="39451"/>
                      <a:pt x="11922" y="39783"/>
                    </a:cubicBezTo>
                    <a:lnTo>
                      <a:pt x="11922" y="39783"/>
                    </a:lnTo>
                    <a:cubicBezTo>
                      <a:pt x="13494" y="40232"/>
                      <a:pt x="15133" y="39324"/>
                      <a:pt x="15583" y="37753"/>
                    </a:cubicBezTo>
                    <a:cubicBezTo>
                      <a:pt x="15869" y="36756"/>
                      <a:pt x="15611" y="35681"/>
                      <a:pt x="14903" y="34922"/>
                    </a:cubicBezTo>
                    <a:lnTo>
                      <a:pt x="14903" y="34922"/>
                    </a:lnTo>
                    <a:cubicBezTo>
                      <a:pt x="13788" y="33727"/>
                      <a:pt x="13854" y="31855"/>
                      <a:pt x="15051" y="30742"/>
                    </a:cubicBezTo>
                    <a:cubicBezTo>
                      <a:pt x="15933" y="29920"/>
                      <a:pt x="17226" y="29716"/>
                      <a:pt x="18319" y="30225"/>
                    </a:cubicBezTo>
                    <a:lnTo>
                      <a:pt x="18319" y="30224"/>
                    </a:lnTo>
                    <a:cubicBezTo>
                      <a:pt x="19801" y="30914"/>
                      <a:pt x="21562" y="30274"/>
                      <a:pt x="22252" y="28793"/>
                    </a:cubicBezTo>
                    <a:cubicBezTo>
                      <a:pt x="22691" y="27852"/>
                      <a:pt x="22604" y="26751"/>
                      <a:pt x="22024" y="25890"/>
                    </a:cubicBezTo>
                    <a:lnTo>
                      <a:pt x="22024" y="25890"/>
                    </a:lnTo>
                    <a:cubicBezTo>
                      <a:pt x="21110" y="24536"/>
                      <a:pt x="21468" y="22697"/>
                      <a:pt x="22823" y="21784"/>
                    </a:cubicBezTo>
                    <a:cubicBezTo>
                      <a:pt x="23824" y="21110"/>
                      <a:pt x="25133" y="21110"/>
                      <a:pt x="26133" y="21784"/>
                    </a:cubicBezTo>
                    <a:lnTo>
                      <a:pt x="26133" y="21784"/>
                    </a:lnTo>
                    <a:cubicBezTo>
                      <a:pt x="27489" y="22697"/>
                      <a:pt x="29329" y="22339"/>
                      <a:pt x="30243" y="20984"/>
                    </a:cubicBezTo>
                    <a:cubicBezTo>
                      <a:pt x="30823" y="20124"/>
                      <a:pt x="30910" y="19022"/>
                      <a:pt x="30471" y="18082"/>
                    </a:cubicBezTo>
                    <a:lnTo>
                      <a:pt x="30471" y="18082"/>
                    </a:lnTo>
                    <a:cubicBezTo>
                      <a:pt x="29780" y="16601"/>
                      <a:pt x="30422" y="14841"/>
                      <a:pt x="31904" y="14151"/>
                    </a:cubicBezTo>
                    <a:cubicBezTo>
                      <a:pt x="32997" y="13642"/>
                      <a:pt x="34291" y="13847"/>
                      <a:pt x="35173" y="14669"/>
                    </a:cubicBezTo>
                    <a:lnTo>
                      <a:pt x="35173" y="14669"/>
                    </a:lnTo>
                    <a:cubicBezTo>
                      <a:pt x="36369" y="15782"/>
                      <a:pt x="38242" y="15717"/>
                      <a:pt x="39357" y="14522"/>
                    </a:cubicBezTo>
                    <a:cubicBezTo>
                      <a:pt x="40065" y="13762"/>
                      <a:pt x="40323" y="12688"/>
                      <a:pt x="40037" y="11690"/>
                    </a:cubicBezTo>
                    <a:lnTo>
                      <a:pt x="40037" y="11690"/>
                    </a:lnTo>
                    <a:cubicBezTo>
                      <a:pt x="39587" y="10120"/>
                      <a:pt x="40496" y="8482"/>
                      <a:pt x="42068" y="8032"/>
                    </a:cubicBezTo>
                    <a:cubicBezTo>
                      <a:pt x="43227" y="7700"/>
                      <a:pt x="44472" y="8104"/>
                      <a:pt x="45215" y="9054"/>
                    </a:cubicBezTo>
                    <a:lnTo>
                      <a:pt x="45215" y="9054"/>
                    </a:lnTo>
                    <a:cubicBezTo>
                      <a:pt x="46222" y="10341"/>
                      <a:pt x="48083" y="10569"/>
                      <a:pt x="49371" y="9562"/>
                    </a:cubicBezTo>
                    <a:cubicBezTo>
                      <a:pt x="50189" y="8923"/>
                      <a:pt x="50612" y="7902"/>
                      <a:pt x="50486" y="6872"/>
                    </a:cubicBezTo>
                    <a:lnTo>
                      <a:pt x="50486" y="6872"/>
                    </a:lnTo>
                    <a:cubicBezTo>
                      <a:pt x="50287" y="5251"/>
                      <a:pt x="51441" y="3776"/>
                      <a:pt x="53064" y="3577"/>
                    </a:cubicBezTo>
                    <a:cubicBezTo>
                      <a:pt x="54261" y="3430"/>
                      <a:pt x="55428" y="4024"/>
                      <a:pt x="56013" y="5078"/>
                    </a:cubicBezTo>
                    <a:lnTo>
                      <a:pt x="56012" y="5078"/>
                    </a:lnTo>
                    <a:cubicBezTo>
                      <a:pt x="56805" y="6507"/>
                      <a:pt x="58607" y="7022"/>
                      <a:pt x="60037" y="6230"/>
                    </a:cubicBezTo>
                    <a:cubicBezTo>
                      <a:pt x="60946" y="5726"/>
                      <a:pt x="61523" y="4784"/>
                      <a:pt x="61560" y="3747"/>
                    </a:cubicBezTo>
                    <a:lnTo>
                      <a:pt x="61560" y="3747"/>
                    </a:lnTo>
                    <a:cubicBezTo>
                      <a:pt x="61617" y="2115"/>
                      <a:pt x="62989" y="838"/>
                      <a:pt x="64622" y="895"/>
                    </a:cubicBezTo>
                    <a:cubicBezTo>
                      <a:pt x="65828" y="937"/>
                      <a:pt x="66887" y="1706"/>
                      <a:pt x="67300" y="2839"/>
                    </a:cubicBezTo>
                    <a:lnTo>
                      <a:pt x="67300" y="2839"/>
                    </a:lnTo>
                    <a:cubicBezTo>
                      <a:pt x="67859" y="4374"/>
                      <a:pt x="69558" y="5165"/>
                      <a:pt x="71094" y="4606"/>
                    </a:cubicBezTo>
                    <a:cubicBezTo>
                      <a:pt x="72070" y="4251"/>
                      <a:pt x="72788" y="3410"/>
                      <a:pt x="72986" y="2391"/>
                    </a:cubicBezTo>
                    <a:lnTo>
                      <a:pt x="72987" y="2391"/>
                    </a:lnTo>
                    <a:cubicBezTo>
                      <a:pt x="73299" y="788"/>
                      <a:pt x="74853" y="-259"/>
                      <a:pt x="76458" y="53"/>
                    </a:cubicBezTo>
                    <a:cubicBezTo>
                      <a:pt x="77642" y="284"/>
                      <a:pt x="78568" y="1209"/>
                      <a:pt x="78798" y="239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39"/>
              <p:cNvSpPr/>
              <p:nvPr/>
            </p:nvSpPr>
            <p:spPr>
              <a:xfrm>
                <a:off x="2646699" y="3857085"/>
                <a:ext cx="139479" cy="139369"/>
              </a:xfrm>
              <a:custGeom>
                <a:avLst/>
                <a:gdLst/>
                <a:ahLst/>
                <a:cxnLst/>
                <a:rect l="l" t="t" r="r" b="b"/>
                <a:pathLst>
                  <a:path w="49286" h="49247" extrusionOk="0">
                    <a:moveTo>
                      <a:pt x="49507" y="24622"/>
                    </a:moveTo>
                    <a:cubicBezTo>
                      <a:pt x="49507" y="38222"/>
                      <a:pt x="38474" y="49246"/>
                      <a:pt x="24864" y="49246"/>
                    </a:cubicBezTo>
                    <a:cubicBezTo>
                      <a:pt x="11254" y="49246"/>
                      <a:pt x="221" y="38221"/>
                      <a:pt x="221" y="24622"/>
                    </a:cubicBezTo>
                    <a:cubicBezTo>
                      <a:pt x="221" y="11023"/>
                      <a:pt x="11254" y="-2"/>
                      <a:pt x="24864" y="-2"/>
                    </a:cubicBezTo>
                    <a:cubicBezTo>
                      <a:pt x="38474" y="-2"/>
                      <a:pt x="49507" y="11022"/>
                      <a:pt x="49507" y="24622"/>
                    </a:cubicBezTo>
                    <a:cubicBezTo>
                      <a:pt x="49507" y="24622"/>
                      <a:pt x="49507" y="24622"/>
                      <a:pt x="49507" y="246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39"/>
              <p:cNvSpPr/>
              <p:nvPr/>
            </p:nvSpPr>
            <p:spPr>
              <a:xfrm>
                <a:off x="3452557" y="2437322"/>
                <a:ext cx="458202" cy="364507"/>
              </a:xfrm>
              <a:custGeom>
                <a:avLst/>
                <a:gdLst/>
                <a:ahLst/>
                <a:cxnLst/>
                <a:rect l="l" t="t" r="r" b="b"/>
                <a:pathLst>
                  <a:path w="161909" h="128801" extrusionOk="0">
                    <a:moveTo>
                      <a:pt x="82316" y="128509"/>
                    </a:moveTo>
                    <a:cubicBezTo>
                      <a:pt x="75810" y="129955"/>
                      <a:pt x="69363" y="125858"/>
                      <a:pt x="67916" y="119357"/>
                    </a:cubicBezTo>
                    <a:cubicBezTo>
                      <a:pt x="66707" y="113926"/>
                      <a:pt x="69373" y="108374"/>
                      <a:pt x="74369" y="105918"/>
                    </a:cubicBezTo>
                    <a:lnTo>
                      <a:pt x="137702" y="74804"/>
                    </a:lnTo>
                    <a:cubicBezTo>
                      <a:pt x="137957" y="74548"/>
                      <a:pt x="138035" y="74165"/>
                      <a:pt x="137898" y="73831"/>
                    </a:cubicBezTo>
                    <a:lnTo>
                      <a:pt x="117946" y="24658"/>
                    </a:lnTo>
                    <a:cubicBezTo>
                      <a:pt x="117775" y="24215"/>
                      <a:pt x="117282" y="23987"/>
                      <a:pt x="116833" y="24145"/>
                    </a:cubicBezTo>
                    <a:lnTo>
                      <a:pt x="16045" y="57086"/>
                    </a:lnTo>
                    <a:cubicBezTo>
                      <a:pt x="9711" y="59157"/>
                      <a:pt x="2895" y="55705"/>
                      <a:pt x="823" y="49375"/>
                    </a:cubicBezTo>
                    <a:cubicBezTo>
                      <a:pt x="-1250" y="43046"/>
                      <a:pt x="2205" y="36236"/>
                      <a:pt x="8539" y="34165"/>
                    </a:cubicBezTo>
                    <a:lnTo>
                      <a:pt x="109331" y="1223"/>
                    </a:lnTo>
                    <a:cubicBezTo>
                      <a:pt x="121831" y="-2820"/>
                      <a:pt x="135337" y="3446"/>
                      <a:pt x="140310" y="15597"/>
                    </a:cubicBezTo>
                    <a:lnTo>
                      <a:pt x="160263" y="64770"/>
                    </a:lnTo>
                    <a:cubicBezTo>
                      <a:pt x="164944" y="76172"/>
                      <a:pt x="160571" y="89280"/>
                      <a:pt x="149980" y="95596"/>
                    </a:cubicBezTo>
                    <a:cubicBezTo>
                      <a:pt x="149686" y="95772"/>
                      <a:pt x="149388" y="95935"/>
                      <a:pt x="149080" y="96084"/>
                    </a:cubicBezTo>
                    <a:lnTo>
                      <a:pt x="85018" y="127557"/>
                    </a:lnTo>
                    <a:cubicBezTo>
                      <a:pt x="84158" y="127980"/>
                      <a:pt x="83251" y="128300"/>
                      <a:pt x="82316" y="12850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39"/>
              <p:cNvSpPr/>
              <p:nvPr/>
            </p:nvSpPr>
            <p:spPr>
              <a:xfrm rot="-4485757">
                <a:off x="3797040" y="3719904"/>
                <a:ext cx="279499" cy="279281"/>
              </a:xfrm>
              <a:custGeom>
                <a:avLst/>
                <a:gdLst/>
                <a:ahLst/>
                <a:cxnLst/>
                <a:rect l="l" t="t" r="r" b="b"/>
                <a:pathLst>
                  <a:path w="98601" h="98524" extrusionOk="0">
                    <a:moveTo>
                      <a:pt x="98823" y="49260"/>
                    </a:moveTo>
                    <a:cubicBezTo>
                      <a:pt x="98823" y="76467"/>
                      <a:pt x="76751" y="98523"/>
                      <a:pt x="49522" y="98523"/>
                    </a:cubicBezTo>
                    <a:cubicBezTo>
                      <a:pt x="22294" y="98523"/>
                      <a:pt x="221" y="76467"/>
                      <a:pt x="221" y="49260"/>
                    </a:cubicBezTo>
                    <a:cubicBezTo>
                      <a:pt x="221" y="22054"/>
                      <a:pt x="22294" y="-2"/>
                      <a:pt x="49522" y="-2"/>
                    </a:cubicBezTo>
                    <a:cubicBezTo>
                      <a:pt x="76751" y="-2"/>
                      <a:pt x="98823" y="22054"/>
                      <a:pt x="98823" y="4926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39"/>
              <p:cNvSpPr/>
              <p:nvPr/>
            </p:nvSpPr>
            <p:spPr>
              <a:xfrm rot="-4839736">
                <a:off x="3324642" y="3265339"/>
                <a:ext cx="1224140" cy="1223173"/>
              </a:xfrm>
              <a:custGeom>
                <a:avLst/>
                <a:gdLst/>
                <a:ahLst/>
                <a:cxnLst/>
                <a:rect l="l" t="t" r="r" b="b"/>
                <a:pathLst>
                  <a:path w="431785" h="431444" extrusionOk="0">
                    <a:moveTo>
                      <a:pt x="432006" y="215721"/>
                    </a:moveTo>
                    <a:cubicBezTo>
                      <a:pt x="432006" y="334861"/>
                      <a:pt x="335348" y="431443"/>
                      <a:pt x="216114" y="431443"/>
                    </a:cubicBezTo>
                    <a:cubicBezTo>
                      <a:pt x="96879" y="431443"/>
                      <a:pt x="221" y="334861"/>
                      <a:pt x="221" y="215721"/>
                    </a:cubicBezTo>
                    <a:cubicBezTo>
                      <a:pt x="221" y="96581"/>
                      <a:pt x="96879" y="-2"/>
                      <a:pt x="216114" y="-2"/>
                    </a:cubicBezTo>
                    <a:cubicBezTo>
                      <a:pt x="335348" y="-2"/>
                      <a:pt x="432006" y="96581"/>
                      <a:pt x="432006" y="215721"/>
                    </a:cubicBezTo>
                    <a:close/>
                  </a:path>
                </a:pathLst>
              </a:custGeom>
              <a:noFill/>
              <a:ln w="9525" cap="flat" cmpd="sng">
                <a:solidFill>
                  <a:schemeClr val="accent5"/>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39"/>
              <p:cNvSpPr/>
              <p:nvPr/>
            </p:nvSpPr>
            <p:spPr>
              <a:xfrm rot="-4839736">
                <a:off x="1180669" y="3265339"/>
                <a:ext cx="1224140" cy="1223173"/>
              </a:xfrm>
              <a:custGeom>
                <a:avLst/>
                <a:gdLst/>
                <a:ahLst/>
                <a:cxnLst/>
                <a:rect l="l" t="t" r="r" b="b"/>
                <a:pathLst>
                  <a:path w="431785" h="431444" extrusionOk="0">
                    <a:moveTo>
                      <a:pt x="432006" y="215721"/>
                    </a:moveTo>
                    <a:cubicBezTo>
                      <a:pt x="432006" y="334861"/>
                      <a:pt x="335348" y="431443"/>
                      <a:pt x="216114" y="431443"/>
                    </a:cubicBezTo>
                    <a:cubicBezTo>
                      <a:pt x="96880" y="431443"/>
                      <a:pt x="221" y="334861"/>
                      <a:pt x="221" y="215721"/>
                    </a:cubicBezTo>
                    <a:cubicBezTo>
                      <a:pt x="221" y="96581"/>
                      <a:pt x="96880" y="-2"/>
                      <a:pt x="216114" y="-2"/>
                    </a:cubicBezTo>
                    <a:cubicBezTo>
                      <a:pt x="335348" y="-2"/>
                      <a:pt x="432006" y="96581"/>
                      <a:pt x="432006" y="215721"/>
                    </a:cubicBezTo>
                    <a:close/>
                  </a:path>
                </a:pathLst>
              </a:custGeom>
              <a:noFill/>
              <a:ln w="9525" cap="flat" cmpd="sng">
                <a:solidFill>
                  <a:schemeClr val="accent5"/>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58" name="Google Shape;658;p39"/>
              <p:cNvGrpSpPr/>
              <p:nvPr/>
            </p:nvGrpSpPr>
            <p:grpSpPr>
              <a:xfrm>
                <a:off x="2440787" y="3275330"/>
                <a:ext cx="427442" cy="606099"/>
                <a:chOff x="7014891" y="1106617"/>
                <a:chExt cx="150869" cy="213935"/>
              </a:xfrm>
            </p:grpSpPr>
            <p:sp>
              <p:nvSpPr>
                <p:cNvPr id="659" name="Google Shape;659;p39"/>
                <p:cNvSpPr/>
                <p:nvPr/>
              </p:nvSpPr>
              <p:spPr>
                <a:xfrm>
                  <a:off x="7076264" y="1106617"/>
                  <a:ext cx="89496" cy="98386"/>
                </a:xfrm>
                <a:custGeom>
                  <a:avLst/>
                  <a:gdLst/>
                  <a:ahLst/>
                  <a:cxnLst/>
                  <a:rect l="l" t="t" r="r" b="b"/>
                  <a:pathLst>
                    <a:path w="89496" h="98386" extrusionOk="0">
                      <a:moveTo>
                        <a:pt x="89497" y="53783"/>
                      </a:moveTo>
                      <a:lnTo>
                        <a:pt x="35939" y="98387"/>
                      </a:lnTo>
                      <a:lnTo>
                        <a:pt x="0" y="33207"/>
                      </a:lnTo>
                      <a:lnTo>
                        <a:pt x="38508" y="0"/>
                      </a:lnTo>
                      <a:lnTo>
                        <a:pt x="89497" y="53783"/>
                      </a:ln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39"/>
                <p:cNvSpPr/>
                <p:nvPr/>
              </p:nvSpPr>
              <p:spPr>
                <a:xfrm>
                  <a:off x="7070670" y="1120063"/>
                  <a:ext cx="78787" cy="84941"/>
                </a:xfrm>
                <a:custGeom>
                  <a:avLst/>
                  <a:gdLst/>
                  <a:ahLst/>
                  <a:cxnLst/>
                  <a:rect l="l" t="t" r="r" b="b"/>
                  <a:pathLst>
                    <a:path w="78787" h="84941" extrusionOk="0">
                      <a:moveTo>
                        <a:pt x="28315" y="0"/>
                      </a:moveTo>
                      <a:lnTo>
                        <a:pt x="78787" y="53914"/>
                      </a:lnTo>
                      <a:lnTo>
                        <a:pt x="41532" y="84941"/>
                      </a:lnTo>
                      <a:lnTo>
                        <a:pt x="0" y="21655"/>
                      </a:lnTo>
                      <a:lnTo>
                        <a:pt x="28315"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61" name="Google Shape;661;p39"/>
                <p:cNvGrpSpPr/>
                <p:nvPr/>
              </p:nvGrpSpPr>
              <p:grpSpPr>
                <a:xfrm>
                  <a:off x="7014891" y="1133514"/>
                  <a:ext cx="142694" cy="187038"/>
                  <a:chOff x="7014891" y="1133514"/>
                  <a:chExt cx="142694" cy="187038"/>
                </a:xfrm>
              </p:grpSpPr>
              <p:grpSp>
                <p:nvGrpSpPr>
                  <p:cNvPr id="662" name="Google Shape;662;p39"/>
                  <p:cNvGrpSpPr/>
                  <p:nvPr/>
                </p:nvGrpSpPr>
                <p:grpSpPr>
                  <a:xfrm>
                    <a:off x="7014891" y="1133514"/>
                    <a:ext cx="142491" cy="187038"/>
                    <a:chOff x="7014891" y="1133514"/>
                    <a:chExt cx="142491" cy="187038"/>
                  </a:xfrm>
                </p:grpSpPr>
                <p:sp>
                  <p:nvSpPr>
                    <p:cNvPr id="663" name="Google Shape;663;p39"/>
                    <p:cNvSpPr/>
                    <p:nvPr/>
                  </p:nvSpPr>
                  <p:spPr>
                    <a:xfrm>
                      <a:off x="7033898" y="1133514"/>
                      <a:ext cx="123484" cy="171823"/>
                    </a:xfrm>
                    <a:custGeom>
                      <a:avLst/>
                      <a:gdLst/>
                      <a:ahLst/>
                      <a:cxnLst/>
                      <a:rect l="l" t="t" r="r" b="b"/>
                      <a:pathLst>
                        <a:path w="123484" h="171823" extrusionOk="0">
                          <a:moveTo>
                            <a:pt x="61036" y="27400"/>
                          </a:moveTo>
                          <a:cubicBezTo>
                            <a:pt x="62130" y="16557"/>
                            <a:pt x="57114" y="6004"/>
                            <a:pt x="48013" y="-2"/>
                          </a:cubicBezTo>
                          <a:lnTo>
                            <a:pt x="221" y="35588"/>
                          </a:lnTo>
                          <a:lnTo>
                            <a:pt x="114462" y="171822"/>
                          </a:lnTo>
                          <a:cubicBezTo>
                            <a:pt x="114462" y="171822"/>
                            <a:pt x="129651" y="162500"/>
                            <a:pt x="121088" y="136244"/>
                          </a:cubicBezTo>
                          <a:cubicBezTo>
                            <a:pt x="112493" y="109892"/>
                            <a:pt x="102636" y="57802"/>
                            <a:pt x="98842" y="53910"/>
                          </a:cubicBezTo>
                          <a:cubicBezTo>
                            <a:pt x="95048" y="50017"/>
                            <a:pt x="89357" y="50442"/>
                            <a:pt x="82843" y="49380"/>
                          </a:cubicBezTo>
                          <a:cubicBezTo>
                            <a:pt x="79861" y="48930"/>
                            <a:pt x="76909" y="48307"/>
                            <a:pt x="74000" y="47514"/>
                          </a:cubicBezTo>
                          <a:cubicBezTo>
                            <a:pt x="65295" y="44935"/>
                            <a:pt x="59785" y="36385"/>
                            <a:pt x="61036" y="2740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39"/>
                    <p:cNvSpPr/>
                    <p:nvPr/>
                  </p:nvSpPr>
                  <p:spPr>
                    <a:xfrm>
                      <a:off x="7014891" y="1169104"/>
                      <a:ext cx="134565" cy="151448"/>
                    </a:xfrm>
                    <a:custGeom>
                      <a:avLst/>
                      <a:gdLst/>
                      <a:ahLst/>
                      <a:cxnLst/>
                      <a:rect l="l" t="t" r="r" b="b"/>
                      <a:pathLst>
                        <a:path w="134565" h="151448" extrusionOk="0">
                          <a:moveTo>
                            <a:pt x="115328" y="151447"/>
                          </a:moveTo>
                          <a:cubicBezTo>
                            <a:pt x="107288" y="143404"/>
                            <a:pt x="110202" y="137117"/>
                            <a:pt x="106557" y="132020"/>
                          </a:cubicBezTo>
                          <a:cubicBezTo>
                            <a:pt x="102758" y="126707"/>
                            <a:pt x="93502" y="124557"/>
                            <a:pt x="89418" y="119805"/>
                          </a:cubicBezTo>
                          <a:cubicBezTo>
                            <a:pt x="82266" y="111486"/>
                            <a:pt x="81927" y="103454"/>
                            <a:pt x="76704" y="97060"/>
                          </a:cubicBezTo>
                          <a:cubicBezTo>
                            <a:pt x="69028" y="87663"/>
                            <a:pt x="60840" y="87905"/>
                            <a:pt x="53409" y="77669"/>
                          </a:cubicBezTo>
                          <a:cubicBezTo>
                            <a:pt x="47886" y="70061"/>
                            <a:pt x="49421" y="64919"/>
                            <a:pt x="43373" y="57720"/>
                          </a:cubicBezTo>
                          <a:cubicBezTo>
                            <a:pt x="39025" y="52546"/>
                            <a:pt x="29771" y="50471"/>
                            <a:pt x="24718" y="44444"/>
                          </a:cubicBezTo>
                          <a:cubicBezTo>
                            <a:pt x="16909" y="35132"/>
                            <a:pt x="21216" y="33567"/>
                            <a:pt x="17255" y="28193"/>
                          </a:cubicBezTo>
                          <a:cubicBezTo>
                            <a:pt x="12610" y="21890"/>
                            <a:pt x="6283" y="25382"/>
                            <a:pt x="221" y="16216"/>
                          </a:cubicBezTo>
                          <a:lnTo>
                            <a:pt x="19228" y="-2"/>
                          </a:lnTo>
                          <a:lnTo>
                            <a:pt x="134786" y="13522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39"/>
                    <p:cNvSpPr/>
                    <p:nvPr/>
                  </p:nvSpPr>
                  <p:spPr>
                    <a:xfrm>
                      <a:off x="7033898" y="1169104"/>
                      <a:ext cx="112834" cy="132309"/>
                    </a:xfrm>
                    <a:custGeom>
                      <a:avLst/>
                      <a:gdLst/>
                      <a:ahLst/>
                      <a:cxnLst/>
                      <a:rect l="l" t="t" r="r" b="b"/>
                      <a:pathLst>
                        <a:path w="112834" h="132309" extrusionOk="0">
                          <a:moveTo>
                            <a:pt x="221" y="-2"/>
                          </a:moveTo>
                          <a:cubicBezTo>
                            <a:pt x="37673" y="43825"/>
                            <a:pt x="75603" y="88481"/>
                            <a:pt x="113055" y="13230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39"/>
                    <p:cNvSpPr/>
                    <p:nvPr/>
                  </p:nvSpPr>
                  <p:spPr>
                    <a:xfrm>
                      <a:off x="7056023" y="1154215"/>
                      <a:ext cx="9569" cy="45516"/>
                    </a:xfrm>
                    <a:custGeom>
                      <a:avLst/>
                      <a:gdLst/>
                      <a:ahLst/>
                      <a:cxnLst/>
                      <a:rect l="l" t="t" r="r" b="b"/>
                      <a:pathLst>
                        <a:path w="9569" h="45516" extrusionOk="0">
                          <a:moveTo>
                            <a:pt x="5459" y="45514"/>
                          </a:moveTo>
                          <a:cubicBezTo>
                            <a:pt x="12759" y="30622"/>
                            <a:pt x="10713" y="12846"/>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67" name="Google Shape;667;p39"/>
                  <p:cNvSpPr/>
                  <p:nvPr/>
                </p:nvSpPr>
                <p:spPr>
                  <a:xfrm>
                    <a:off x="7119045" y="1218349"/>
                    <a:ext cx="23363" cy="5545"/>
                  </a:xfrm>
                  <a:custGeom>
                    <a:avLst/>
                    <a:gdLst/>
                    <a:ahLst/>
                    <a:cxnLst/>
                    <a:rect l="l" t="t" r="r" b="b"/>
                    <a:pathLst>
                      <a:path w="23363" h="5545" extrusionOk="0">
                        <a:moveTo>
                          <a:pt x="23578" y="3216"/>
                        </a:moveTo>
                        <a:cubicBezTo>
                          <a:pt x="15820" y="638"/>
                          <a:pt x="7331" y="1484"/>
                          <a:pt x="236" y="5543"/>
                        </a:cubicBezTo>
                        <a:cubicBezTo>
                          <a:pt x="93" y="5379"/>
                          <a:pt x="1000" y="4249"/>
                          <a:pt x="2949" y="2985"/>
                        </a:cubicBezTo>
                        <a:cubicBezTo>
                          <a:pt x="8190" y="-254"/>
                          <a:pt x="14633" y="-897"/>
                          <a:pt x="20412" y="1244"/>
                        </a:cubicBezTo>
                        <a:cubicBezTo>
                          <a:pt x="22572" y="2098"/>
                          <a:pt x="23685" y="3027"/>
                          <a:pt x="23578" y="321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39"/>
                  <p:cNvSpPr/>
                  <p:nvPr/>
                </p:nvSpPr>
                <p:spPr>
                  <a:xfrm>
                    <a:off x="7124168" y="1232830"/>
                    <a:ext cx="21370" cy="3868"/>
                  </a:xfrm>
                  <a:custGeom>
                    <a:avLst/>
                    <a:gdLst/>
                    <a:ahLst/>
                    <a:cxnLst/>
                    <a:rect l="l" t="t" r="r" b="b"/>
                    <a:pathLst>
                      <a:path w="21370" h="3868" extrusionOk="0">
                        <a:moveTo>
                          <a:pt x="21592" y="2490"/>
                        </a:moveTo>
                        <a:cubicBezTo>
                          <a:pt x="21412" y="2999"/>
                          <a:pt x="16729" y="1430"/>
                          <a:pt x="10827" y="1835"/>
                        </a:cubicBezTo>
                        <a:cubicBezTo>
                          <a:pt x="4918" y="2151"/>
                          <a:pt x="462" y="4279"/>
                          <a:pt x="221" y="3796"/>
                        </a:cubicBezTo>
                        <a:cubicBezTo>
                          <a:pt x="6488" y="-746"/>
                          <a:pt x="14818" y="-1255"/>
                          <a:pt x="21592" y="249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39"/>
                  <p:cNvSpPr/>
                  <p:nvPr/>
                </p:nvSpPr>
                <p:spPr>
                  <a:xfrm>
                    <a:off x="7127264" y="1246987"/>
                    <a:ext cx="21370" cy="3868"/>
                  </a:xfrm>
                  <a:custGeom>
                    <a:avLst/>
                    <a:gdLst/>
                    <a:ahLst/>
                    <a:cxnLst/>
                    <a:rect l="l" t="t" r="r" b="b"/>
                    <a:pathLst>
                      <a:path w="21370" h="3868" extrusionOk="0">
                        <a:moveTo>
                          <a:pt x="21592" y="2490"/>
                        </a:moveTo>
                        <a:cubicBezTo>
                          <a:pt x="21412" y="2999"/>
                          <a:pt x="16729" y="1430"/>
                          <a:pt x="10827" y="1835"/>
                        </a:cubicBezTo>
                        <a:cubicBezTo>
                          <a:pt x="4917" y="2151"/>
                          <a:pt x="461" y="4279"/>
                          <a:pt x="221" y="3796"/>
                        </a:cubicBezTo>
                        <a:cubicBezTo>
                          <a:pt x="6488" y="-746"/>
                          <a:pt x="14818" y="-1255"/>
                          <a:pt x="21592" y="249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39"/>
                  <p:cNvSpPr/>
                  <p:nvPr/>
                </p:nvSpPr>
                <p:spPr>
                  <a:xfrm>
                    <a:off x="7127239" y="1189567"/>
                    <a:ext cx="30346" cy="33161"/>
                  </a:xfrm>
                  <a:custGeom>
                    <a:avLst/>
                    <a:gdLst/>
                    <a:ahLst/>
                    <a:cxnLst/>
                    <a:rect l="l" t="t" r="r" b="b"/>
                    <a:pathLst>
                      <a:path w="30346" h="33161" extrusionOk="0">
                        <a:moveTo>
                          <a:pt x="14624" y="24291"/>
                        </a:moveTo>
                        <a:cubicBezTo>
                          <a:pt x="13346" y="23456"/>
                          <a:pt x="12193" y="22444"/>
                          <a:pt x="11199" y="21285"/>
                        </a:cubicBezTo>
                        <a:cubicBezTo>
                          <a:pt x="8306" y="18297"/>
                          <a:pt x="5761" y="14990"/>
                          <a:pt x="3613" y="11429"/>
                        </a:cubicBezTo>
                        <a:cubicBezTo>
                          <a:pt x="2926" y="10304"/>
                          <a:pt x="2248" y="9099"/>
                          <a:pt x="1593" y="7817"/>
                        </a:cubicBezTo>
                        <a:cubicBezTo>
                          <a:pt x="720" y="6447"/>
                          <a:pt x="245" y="4861"/>
                          <a:pt x="221" y="3238"/>
                        </a:cubicBezTo>
                        <a:cubicBezTo>
                          <a:pt x="301" y="2253"/>
                          <a:pt x="759" y="1336"/>
                          <a:pt x="1500" y="681"/>
                        </a:cubicBezTo>
                        <a:cubicBezTo>
                          <a:pt x="2356" y="-29"/>
                          <a:pt x="3538" y="-200"/>
                          <a:pt x="4561" y="239"/>
                        </a:cubicBezTo>
                        <a:cubicBezTo>
                          <a:pt x="6160" y="1148"/>
                          <a:pt x="7494" y="2459"/>
                          <a:pt x="8431" y="4041"/>
                        </a:cubicBezTo>
                        <a:cubicBezTo>
                          <a:pt x="12937" y="10342"/>
                          <a:pt x="15182" y="17978"/>
                          <a:pt x="14804" y="25713"/>
                        </a:cubicBezTo>
                        <a:lnTo>
                          <a:pt x="14799" y="25838"/>
                        </a:lnTo>
                        <a:lnTo>
                          <a:pt x="13031" y="25540"/>
                        </a:lnTo>
                        <a:cubicBezTo>
                          <a:pt x="14744" y="18091"/>
                          <a:pt x="18266" y="11179"/>
                          <a:pt x="23286" y="5413"/>
                        </a:cubicBezTo>
                        <a:cubicBezTo>
                          <a:pt x="23922" y="4794"/>
                          <a:pt x="24545" y="4175"/>
                          <a:pt x="25223" y="3635"/>
                        </a:cubicBezTo>
                        <a:cubicBezTo>
                          <a:pt x="25899" y="2974"/>
                          <a:pt x="26713" y="2471"/>
                          <a:pt x="27606" y="2160"/>
                        </a:cubicBezTo>
                        <a:cubicBezTo>
                          <a:pt x="28806" y="1786"/>
                          <a:pt x="30083" y="2455"/>
                          <a:pt x="30457" y="3654"/>
                        </a:cubicBezTo>
                        <a:cubicBezTo>
                          <a:pt x="30461" y="3666"/>
                          <a:pt x="30464" y="3678"/>
                          <a:pt x="30467" y="3690"/>
                        </a:cubicBezTo>
                        <a:cubicBezTo>
                          <a:pt x="30664" y="4616"/>
                          <a:pt x="30569" y="5580"/>
                          <a:pt x="30195" y="6450"/>
                        </a:cubicBezTo>
                        <a:cubicBezTo>
                          <a:pt x="28979" y="9087"/>
                          <a:pt x="27488" y="11588"/>
                          <a:pt x="25745" y="13912"/>
                        </a:cubicBezTo>
                        <a:cubicBezTo>
                          <a:pt x="23260" y="17253"/>
                          <a:pt x="20291" y="20207"/>
                          <a:pt x="16937" y="22677"/>
                        </a:cubicBezTo>
                        <a:cubicBezTo>
                          <a:pt x="15760" y="23646"/>
                          <a:pt x="14441" y="24431"/>
                          <a:pt x="13027" y="25004"/>
                        </a:cubicBezTo>
                        <a:cubicBezTo>
                          <a:pt x="17460" y="21626"/>
                          <a:pt x="21393" y="17641"/>
                          <a:pt x="24712" y="13167"/>
                        </a:cubicBezTo>
                        <a:cubicBezTo>
                          <a:pt x="26306" y="10895"/>
                          <a:pt x="27673" y="8471"/>
                          <a:pt x="28793" y="5932"/>
                        </a:cubicBezTo>
                        <a:cubicBezTo>
                          <a:pt x="29031" y="5361"/>
                          <a:pt x="29099" y="4732"/>
                          <a:pt x="28988" y="4123"/>
                        </a:cubicBezTo>
                        <a:cubicBezTo>
                          <a:pt x="28845" y="3715"/>
                          <a:pt x="28544" y="3545"/>
                          <a:pt x="28030" y="3686"/>
                        </a:cubicBezTo>
                        <a:cubicBezTo>
                          <a:pt x="26689" y="4433"/>
                          <a:pt x="25488" y="5408"/>
                          <a:pt x="24481" y="6566"/>
                        </a:cubicBezTo>
                        <a:cubicBezTo>
                          <a:pt x="19736" y="12189"/>
                          <a:pt x="16404" y="18864"/>
                          <a:pt x="14766" y="26034"/>
                        </a:cubicBezTo>
                        <a:lnTo>
                          <a:pt x="12757" y="33160"/>
                        </a:lnTo>
                        <a:lnTo>
                          <a:pt x="12998" y="25735"/>
                        </a:lnTo>
                        <a:lnTo>
                          <a:pt x="13002" y="25617"/>
                        </a:lnTo>
                        <a:cubicBezTo>
                          <a:pt x="13356" y="18280"/>
                          <a:pt x="11272" y="11032"/>
                          <a:pt x="7074" y="5001"/>
                        </a:cubicBezTo>
                        <a:cubicBezTo>
                          <a:pt x="6316" y="3671"/>
                          <a:pt x="5249" y="2541"/>
                          <a:pt x="3965" y="1707"/>
                        </a:cubicBezTo>
                        <a:cubicBezTo>
                          <a:pt x="2881" y="1165"/>
                          <a:pt x="1843" y="2146"/>
                          <a:pt x="1709" y="3387"/>
                        </a:cubicBezTo>
                        <a:cubicBezTo>
                          <a:pt x="1745" y="4735"/>
                          <a:pt x="2135" y="6049"/>
                          <a:pt x="2840" y="7198"/>
                        </a:cubicBezTo>
                        <a:cubicBezTo>
                          <a:pt x="3447" y="8467"/>
                          <a:pt x="4076" y="9664"/>
                          <a:pt x="4713" y="10785"/>
                        </a:cubicBezTo>
                        <a:cubicBezTo>
                          <a:pt x="7608" y="15573"/>
                          <a:pt x="10925" y="20093"/>
                          <a:pt x="14624" y="2429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71" name="Google Shape;671;p39"/>
              <p:cNvSpPr/>
              <p:nvPr/>
            </p:nvSpPr>
            <p:spPr>
              <a:xfrm>
                <a:off x="2592227" y="2229406"/>
                <a:ext cx="969207" cy="1332899"/>
              </a:xfrm>
              <a:custGeom>
                <a:avLst/>
                <a:gdLst/>
                <a:ahLst/>
                <a:cxnLst/>
                <a:rect l="l" t="t" r="r" b="b"/>
                <a:pathLst>
                  <a:path w="342476" h="470989" extrusionOk="0">
                    <a:moveTo>
                      <a:pt x="44016" y="366689"/>
                    </a:moveTo>
                    <a:lnTo>
                      <a:pt x="178063" y="266783"/>
                    </a:lnTo>
                    <a:cubicBezTo>
                      <a:pt x="178063" y="266783"/>
                      <a:pt x="68965" y="137463"/>
                      <a:pt x="55780" y="128680"/>
                    </a:cubicBezTo>
                    <a:cubicBezTo>
                      <a:pt x="42595" y="119897"/>
                      <a:pt x="-7214" y="98026"/>
                      <a:pt x="1165" y="63675"/>
                    </a:cubicBezTo>
                    <a:cubicBezTo>
                      <a:pt x="7431" y="37987"/>
                      <a:pt x="197840" y="-2"/>
                      <a:pt x="197840" y="-2"/>
                    </a:cubicBezTo>
                    <a:cubicBezTo>
                      <a:pt x="197840" y="-2"/>
                      <a:pt x="312227" y="179048"/>
                      <a:pt x="325412" y="203201"/>
                    </a:cubicBezTo>
                    <a:cubicBezTo>
                      <a:pt x="338597" y="227354"/>
                      <a:pt x="354878" y="267281"/>
                      <a:pt x="328878" y="303651"/>
                    </a:cubicBezTo>
                    <a:cubicBezTo>
                      <a:pt x="304236" y="338125"/>
                      <a:pt x="142903" y="470988"/>
                      <a:pt x="142903" y="47098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39"/>
              <p:cNvSpPr/>
              <p:nvPr/>
            </p:nvSpPr>
            <p:spPr>
              <a:xfrm>
                <a:off x="3616196" y="2370782"/>
                <a:ext cx="261515" cy="258062"/>
              </a:xfrm>
              <a:custGeom>
                <a:avLst/>
                <a:gdLst/>
                <a:ahLst/>
                <a:cxnLst/>
                <a:rect l="l" t="t" r="r" b="b"/>
                <a:pathLst>
                  <a:path w="92408" h="91188" extrusionOk="0">
                    <a:moveTo>
                      <a:pt x="36403" y="-2"/>
                    </a:moveTo>
                    <a:cubicBezTo>
                      <a:pt x="36403" y="-2"/>
                      <a:pt x="76479" y="9149"/>
                      <a:pt x="78753" y="13808"/>
                    </a:cubicBezTo>
                    <a:cubicBezTo>
                      <a:pt x="81027" y="18468"/>
                      <a:pt x="79535" y="29786"/>
                      <a:pt x="79535" y="29786"/>
                    </a:cubicBezTo>
                    <a:cubicBezTo>
                      <a:pt x="79535" y="29786"/>
                      <a:pt x="92324" y="47221"/>
                      <a:pt x="92623" y="53340"/>
                    </a:cubicBezTo>
                    <a:cubicBezTo>
                      <a:pt x="92923" y="59459"/>
                      <a:pt x="82153" y="62370"/>
                      <a:pt x="82153" y="62370"/>
                    </a:cubicBezTo>
                    <a:cubicBezTo>
                      <a:pt x="83925" y="66709"/>
                      <a:pt x="82293" y="71693"/>
                      <a:pt x="78295" y="74144"/>
                    </a:cubicBezTo>
                    <a:cubicBezTo>
                      <a:pt x="74859" y="76538"/>
                      <a:pt x="70615" y="77480"/>
                      <a:pt x="66488" y="76766"/>
                    </a:cubicBezTo>
                    <a:cubicBezTo>
                      <a:pt x="66151" y="79837"/>
                      <a:pt x="64391" y="82573"/>
                      <a:pt x="61734" y="84154"/>
                    </a:cubicBezTo>
                    <a:cubicBezTo>
                      <a:pt x="58482" y="85452"/>
                      <a:pt x="54890" y="85628"/>
                      <a:pt x="51527" y="84652"/>
                    </a:cubicBezTo>
                    <a:cubicBezTo>
                      <a:pt x="51528" y="84652"/>
                      <a:pt x="52524" y="91078"/>
                      <a:pt x="43322" y="91187"/>
                    </a:cubicBezTo>
                    <a:cubicBezTo>
                      <a:pt x="34119" y="91296"/>
                      <a:pt x="6499" y="42554"/>
                      <a:pt x="3801" y="36212"/>
                    </a:cubicBezTo>
                    <a:cubicBezTo>
                      <a:pt x="2283" y="32760"/>
                      <a:pt x="1085" y="29177"/>
                      <a:pt x="221" y="25507"/>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39"/>
              <p:cNvSpPr/>
              <p:nvPr/>
            </p:nvSpPr>
            <p:spPr>
              <a:xfrm>
                <a:off x="2598035" y="2458386"/>
                <a:ext cx="497489" cy="1104167"/>
              </a:xfrm>
              <a:custGeom>
                <a:avLst/>
                <a:gdLst/>
                <a:ahLst/>
                <a:cxnLst/>
                <a:rect l="l" t="t" r="r" b="b"/>
                <a:pathLst>
                  <a:path w="175791" h="390165" extrusionOk="0">
                    <a:moveTo>
                      <a:pt x="1456" y="-2"/>
                    </a:moveTo>
                    <a:cubicBezTo>
                      <a:pt x="-5886" y="2782"/>
                      <a:pt x="20513" y="29455"/>
                      <a:pt x="53730" y="47856"/>
                    </a:cubicBezTo>
                    <a:cubicBezTo>
                      <a:pt x="59168" y="50868"/>
                      <a:pt x="176013" y="185958"/>
                      <a:pt x="176013" y="185958"/>
                    </a:cubicBezTo>
                    <a:lnTo>
                      <a:pt x="41966" y="285865"/>
                    </a:lnTo>
                    <a:lnTo>
                      <a:pt x="140853" y="390164"/>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39"/>
              <p:cNvSpPr/>
              <p:nvPr/>
            </p:nvSpPr>
            <p:spPr>
              <a:xfrm>
                <a:off x="3047751" y="2315707"/>
                <a:ext cx="58785" cy="134702"/>
              </a:xfrm>
              <a:custGeom>
                <a:avLst/>
                <a:gdLst/>
                <a:ahLst/>
                <a:cxnLst/>
                <a:rect l="l" t="t" r="r" b="b"/>
                <a:pathLst>
                  <a:path w="20772" h="47598" extrusionOk="0">
                    <a:moveTo>
                      <a:pt x="17411" y="-2"/>
                    </a:moveTo>
                    <a:cubicBezTo>
                      <a:pt x="19842" y="9537"/>
                      <a:pt x="22285" y="19491"/>
                      <a:pt x="20213" y="29114"/>
                    </a:cubicBezTo>
                    <a:cubicBezTo>
                      <a:pt x="18142" y="38737"/>
                      <a:pt x="10068" y="47837"/>
                      <a:pt x="221" y="4759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39"/>
              <p:cNvSpPr/>
              <p:nvPr/>
            </p:nvSpPr>
            <p:spPr>
              <a:xfrm>
                <a:off x="2504929" y="1258530"/>
                <a:ext cx="957409" cy="1206302"/>
              </a:xfrm>
              <a:custGeom>
                <a:avLst/>
                <a:gdLst/>
                <a:ahLst/>
                <a:cxnLst/>
                <a:rect l="l" t="t" r="r" b="b"/>
                <a:pathLst>
                  <a:path w="338307" h="426255" extrusionOk="0">
                    <a:moveTo>
                      <a:pt x="306665" y="198869"/>
                    </a:moveTo>
                    <a:lnTo>
                      <a:pt x="338528" y="36383"/>
                    </a:lnTo>
                    <a:lnTo>
                      <a:pt x="281885" y="-2"/>
                    </a:lnTo>
                    <a:cubicBezTo>
                      <a:pt x="262049" y="-2"/>
                      <a:pt x="225488" y="13910"/>
                      <a:pt x="208877" y="36383"/>
                    </a:cubicBezTo>
                    <a:cubicBezTo>
                      <a:pt x="206809" y="39181"/>
                      <a:pt x="131469" y="145024"/>
                      <a:pt x="93115" y="206496"/>
                    </a:cubicBezTo>
                    <a:cubicBezTo>
                      <a:pt x="75265" y="223274"/>
                      <a:pt x="71465" y="241274"/>
                      <a:pt x="58756" y="265125"/>
                    </a:cubicBezTo>
                    <a:cubicBezTo>
                      <a:pt x="53770" y="274481"/>
                      <a:pt x="36961" y="291974"/>
                      <a:pt x="33633" y="302039"/>
                    </a:cubicBezTo>
                    <a:cubicBezTo>
                      <a:pt x="30601" y="311211"/>
                      <a:pt x="29004" y="320817"/>
                      <a:pt x="25796" y="329930"/>
                    </a:cubicBezTo>
                    <a:cubicBezTo>
                      <a:pt x="20990" y="343580"/>
                      <a:pt x="12717" y="355727"/>
                      <a:pt x="6826" y="368945"/>
                    </a:cubicBezTo>
                    <a:cubicBezTo>
                      <a:pt x="934" y="382164"/>
                      <a:pt x="-2483" y="397581"/>
                      <a:pt x="2937" y="411001"/>
                    </a:cubicBezTo>
                    <a:cubicBezTo>
                      <a:pt x="8731" y="414103"/>
                      <a:pt x="14922" y="416401"/>
                      <a:pt x="21337" y="417831"/>
                    </a:cubicBezTo>
                    <a:cubicBezTo>
                      <a:pt x="27847" y="421612"/>
                      <a:pt x="46124" y="430431"/>
                      <a:pt x="66040" y="423934"/>
                    </a:cubicBezTo>
                    <a:cubicBezTo>
                      <a:pt x="90915" y="415818"/>
                      <a:pt x="102298" y="386606"/>
                      <a:pt x="106693" y="385508"/>
                    </a:cubicBezTo>
                    <a:cubicBezTo>
                      <a:pt x="111089" y="384410"/>
                      <a:pt x="188001" y="365746"/>
                      <a:pt x="205840" y="365746"/>
                    </a:cubicBezTo>
                    <a:cubicBezTo>
                      <a:pt x="223679" y="365746"/>
                      <a:pt x="257224" y="385131"/>
                      <a:pt x="256381" y="383875"/>
                    </a:cubicBezTo>
                    <a:cubicBezTo>
                      <a:pt x="255539" y="382621"/>
                      <a:pt x="252827" y="358061"/>
                      <a:pt x="248432" y="342691"/>
                    </a:cubicBezTo>
                    <a:cubicBezTo>
                      <a:pt x="244036" y="327320"/>
                      <a:pt x="240090" y="317440"/>
                      <a:pt x="240090" y="317440"/>
                    </a:cubicBezTo>
                    <a:lnTo>
                      <a:pt x="248432" y="303167"/>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39"/>
              <p:cNvSpPr/>
              <p:nvPr/>
            </p:nvSpPr>
            <p:spPr>
              <a:xfrm>
                <a:off x="3327445" y="1451310"/>
                <a:ext cx="432769" cy="1030632"/>
              </a:xfrm>
              <a:custGeom>
                <a:avLst/>
                <a:gdLst/>
                <a:ahLst/>
                <a:cxnLst/>
                <a:rect l="l" t="t" r="r" b="b"/>
                <a:pathLst>
                  <a:path w="152922" h="364181" extrusionOk="0">
                    <a:moveTo>
                      <a:pt x="85646" y="191331"/>
                    </a:moveTo>
                    <a:lnTo>
                      <a:pt x="67723" y="21349"/>
                    </a:lnTo>
                    <a:cubicBezTo>
                      <a:pt x="67567" y="13007"/>
                      <a:pt x="62544" y="5527"/>
                      <a:pt x="54877" y="2220"/>
                    </a:cubicBezTo>
                    <a:cubicBezTo>
                      <a:pt x="50847" y="650"/>
                      <a:pt x="46544" y="-102"/>
                      <a:pt x="42219" y="9"/>
                    </a:cubicBezTo>
                    <a:cubicBezTo>
                      <a:pt x="18537" y="501"/>
                      <a:pt x="-262" y="20082"/>
                      <a:pt x="230" y="43746"/>
                    </a:cubicBezTo>
                    <a:cubicBezTo>
                      <a:pt x="251" y="44747"/>
                      <a:pt x="307" y="45748"/>
                      <a:pt x="398" y="46745"/>
                    </a:cubicBezTo>
                    <a:cubicBezTo>
                      <a:pt x="3205" y="81322"/>
                      <a:pt x="15424" y="135647"/>
                      <a:pt x="18672" y="159347"/>
                    </a:cubicBezTo>
                    <a:cubicBezTo>
                      <a:pt x="21505" y="180020"/>
                      <a:pt x="22778" y="203586"/>
                      <a:pt x="27031" y="216808"/>
                    </a:cubicBezTo>
                    <a:cubicBezTo>
                      <a:pt x="32541" y="233940"/>
                      <a:pt x="109793" y="364180"/>
                      <a:pt x="109793" y="364180"/>
                    </a:cubicBezTo>
                    <a:lnTo>
                      <a:pt x="153144" y="343750"/>
                    </a:ln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39"/>
              <p:cNvSpPr/>
              <p:nvPr/>
            </p:nvSpPr>
            <p:spPr>
              <a:xfrm>
                <a:off x="3235772" y="1361609"/>
                <a:ext cx="334248" cy="594962"/>
              </a:xfrm>
              <a:custGeom>
                <a:avLst/>
                <a:gdLst/>
                <a:ahLst/>
                <a:cxnLst/>
                <a:rect l="l" t="t" r="r" b="b"/>
                <a:pathLst>
                  <a:path w="118109" h="210234" extrusionOk="0">
                    <a:moveTo>
                      <a:pt x="76700" y="-2"/>
                    </a:moveTo>
                    <a:cubicBezTo>
                      <a:pt x="76700" y="-2"/>
                      <a:pt x="95298" y="5767"/>
                      <a:pt x="102076" y="37937"/>
                    </a:cubicBezTo>
                    <a:cubicBezTo>
                      <a:pt x="108854" y="70107"/>
                      <a:pt x="118331" y="206155"/>
                      <a:pt x="118331" y="206155"/>
                    </a:cubicBezTo>
                    <a:lnTo>
                      <a:pt x="18176" y="210233"/>
                    </a:lnTo>
                    <a:lnTo>
                      <a:pt x="221" y="42243"/>
                    </a:lnTo>
                    <a:cubicBezTo>
                      <a:pt x="221" y="42243"/>
                      <a:pt x="54051" y="2622"/>
                      <a:pt x="76700" y="-2"/>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39"/>
              <p:cNvSpPr/>
              <p:nvPr/>
            </p:nvSpPr>
            <p:spPr>
              <a:xfrm rot="2822189">
                <a:off x="2442004" y="3721105"/>
                <a:ext cx="318701" cy="111152"/>
              </a:xfrm>
              <a:custGeom>
                <a:avLst/>
                <a:gdLst/>
                <a:ahLst/>
                <a:cxnLst/>
                <a:rect l="l" t="t" r="r" b="b"/>
                <a:pathLst>
                  <a:path w="112396" h="39200" extrusionOk="0">
                    <a:moveTo>
                      <a:pt x="4383" y="-2"/>
                    </a:moveTo>
                    <a:lnTo>
                      <a:pt x="108455" y="-2"/>
                    </a:lnTo>
                    <a:cubicBezTo>
                      <a:pt x="110753" y="-2"/>
                      <a:pt x="112617" y="1860"/>
                      <a:pt x="112617" y="4158"/>
                    </a:cubicBezTo>
                    <a:lnTo>
                      <a:pt x="112617" y="35039"/>
                    </a:lnTo>
                    <a:cubicBezTo>
                      <a:pt x="112617" y="37337"/>
                      <a:pt x="110753" y="39199"/>
                      <a:pt x="108454" y="39199"/>
                    </a:cubicBezTo>
                    <a:lnTo>
                      <a:pt x="4384" y="39199"/>
                    </a:lnTo>
                    <a:cubicBezTo>
                      <a:pt x="2085" y="39199"/>
                      <a:pt x="221" y="37337"/>
                      <a:pt x="221" y="35039"/>
                    </a:cubicBezTo>
                    <a:lnTo>
                      <a:pt x="221" y="4157"/>
                    </a:lnTo>
                    <a:cubicBezTo>
                      <a:pt x="221" y="1860"/>
                      <a:pt x="2085" y="-2"/>
                      <a:pt x="4383"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39"/>
              <p:cNvSpPr/>
              <p:nvPr/>
            </p:nvSpPr>
            <p:spPr>
              <a:xfrm>
                <a:off x="3280662" y="1511722"/>
                <a:ext cx="284842" cy="445015"/>
              </a:xfrm>
              <a:custGeom>
                <a:avLst/>
                <a:gdLst/>
                <a:ahLst/>
                <a:cxnLst/>
                <a:rect l="l" t="t" r="r" b="b"/>
                <a:pathLst>
                  <a:path w="100651" h="157249" extrusionOk="0">
                    <a:moveTo>
                      <a:pt x="3484" y="-2"/>
                    </a:moveTo>
                    <a:cubicBezTo>
                      <a:pt x="1865" y="53439"/>
                      <a:pt x="-2582" y="104347"/>
                      <a:pt x="2810" y="157247"/>
                    </a:cubicBezTo>
                    <a:lnTo>
                      <a:pt x="100873" y="153425"/>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39"/>
              <p:cNvSpPr/>
              <p:nvPr/>
            </p:nvSpPr>
            <p:spPr>
              <a:xfrm>
                <a:off x="3307747" y="1383041"/>
                <a:ext cx="139454" cy="68226"/>
              </a:xfrm>
              <a:custGeom>
                <a:avLst/>
                <a:gdLst/>
                <a:ahLst/>
                <a:cxnLst/>
                <a:rect l="l" t="t" r="r" b="b"/>
                <a:pathLst>
                  <a:path w="49277" h="24108" extrusionOk="0">
                    <a:moveTo>
                      <a:pt x="221" y="24107"/>
                    </a:moveTo>
                    <a:cubicBezTo>
                      <a:pt x="11998" y="8848"/>
                      <a:pt x="30213" y="-64"/>
                      <a:pt x="49498" y="-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1" name="Google Shape;681;p39"/>
              <p:cNvGrpSpPr/>
              <p:nvPr/>
            </p:nvGrpSpPr>
            <p:grpSpPr>
              <a:xfrm>
                <a:off x="3159828" y="714890"/>
                <a:ext cx="558531" cy="671813"/>
                <a:chOff x="7268682" y="202858"/>
                <a:chExt cx="197138" cy="237130"/>
              </a:xfrm>
            </p:grpSpPr>
            <p:sp>
              <p:nvSpPr>
                <p:cNvPr id="682" name="Google Shape;682;p39"/>
                <p:cNvSpPr/>
                <p:nvPr/>
              </p:nvSpPr>
              <p:spPr>
                <a:xfrm>
                  <a:off x="7314881" y="334441"/>
                  <a:ext cx="75514" cy="105547"/>
                </a:xfrm>
                <a:custGeom>
                  <a:avLst/>
                  <a:gdLst/>
                  <a:ahLst/>
                  <a:cxnLst/>
                  <a:rect l="l" t="t" r="r" b="b"/>
                  <a:pathLst>
                    <a:path w="75514" h="105547" extrusionOk="0">
                      <a:moveTo>
                        <a:pt x="75514" y="54225"/>
                      </a:moveTo>
                      <a:lnTo>
                        <a:pt x="59065" y="105547"/>
                      </a:lnTo>
                      <a:lnTo>
                        <a:pt x="0" y="86651"/>
                      </a:lnTo>
                      <a:lnTo>
                        <a:pt x="25520" y="0"/>
                      </a:lnTo>
                      <a:lnTo>
                        <a:pt x="75514" y="54225"/>
                      </a:ln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683;p39"/>
                <p:cNvSpPr/>
                <p:nvPr/>
              </p:nvSpPr>
              <p:spPr>
                <a:xfrm>
                  <a:off x="7434121" y="304548"/>
                  <a:ext cx="19269" cy="60127"/>
                </a:xfrm>
                <a:custGeom>
                  <a:avLst/>
                  <a:gdLst/>
                  <a:ahLst/>
                  <a:cxnLst/>
                  <a:rect l="l" t="t" r="r" b="b"/>
                  <a:pathLst>
                    <a:path w="19269" h="60127" extrusionOk="0">
                      <a:moveTo>
                        <a:pt x="17843" y="-2"/>
                      </a:moveTo>
                      <a:cubicBezTo>
                        <a:pt x="11969" y="20041"/>
                        <a:pt x="6095" y="40083"/>
                        <a:pt x="221" y="60126"/>
                      </a:cubicBezTo>
                      <a:cubicBezTo>
                        <a:pt x="15495" y="46664"/>
                        <a:pt x="23071" y="19667"/>
                        <a:pt x="17843"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39"/>
                <p:cNvSpPr/>
                <p:nvPr/>
              </p:nvSpPr>
              <p:spPr>
                <a:xfrm>
                  <a:off x="7337970" y="242698"/>
                  <a:ext cx="115214" cy="146786"/>
                </a:xfrm>
                <a:custGeom>
                  <a:avLst/>
                  <a:gdLst/>
                  <a:ahLst/>
                  <a:cxnLst/>
                  <a:rect l="l" t="t" r="r" b="b"/>
                  <a:pathLst>
                    <a:path w="115214" h="146786" extrusionOk="0">
                      <a:moveTo>
                        <a:pt x="115435" y="59481"/>
                      </a:moveTo>
                      <a:cubicBezTo>
                        <a:pt x="115355" y="60707"/>
                        <a:pt x="102463" y="111691"/>
                        <a:pt x="97220" y="123164"/>
                      </a:cubicBezTo>
                      <a:cubicBezTo>
                        <a:pt x="91976" y="134638"/>
                        <a:pt x="75213" y="151404"/>
                        <a:pt x="51490" y="145597"/>
                      </a:cubicBezTo>
                      <a:cubicBezTo>
                        <a:pt x="22894" y="138598"/>
                        <a:pt x="221" y="93381"/>
                        <a:pt x="221" y="93381"/>
                      </a:cubicBezTo>
                      <a:lnTo>
                        <a:pt x="25249" y="15282"/>
                      </a:lnTo>
                      <a:cubicBezTo>
                        <a:pt x="25249" y="15282"/>
                        <a:pt x="49220" y="-8047"/>
                        <a:pt x="82576" y="2939"/>
                      </a:cubicBezTo>
                      <a:cubicBezTo>
                        <a:pt x="115932" y="13925"/>
                        <a:pt x="115435" y="59481"/>
                        <a:pt x="115435" y="59481"/>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39"/>
                <p:cNvSpPr/>
                <p:nvPr/>
              </p:nvSpPr>
              <p:spPr>
                <a:xfrm>
                  <a:off x="7419801" y="323439"/>
                  <a:ext cx="27260" cy="14252"/>
                </a:xfrm>
                <a:custGeom>
                  <a:avLst/>
                  <a:gdLst/>
                  <a:ahLst/>
                  <a:cxnLst/>
                  <a:rect l="l" t="t" r="r" b="b"/>
                  <a:pathLst>
                    <a:path w="27260" h="14252" extrusionOk="0">
                      <a:moveTo>
                        <a:pt x="27481" y="2848"/>
                      </a:moveTo>
                      <a:cubicBezTo>
                        <a:pt x="25776" y="1846"/>
                        <a:pt x="23913" y="1142"/>
                        <a:pt x="21973" y="765"/>
                      </a:cubicBezTo>
                      <a:cubicBezTo>
                        <a:pt x="5202" y="-2256"/>
                        <a:pt x="221" y="4624"/>
                        <a:pt x="221" y="4624"/>
                      </a:cubicBezTo>
                      <a:cubicBezTo>
                        <a:pt x="221" y="4624"/>
                        <a:pt x="4872" y="10747"/>
                        <a:pt x="18454" y="13652"/>
                      </a:cubicBezTo>
                      <a:cubicBezTo>
                        <a:pt x="20392" y="14100"/>
                        <a:pt x="22381" y="14298"/>
                        <a:pt x="24370" y="1424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39"/>
                <p:cNvSpPr/>
                <p:nvPr/>
              </p:nvSpPr>
              <p:spPr>
                <a:xfrm>
                  <a:off x="7379285" y="282637"/>
                  <a:ext cx="26015" cy="12647"/>
                </a:xfrm>
                <a:custGeom>
                  <a:avLst/>
                  <a:gdLst/>
                  <a:ahLst/>
                  <a:cxnLst/>
                  <a:rect l="l" t="t" r="r" b="b"/>
                  <a:pathLst>
                    <a:path w="26015" h="12647" extrusionOk="0">
                      <a:moveTo>
                        <a:pt x="25787" y="12060"/>
                      </a:moveTo>
                      <a:cubicBezTo>
                        <a:pt x="23921" y="13698"/>
                        <a:pt x="18909" y="11584"/>
                        <a:pt x="12484" y="9639"/>
                      </a:cubicBezTo>
                      <a:cubicBezTo>
                        <a:pt x="6132" y="7449"/>
                        <a:pt x="1002" y="6489"/>
                        <a:pt x="258" y="4121"/>
                      </a:cubicBezTo>
                      <a:cubicBezTo>
                        <a:pt x="-31" y="2947"/>
                        <a:pt x="1402" y="1388"/>
                        <a:pt x="4270" y="561"/>
                      </a:cubicBezTo>
                      <a:cubicBezTo>
                        <a:pt x="7898" y="-332"/>
                        <a:pt x="11706" y="-159"/>
                        <a:pt x="15238" y="1058"/>
                      </a:cubicBezTo>
                      <a:cubicBezTo>
                        <a:pt x="18782" y="2121"/>
                        <a:pt x="21960" y="4145"/>
                        <a:pt x="24421" y="6905"/>
                      </a:cubicBezTo>
                      <a:cubicBezTo>
                        <a:pt x="26292" y="9162"/>
                        <a:pt x="26660" y="11215"/>
                        <a:pt x="25787" y="120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39"/>
                <p:cNvSpPr/>
                <p:nvPr/>
              </p:nvSpPr>
              <p:spPr>
                <a:xfrm>
                  <a:off x="7407326" y="327404"/>
                  <a:ext cx="10244" cy="16372"/>
                </a:xfrm>
                <a:custGeom>
                  <a:avLst/>
                  <a:gdLst/>
                  <a:ahLst/>
                  <a:cxnLst/>
                  <a:rect l="l" t="t" r="r" b="b"/>
                  <a:pathLst>
                    <a:path w="10244" h="16372" extrusionOk="0">
                      <a:moveTo>
                        <a:pt x="221" y="15603"/>
                      </a:moveTo>
                      <a:cubicBezTo>
                        <a:pt x="246" y="15343"/>
                        <a:pt x="1596" y="15296"/>
                        <a:pt x="3713" y="15074"/>
                      </a:cubicBezTo>
                      <a:cubicBezTo>
                        <a:pt x="4929" y="14957"/>
                        <a:pt x="6136" y="14770"/>
                        <a:pt x="7330" y="14514"/>
                      </a:cubicBezTo>
                      <a:cubicBezTo>
                        <a:pt x="8586" y="14206"/>
                        <a:pt x="8833" y="13502"/>
                        <a:pt x="8559" y="11861"/>
                      </a:cubicBezTo>
                      <a:cubicBezTo>
                        <a:pt x="7424" y="8009"/>
                        <a:pt x="6859" y="4013"/>
                        <a:pt x="6882" y="-2"/>
                      </a:cubicBezTo>
                      <a:cubicBezTo>
                        <a:pt x="8612" y="3658"/>
                        <a:pt x="9777" y="7557"/>
                        <a:pt x="10338" y="11565"/>
                      </a:cubicBezTo>
                      <a:cubicBezTo>
                        <a:pt x="10567" y="12535"/>
                        <a:pt x="10485" y="13552"/>
                        <a:pt x="10105" y="14473"/>
                      </a:cubicBezTo>
                      <a:cubicBezTo>
                        <a:pt x="9611" y="15368"/>
                        <a:pt x="8727" y="15981"/>
                        <a:pt x="7715" y="16129"/>
                      </a:cubicBezTo>
                      <a:cubicBezTo>
                        <a:pt x="6405" y="16339"/>
                        <a:pt x="5077" y="16412"/>
                        <a:pt x="3751" y="16348"/>
                      </a:cubicBezTo>
                      <a:cubicBezTo>
                        <a:pt x="1524" y="16246"/>
                        <a:pt x="196" y="15837"/>
                        <a:pt x="221" y="156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39"/>
                <p:cNvSpPr/>
                <p:nvPr/>
              </p:nvSpPr>
              <p:spPr>
                <a:xfrm>
                  <a:off x="7268682" y="283673"/>
                  <a:ext cx="101618" cy="86855"/>
                </a:xfrm>
                <a:custGeom>
                  <a:avLst/>
                  <a:gdLst/>
                  <a:ahLst/>
                  <a:cxnLst/>
                  <a:rect l="l" t="t" r="r" b="b"/>
                  <a:pathLst>
                    <a:path w="101618" h="86855" extrusionOk="0">
                      <a:moveTo>
                        <a:pt x="101840" y="-2"/>
                      </a:moveTo>
                      <a:cubicBezTo>
                        <a:pt x="97122" y="18022"/>
                        <a:pt x="90221" y="20706"/>
                        <a:pt x="80843" y="32858"/>
                      </a:cubicBezTo>
                      <a:cubicBezTo>
                        <a:pt x="75094" y="40308"/>
                        <a:pt x="75894" y="51201"/>
                        <a:pt x="70791" y="59106"/>
                      </a:cubicBezTo>
                      <a:cubicBezTo>
                        <a:pt x="65688" y="67012"/>
                        <a:pt x="66627" y="86534"/>
                        <a:pt x="57217" y="86841"/>
                      </a:cubicBezTo>
                      <a:cubicBezTo>
                        <a:pt x="47807" y="87148"/>
                        <a:pt x="10540" y="82093"/>
                        <a:pt x="29034" y="57102"/>
                      </a:cubicBezTo>
                      <a:cubicBezTo>
                        <a:pt x="22182" y="58913"/>
                        <a:pt x="14953" y="58714"/>
                        <a:pt x="8211" y="56530"/>
                      </a:cubicBezTo>
                      <a:cubicBezTo>
                        <a:pt x="5648" y="55935"/>
                        <a:pt x="3408" y="54387"/>
                        <a:pt x="1947" y="52201"/>
                      </a:cubicBezTo>
                      <a:cubicBezTo>
                        <a:pt x="-12" y="48531"/>
                        <a:pt x="2390" y="43920"/>
                        <a:pt x="5643" y="41327"/>
                      </a:cubicBezTo>
                      <a:cubicBezTo>
                        <a:pt x="8897" y="38734"/>
                        <a:pt x="12962" y="37271"/>
                        <a:pt x="16086" y="34523"/>
                      </a:cubicBezTo>
                      <a:cubicBezTo>
                        <a:pt x="12280" y="33736"/>
                        <a:pt x="8645" y="32281"/>
                        <a:pt x="5348" y="30224"/>
                      </a:cubicBezTo>
                      <a:cubicBezTo>
                        <a:pt x="2017" y="28089"/>
                        <a:pt x="70" y="24350"/>
                        <a:pt x="230" y="20399"/>
                      </a:cubicBezTo>
                      <a:cubicBezTo>
                        <a:pt x="1201" y="16075"/>
                        <a:pt x="4340" y="12560"/>
                        <a:pt x="8528" y="11105"/>
                      </a:cubicBezTo>
                      <a:cubicBezTo>
                        <a:pt x="21065" y="5569"/>
                        <a:pt x="35434" y="10213"/>
                        <a:pt x="49062" y="11685"/>
                      </a:cubicBezTo>
                      <a:cubicBezTo>
                        <a:pt x="63686" y="13244"/>
                        <a:pt x="78466" y="11015"/>
                        <a:pt x="91979" y="5212"/>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39"/>
                <p:cNvSpPr/>
                <p:nvPr/>
              </p:nvSpPr>
              <p:spPr>
                <a:xfrm>
                  <a:off x="7318294" y="293961"/>
                  <a:ext cx="35748" cy="46643"/>
                </a:xfrm>
                <a:custGeom>
                  <a:avLst/>
                  <a:gdLst/>
                  <a:ahLst/>
                  <a:cxnLst/>
                  <a:rect l="l" t="t" r="r" b="b"/>
                  <a:pathLst>
                    <a:path w="35748" h="46643" extrusionOk="0">
                      <a:moveTo>
                        <a:pt x="35748" y="16654"/>
                      </a:moveTo>
                      <a:cubicBezTo>
                        <a:pt x="37436" y="10365"/>
                        <a:pt x="29102" y="3346"/>
                        <a:pt x="23044" y="944"/>
                      </a:cubicBezTo>
                      <a:cubicBezTo>
                        <a:pt x="16739" y="-1279"/>
                        <a:pt x="9714" y="495"/>
                        <a:pt x="5223" y="5444"/>
                      </a:cubicBezTo>
                      <a:cubicBezTo>
                        <a:pt x="899" y="10467"/>
                        <a:pt x="-752" y="17257"/>
                        <a:pt x="783" y="23703"/>
                      </a:cubicBezTo>
                      <a:cubicBezTo>
                        <a:pt x="2387" y="30082"/>
                        <a:pt x="6220" y="35678"/>
                        <a:pt x="11589" y="39483"/>
                      </a:cubicBezTo>
                      <a:cubicBezTo>
                        <a:pt x="16946" y="43241"/>
                        <a:pt x="23111" y="45693"/>
                        <a:pt x="29587" y="46641"/>
                      </a:cubicBezTo>
                      <a:close/>
                    </a:path>
                  </a:pathLst>
                </a:custGeom>
                <a:solidFill>
                  <a:srgbClr val="B45F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39"/>
                <p:cNvSpPr/>
                <p:nvPr/>
              </p:nvSpPr>
              <p:spPr>
                <a:xfrm>
                  <a:off x="7353530" y="359290"/>
                  <a:ext cx="36895" cy="41756"/>
                </a:xfrm>
                <a:custGeom>
                  <a:avLst/>
                  <a:gdLst/>
                  <a:ahLst/>
                  <a:cxnLst/>
                  <a:rect l="l" t="t" r="r" b="b"/>
                  <a:pathLst>
                    <a:path w="36895" h="41756" extrusionOk="0">
                      <a:moveTo>
                        <a:pt x="347" y="-2"/>
                      </a:moveTo>
                      <a:cubicBezTo>
                        <a:pt x="347" y="-2"/>
                        <a:pt x="-3626" y="27840"/>
                        <a:pt x="33119" y="41755"/>
                      </a:cubicBezTo>
                      <a:lnTo>
                        <a:pt x="37117" y="29280"/>
                      </a:lnTo>
                      <a:cubicBezTo>
                        <a:pt x="22015" y="23747"/>
                        <a:pt x="9114" y="13473"/>
                        <a:pt x="347"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39"/>
                <p:cNvSpPr/>
                <p:nvPr/>
              </p:nvSpPr>
              <p:spPr>
                <a:xfrm>
                  <a:off x="7430577" y="299820"/>
                  <a:ext cx="20042" cy="9620"/>
                </a:xfrm>
                <a:custGeom>
                  <a:avLst/>
                  <a:gdLst/>
                  <a:ahLst/>
                  <a:cxnLst/>
                  <a:rect l="l" t="t" r="r" b="b"/>
                  <a:pathLst>
                    <a:path w="20042" h="9620" extrusionOk="0">
                      <a:moveTo>
                        <a:pt x="20042" y="7844"/>
                      </a:moveTo>
                      <a:cubicBezTo>
                        <a:pt x="18793" y="10034"/>
                        <a:pt x="14368" y="9864"/>
                        <a:pt x="9636" y="9100"/>
                      </a:cubicBezTo>
                      <a:cubicBezTo>
                        <a:pt x="4917" y="8247"/>
                        <a:pt x="688" y="6937"/>
                        <a:pt x="240" y="4456"/>
                      </a:cubicBezTo>
                      <a:cubicBezTo>
                        <a:pt x="68" y="3238"/>
                        <a:pt x="1087" y="1927"/>
                        <a:pt x="3080" y="1020"/>
                      </a:cubicBezTo>
                      <a:cubicBezTo>
                        <a:pt x="8317" y="-996"/>
                        <a:pt x="14240" y="17"/>
                        <a:pt x="18507" y="3659"/>
                      </a:cubicBezTo>
                      <a:cubicBezTo>
                        <a:pt x="20085" y="5178"/>
                        <a:pt x="20609" y="6753"/>
                        <a:pt x="20042" y="78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39"/>
                <p:cNvSpPr/>
                <p:nvPr/>
              </p:nvSpPr>
              <p:spPr>
                <a:xfrm>
                  <a:off x="7419801" y="323375"/>
                  <a:ext cx="17550" cy="12805"/>
                </a:xfrm>
                <a:custGeom>
                  <a:avLst/>
                  <a:gdLst/>
                  <a:ahLst/>
                  <a:cxnLst/>
                  <a:rect l="l" t="t" r="r" b="b"/>
                  <a:pathLst>
                    <a:path w="17550" h="12805" extrusionOk="0">
                      <a:moveTo>
                        <a:pt x="12644" y="12152"/>
                      </a:moveTo>
                      <a:cubicBezTo>
                        <a:pt x="13894" y="12533"/>
                        <a:pt x="14800" y="12803"/>
                        <a:pt x="14800" y="12803"/>
                      </a:cubicBezTo>
                      <a:lnTo>
                        <a:pt x="16243" y="8207"/>
                      </a:lnTo>
                      <a:cubicBezTo>
                        <a:pt x="16499" y="7409"/>
                        <a:pt x="16704" y="6597"/>
                        <a:pt x="16859" y="5774"/>
                      </a:cubicBezTo>
                      <a:lnTo>
                        <a:pt x="17772" y="247"/>
                      </a:lnTo>
                      <a:cubicBezTo>
                        <a:pt x="16097" y="-3"/>
                        <a:pt x="14398" y="-65"/>
                        <a:pt x="12710" y="63"/>
                      </a:cubicBezTo>
                      <a:cubicBezTo>
                        <a:pt x="10853" y="96"/>
                        <a:pt x="2941" y="546"/>
                        <a:pt x="221" y="4689"/>
                      </a:cubicBezTo>
                      <a:cubicBezTo>
                        <a:pt x="1766" y="6710"/>
                        <a:pt x="3821" y="8284"/>
                        <a:pt x="6176" y="9250"/>
                      </a:cubicBezTo>
                      <a:cubicBezTo>
                        <a:pt x="8228" y="10434"/>
                        <a:pt x="10395" y="11406"/>
                        <a:pt x="12644" y="121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39"/>
                <p:cNvSpPr/>
                <p:nvPr/>
              </p:nvSpPr>
              <p:spPr>
                <a:xfrm>
                  <a:off x="7326006" y="302365"/>
                  <a:ext cx="21411" cy="24798"/>
                </a:xfrm>
                <a:custGeom>
                  <a:avLst/>
                  <a:gdLst/>
                  <a:ahLst/>
                  <a:cxnLst/>
                  <a:rect l="l" t="t" r="r" b="b"/>
                  <a:pathLst>
                    <a:path w="21411" h="24798" extrusionOk="0">
                      <a:moveTo>
                        <a:pt x="17021" y="24574"/>
                      </a:moveTo>
                      <a:cubicBezTo>
                        <a:pt x="17021" y="24688"/>
                        <a:pt x="16268" y="24832"/>
                        <a:pt x="14888" y="24790"/>
                      </a:cubicBezTo>
                      <a:cubicBezTo>
                        <a:pt x="12921" y="24709"/>
                        <a:pt x="10984" y="24284"/>
                        <a:pt x="9166" y="23532"/>
                      </a:cubicBezTo>
                      <a:cubicBezTo>
                        <a:pt x="6382" y="22417"/>
                        <a:pt x="4009" y="20475"/>
                        <a:pt x="2364" y="17970"/>
                      </a:cubicBezTo>
                      <a:cubicBezTo>
                        <a:pt x="244" y="14835"/>
                        <a:pt x="-340" y="10909"/>
                        <a:pt x="778" y="7294"/>
                      </a:cubicBezTo>
                      <a:cubicBezTo>
                        <a:pt x="2359" y="1913"/>
                        <a:pt x="8006" y="-1168"/>
                        <a:pt x="13390" y="412"/>
                      </a:cubicBezTo>
                      <a:cubicBezTo>
                        <a:pt x="14863" y="844"/>
                        <a:pt x="16218" y="1604"/>
                        <a:pt x="17354" y="2634"/>
                      </a:cubicBezTo>
                      <a:cubicBezTo>
                        <a:pt x="18870" y="3912"/>
                        <a:pt x="20097" y="5498"/>
                        <a:pt x="20953" y="7286"/>
                      </a:cubicBezTo>
                      <a:cubicBezTo>
                        <a:pt x="21544" y="8534"/>
                        <a:pt x="21708" y="9282"/>
                        <a:pt x="21603" y="9328"/>
                      </a:cubicBezTo>
                      <a:cubicBezTo>
                        <a:pt x="20171" y="7229"/>
                        <a:pt x="18481" y="5318"/>
                        <a:pt x="16572" y="3640"/>
                      </a:cubicBezTo>
                      <a:cubicBezTo>
                        <a:pt x="14459" y="2037"/>
                        <a:pt x="11785" y="1362"/>
                        <a:pt x="9164" y="1771"/>
                      </a:cubicBezTo>
                      <a:cubicBezTo>
                        <a:pt x="6029" y="2514"/>
                        <a:pt x="3502" y="4825"/>
                        <a:pt x="2484" y="7879"/>
                      </a:cubicBezTo>
                      <a:cubicBezTo>
                        <a:pt x="1546" y="10989"/>
                        <a:pt x="2017" y="14353"/>
                        <a:pt x="3772" y="17087"/>
                      </a:cubicBezTo>
                      <a:cubicBezTo>
                        <a:pt x="5198" y="19379"/>
                        <a:pt x="7252" y="21213"/>
                        <a:pt x="9691" y="22371"/>
                      </a:cubicBezTo>
                      <a:cubicBezTo>
                        <a:pt x="12063" y="23324"/>
                        <a:pt x="14516" y="24062"/>
                        <a:pt x="17021" y="2457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39"/>
                <p:cNvSpPr/>
                <p:nvPr/>
              </p:nvSpPr>
              <p:spPr>
                <a:xfrm>
                  <a:off x="7367321" y="303395"/>
                  <a:ext cx="38397" cy="19489"/>
                </a:xfrm>
                <a:custGeom>
                  <a:avLst/>
                  <a:gdLst/>
                  <a:ahLst/>
                  <a:cxnLst/>
                  <a:rect l="l" t="t" r="r" b="b"/>
                  <a:pathLst>
                    <a:path w="38397" h="19489" extrusionOk="0">
                      <a:moveTo>
                        <a:pt x="38619" y="17370"/>
                      </a:moveTo>
                      <a:cubicBezTo>
                        <a:pt x="38619" y="17370"/>
                        <a:pt x="30426" y="22994"/>
                        <a:pt x="14859" y="15911"/>
                      </a:cubicBezTo>
                      <a:cubicBezTo>
                        <a:pt x="-709" y="8828"/>
                        <a:pt x="232" y="330"/>
                        <a:pt x="232" y="330"/>
                      </a:cubicBezTo>
                      <a:cubicBezTo>
                        <a:pt x="8446" y="-665"/>
                        <a:pt x="16776" y="591"/>
                        <a:pt x="24331" y="3963"/>
                      </a:cubicBezTo>
                      <a:cubicBezTo>
                        <a:pt x="36728" y="10154"/>
                        <a:pt x="38619" y="17370"/>
                        <a:pt x="38619" y="1737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39"/>
                <p:cNvSpPr/>
                <p:nvPr/>
              </p:nvSpPr>
              <p:spPr>
                <a:xfrm>
                  <a:off x="7366062" y="303155"/>
                  <a:ext cx="20848" cy="16228"/>
                </a:xfrm>
                <a:custGeom>
                  <a:avLst/>
                  <a:gdLst/>
                  <a:ahLst/>
                  <a:cxnLst/>
                  <a:rect l="l" t="t" r="r" b="b"/>
                  <a:pathLst>
                    <a:path w="20848" h="16228" extrusionOk="0">
                      <a:moveTo>
                        <a:pt x="14859" y="15900"/>
                      </a:moveTo>
                      <a:cubicBezTo>
                        <a:pt x="15127" y="16023"/>
                        <a:pt x="15377" y="16112"/>
                        <a:pt x="15640" y="16227"/>
                      </a:cubicBezTo>
                      <a:cubicBezTo>
                        <a:pt x="15783" y="16124"/>
                        <a:pt x="23529" y="10490"/>
                        <a:pt x="20271" y="2264"/>
                      </a:cubicBezTo>
                      <a:cubicBezTo>
                        <a:pt x="13806" y="196"/>
                        <a:pt x="6974" y="-467"/>
                        <a:pt x="232" y="319"/>
                      </a:cubicBezTo>
                      <a:cubicBezTo>
                        <a:pt x="232" y="319"/>
                        <a:pt x="-709" y="8818"/>
                        <a:pt x="14859" y="159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39"/>
                <p:cNvSpPr/>
                <p:nvPr/>
              </p:nvSpPr>
              <p:spPr>
                <a:xfrm>
                  <a:off x="7325679" y="202858"/>
                  <a:ext cx="140141" cy="107608"/>
                </a:xfrm>
                <a:custGeom>
                  <a:avLst/>
                  <a:gdLst/>
                  <a:ahLst/>
                  <a:cxnLst/>
                  <a:rect l="l" t="t" r="r" b="b"/>
                  <a:pathLst>
                    <a:path w="140141" h="107608" extrusionOk="0">
                      <a:moveTo>
                        <a:pt x="125728" y="107607"/>
                      </a:moveTo>
                      <a:cubicBezTo>
                        <a:pt x="125728" y="107607"/>
                        <a:pt x="141371" y="86674"/>
                        <a:pt x="140311" y="71183"/>
                      </a:cubicBezTo>
                      <a:cubicBezTo>
                        <a:pt x="140077" y="64650"/>
                        <a:pt x="137811" y="58352"/>
                        <a:pt x="133829" y="53165"/>
                      </a:cubicBezTo>
                      <a:cubicBezTo>
                        <a:pt x="130787" y="49011"/>
                        <a:pt x="126333" y="46108"/>
                        <a:pt x="121303" y="45000"/>
                      </a:cubicBezTo>
                      <a:lnTo>
                        <a:pt x="121303" y="44999"/>
                      </a:lnTo>
                      <a:cubicBezTo>
                        <a:pt x="116053" y="37679"/>
                        <a:pt x="109986" y="30980"/>
                        <a:pt x="103219" y="25031"/>
                      </a:cubicBezTo>
                      <a:cubicBezTo>
                        <a:pt x="94697" y="18405"/>
                        <a:pt x="73124" y="1575"/>
                        <a:pt x="59748" y="131"/>
                      </a:cubicBezTo>
                      <a:cubicBezTo>
                        <a:pt x="46372" y="-1312"/>
                        <a:pt x="30574" y="9233"/>
                        <a:pt x="25576" y="20398"/>
                      </a:cubicBezTo>
                      <a:cubicBezTo>
                        <a:pt x="20580" y="31563"/>
                        <a:pt x="11960" y="67367"/>
                        <a:pt x="11960" y="67367"/>
                      </a:cubicBezTo>
                      <a:cubicBezTo>
                        <a:pt x="11960" y="67367"/>
                        <a:pt x="1727" y="70945"/>
                        <a:pt x="838" y="77042"/>
                      </a:cubicBezTo>
                      <a:cubicBezTo>
                        <a:pt x="-52" y="83139"/>
                        <a:pt x="534" y="93454"/>
                        <a:pt x="225" y="94418"/>
                      </a:cubicBezTo>
                      <a:cubicBezTo>
                        <a:pt x="-84" y="95383"/>
                        <a:pt x="18023" y="92101"/>
                        <a:pt x="63698" y="80814"/>
                      </a:cubicBezTo>
                      <a:cubicBezTo>
                        <a:pt x="112521" y="68749"/>
                        <a:pt x="134210" y="82561"/>
                        <a:pt x="125728" y="10760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39"/>
                <p:cNvSpPr/>
                <p:nvPr/>
              </p:nvSpPr>
              <p:spPr>
                <a:xfrm>
                  <a:off x="7386822" y="340878"/>
                  <a:ext cx="19325" cy="16025"/>
                </a:xfrm>
                <a:custGeom>
                  <a:avLst/>
                  <a:gdLst/>
                  <a:ahLst/>
                  <a:cxnLst/>
                  <a:rect l="l" t="t" r="r" b="b"/>
                  <a:pathLst>
                    <a:path w="19325" h="16025" extrusionOk="0">
                      <a:moveTo>
                        <a:pt x="19547" y="12585"/>
                      </a:moveTo>
                      <a:cubicBezTo>
                        <a:pt x="17343" y="8515"/>
                        <a:pt x="14301" y="4958"/>
                        <a:pt x="10622" y="2147"/>
                      </a:cubicBezTo>
                      <a:cubicBezTo>
                        <a:pt x="8928" y="544"/>
                        <a:pt x="6609" y="-223"/>
                        <a:pt x="4292" y="54"/>
                      </a:cubicBezTo>
                      <a:cubicBezTo>
                        <a:pt x="2793" y="491"/>
                        <a:pt x="1554" y="1549"/>
                        <a:pt x="887" y="2960"/>
                      </a:cubicBezTo>
                      <a:cubicBezTo>
                        <a:pt x="-650" y="6654"/>
                        <a:pt x="541" y="10920"/>
                        <a:pt x="3771" y="13285"/>
                      </a:cubicBezTo>
                      <a:cubicBezTo>
                        <a:pt x="6991" y="15606"/>
                        <a:pt x="11023" y="16507"/>
                        <a:pt x="14925" y="15776"/>
                      </a:cubicBezTo>
                      <a:cubicBezTo>
                        <a:pt x="16837" y="15386"/>
                        <a:pt x="18506" y="14234"/>
                        <a:pt x="19547" y="12585"/>
                      </a:cubicBezTo>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39"/>
                <p:cNvSpPr/>
                <p:nvPr/>
              </p:nvSpPr>
              <p:spPr>
                <a:xfrm>
                  <a:off x="7335715" y="245938"/>
                  <a:ext cx="119076" cy="25076"/>
                </a:xfrm>
                <a:custGeom>
                  <a:avLst/>
                  <a:gdLst/>
                  <a:ahLst/>
                  <a:cxnLst/>
                  <a:rect l="l" t="t" r="r" b="b"/>
                  <a:pathLst>
                    <a:path w="119076" h="25076" extrusionOk="0">
                      <a:moveTo>
                        <a:pt x="119298" y="4886"/>
                      </a:moveTo>
                      <a:cubicBezTo>
                        <a:pt x="100220" y="-3278"/>
                        <a:pt x="78174" y="-66"/>
                        <a:pt x="58373" y="6146"/>
                      </a:cubicBezTo>
                      <a:cubicBezTo>
                        <a:pt x="38571" y="12357"/>
                        <a:pt x="18849" y="18540"/>
                        <a:pt x="221" y="2507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39"/>
                <p:cNvSpPr/>
                <p:nvPr/>
              </p:nvSpPr>
              <p:spPr>
                <a:xfrm>
                  <a:off x="7412102" y="247834"/>
                  <a:ext cx="2795" cy="30837"/>
                </a:xfrm>
                <a:custGeom>
                  <a:avLst/>
                  <a:gdLst/>
                  <a:ahLst/>
                  <a:cxnLst/>
                  <a:rect l="l" t="t" r="r" b="b"/>
                  <a:pathLst>
                    <a:path w="2795" h="30837" extrusionOk="0">
                      <a:moveTo>
                        <a:pt x="296" y="-2"/>
                      </a:moveTo>
                      <a:cubicBezTo>
                        <a:pt x="-59" y="10350"/>
                        <a:pt x="854" y="20706"/>
                        <a:pt x="3017" y="3083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39"/>
                <p:cNvSpPr/>
                <p:nvPr/>
              </p:nvSpPr>
              <p:spPr>
                <a:xfrm>
                  <a:off x="7382566" y="255526"/>
                  <a:ext cx="4071" cy="28453"/>
                </a:xfrm>
                <a:custGeom>
                  <a:avLst/>
                  <a:gdLst/>
                  <a:ahLst/>
                  <a:cxnLst/>
                  <a:rect l="l" t="t" r="r" b="b"/>
                  <a:pathLst>
                    <a:path w="4071" h="28453" extrusionOk="0">
                      <a:moveTo>
                        <a:pt x="751" y="-2"/>
                      </a:moveTo>
                      <a:cubicBezTo>
                        <a:pt x="-592" y="9629"/>
                        <a:pt x="629" y="19443"/>
                        <a:pt x="4292" y="28451"/>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39"/>
                <p:cNvSpPr/>
                <p:nvPr/>
              </p:nvSpPr>
              <p:spPr>
                <a:xfrm>
                  <a:off x="7356592" y="264205"/>
                  <a:ext cx="5657" cy="25861"/>
                </a:xfrm>
                <a:custGeom>
                  <a:avLst/>
                  <a:gdLst/>
                  <a:ahLst/>
                  <a:cxnLst/>
                  <a:rect l="l" t="t" r="r" b="b"/>
                  <a:pathLst>
                    <a:path w="5657" h="25861" extrusionOk="0">
                      <a:moveTo>
                        <a:pt x="5879" y="25860"/>
                      </a:moveTo>
                      <a:cubicBezTo>
                        <a:pt x="1016" y="18175"/>
                        <a:pt x="-804" y="8953"/>
                        <a:pt x="777"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39"/>
                <p:cNvSpPr/>
                <p:nvPr/>
              </p:nvSpPr>
              <p:spPr>
                <a:xfrm>
                  <a:off x="7336568" y="269824"/>
                  <a:ext cx="3103" cy="25554"/>
                </a:xfrm>
                <a:custGeom>
                  <a:avLst/>
                  <a:gdLst/>
                  <a:ahLst/>
                  <a:cxnLst/>
                  <a:rect l="l" t="t" r="r" b="b"/>
                  <a:pathLst>
                    <a:path w="3103" h="25554" extrusionOk="0">
                      <a:moveTo>
                        <a:pt x="3324" y="-2"/>
                      </a:moveTo>
                      <a:cubicBezTo>
                        <a:pt x="-34" y="8094"/>
                        <a:pt x="-686" y="17056"/>
                        <a:pt x="1463" y="25553"/>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39"/>
                <p:cNvSpPr/>
                <p:nvPr/>
              </p:nvSpPr>
              <p:spPr>
                <a:xfrm>
                  <a:off x="7442916" y="248644"/>
                  <a:ext cx="6454" cy="35028"/>
                </a:xfrm>
                <a:custGeom>
                  <a:avLst/>
                  <a:gdLst/>
                  <a:ahLst/>
                  <a:cxnLst/>
                  <a:rect l="l" t="t" r="r" b="b"/>
                  <a:pathLst>
                    <a:path w="6454" h="35028" extrusionOk="0">
                      <a:moveTo>
                        <a:pt x="1653" y="-2"/>
                      </a:moveTo>
                      <a:cubicBezTo>
                        <a:pt x="8844" y="10745"/>
                        <a:pt x="8265" y="24902"/>
                        <a:pt x="221" y="3502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39"/>
                <p:cNvSpPr/>
                <p:nvPr/>
              </p:nvSpPr>
              <p:spPr>
                <a:xfrm>
                  <a:off x="7394820" y="376953"/>
                  <a:ext cx="5852" cy="10491"/>
                </a:xfrm>
                <a:custGeom>
                  <a:avLst/>
                  <a:gdLst/>
                  <a:ahLst/>
                  <a:cxnLst/>
                  <a:rect l="l" t="t" r="r" b="b"/>
                  <a:pathLst>
                    <a:path w="5852" h="10491" extrusionOk="0">
                      <a:moveTo>
                        <a:pt x="221" y="-2"/>
                      </a:moveTo>
                      <a:cubicBezTo>
                        <a:pt x="1377" y="3883"/>
                        <a:pt x="3375" y="7465"/>
                        <a:pt x="6074" y="10490"/>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39"/>
                <p:cNvSpPr/>
                <p:nvPr/>
              </p:nvSpPr>
              <p:spPr>
                <a:xfrm>
                  <a:off x="7402173" y="376774"/>
                  <a:ext cx="1292" cy="10849"/>
                </a:xfrm>
                <a:custGeom>
                  <a:avLst/>
                  <a:gdLst/>
                  <a:ahLst/>
                  <a:cxnLst/>
                  <a:rect l="l" t="t" r="r" b="b"/>
                  <a:pathLst>
                    <a:path w="1292" h="10849" extrusionOk="0">
                      <a:moveTo>
                        <a:pt x="221" y="-2"/>
                      </a:moveTo>
                      <a:cubicBezTo>
                        <a:pt x="652" y="3615"/>
                        <a:pt x="1083" y="7232"/>
                        <a:pt x="1514" y="1084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39"/>
                <p:cNvSpPr/>
                <p:nvPr/>
              </p:nvSpPr>
              <p:spPr>
                <a:xfrm>
                  <a:off x="7407600" y="376774"/>
                  <a:ext cx="1111" cy="10213"/>
                </a:xfrm>
                <a:custGeom>
                  <a:avLst/>
                  <a:gdLst/>
                  <a:ahLst/>
                  <a:cxnLst/>
                  <a:rect l="l" t="t" r="r" b="b"/>
                  <a:pathLst>
                    <a:path w="1111" h="10213" extrusionOk="0">
                      <a:moveTo>
                        <a:pt x="1179" y="-2"/>
                      </a:moveTo>
                      <a:cubicBezTo>
                        <a:pt x="1558" y="3432"/>
                        <a:pt x="1232" y="6908"/>
                        <a:pt x="221" y="1021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707" name="Google Shape;707;p39"/>
          <p:cNvGrpSpPr/>
          <p:nvPr/>
        </p:nvGrpSpPr>
        <p:grpSpPr>
          <a:xfrm>
            <a:off x="4429358" y="539493"/>
            <a:ext cx="2676619" cy="626576"/>
            <a:chOff x="1730608" y="537443"/>
            <a:chExt cx="2676619" cy="626576"/>
          </a:xfrm>
        </p:grpSpPr>
        <p:sp>
          <p:nvSpPr>
            <p:cNvPr id="708" name="Google Shape;708;p39"/>
            <p:cNvSpPr/>
            <p:nvPr/>
          </p:nvSpPr>
          <p:spPr>
            <a:xfrm>
              <a:off x="2532883" y="9846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39"/>
            <p:cNvSpPr/>
            <p:nvPr/>
          </p:nvSpPr>
          <p:spPr>
            <a:xfrm>
              <a:off x="3985958" y="661756"/>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39"/>
            <p:cNvSpPr/>
            <p:nvPr/>
          </p:nvSpPr>
          <p:spPr>
            <a:xfrm>
              <a:off x="1730608" y="5374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noFill/>
            <a:ln w="9525" cap="flat"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4"/>
        <p:cNvGrpSpPr/>
        <p:nvPr/>
      </p:nvGrpSpPr>
      <p:grpSpPr>
        <a:xfrm>
          <a:off x="0" y="0"/>
          <a:ext cx="0" cy="0"/>
          <a:chOff x="0" y="0"/>
          <a:chExt cx="0" cy="0"/>
        </a:xfrm>
      </p:grpSpPr>
      <p:sp>
        <p:nvSpPr>
          <p:cNvPr id="715" name="Google Shape;715;p40"/>
          <p:cNvSpPr txBox="1">
            <a:spLocks noGrp="1"/>
          </p:cNvSpPr>
          <p:nvPr>
            <p:ph type="title"/>
          </p:nvPr>
        </p:nvSpPr>
        <p:spPr>
          <a:xfrm>
            <a:off x="727500" y="2288750"/>
            <a:ext cx="3692100" cy="765600"/>
          </a:xfrm>
          <a:prstGeom prst="rect">
            <a:avLst/>
          </a:prstGeom>
        </p:spPr>
        <p:txBody>
          <a:bodyPr spcFirstLastPara="1" wrap="square" lIns="91425" tIns="0" rIns="91425" bIns="91425" anchor="t" anchorCtr="0">
            <a:noAutofit/>
          </a:bodyPr>
          <a:lstStyle/>
          <a:p>
            <a:pPr marL="0" lvl="0" indent="0" algn="l" rtl="0">
              <a:spcBef>
                <a:spcPts val="0"/>
              </a:spcBef>
              <a:spcAft>
                <a:spcPts val="1200"/>
              </a:spcAft>
              <a:buClr>
                <a:schemeClr val="dk1"/>
              </a:buClr>
              <a:buSzPts val="1100"/>
              <a:buFont typeface="Arial"/>
              <a:buNone/>
            </a:pPr>
            <a:r>
              <a:rPr lang="en"/>
              <a:t>Active living</a:t>
            </a:r>
            <a:endParaRPr/>
          </a:p>
        </p:txBody>
      </p:sp>
      <p:sp>
        <p:nvSpPr>
          <p:cNvPr id="716" name="Google Shape;716;p40"/>
          <p:cNvSpPr txBox="1">
            <a:spLocks noGrp="1"/>
          </p:cNvSpPr>
          <p:nvPr>
            <p:ph type="title" idx="2"/>
          </p:nvPr>
        </p:nvSpPr>
        <p:spPr>
          <a:xfrm>
            <a:off x="727500" y="1290050"/>
            <a:ext cx="1327200" cy="998700"/>
          </a:xfrm>
          <a:prstGeom prst="rect">
            <a:avLst/>
          </a:prstGeom>
        </p:spPr>
        <p:txBody>
          <a:bodyPr spcFirstLastPara="1" wrap="square" lIns="91425" tIns="0" rIns="91425" bIns="91425" anchor="b" anchorCtr="0">
            <a:noAutofit/>
          </a:bodyPr>
          <a:lstStyle/>
          <a:p>
            <a:pPr marL="0" lvl="0" indent="0" algn="l" rtl="0">
              <a:spcBef>
                <a:spcPts val="0"/>
              </a:spcBef>
              <a:spcAft>
                <a:spcPts val="0"/>
              </a:spcAft>
              <a:buNone/>
            </a:pPr>
            <a:r>
              <a:rPr lang="en"/>
              <a:t>01</a:t>
            </a:r>
            <a:endParaRPr/>
          </a:p>
        </p:txBody>
      </p:sp>
      <p:sp>
        <p:nvSpPr>
          <p:cNvPr id="717" name="Google Shape;717;p40"/>
          <p:cNvSpPr txBox="1">
            <a:spLocks noGrp="1"/>
          </p:cNvSpPr>
          <p:nvPr>
            <p:ph type="subTitle" idx="1"/>
          </p:nvPr>
        </p:nvSpPr>
        <p:spPr>
          <a:xfrm>
            <a:off x="727500" y="3036225"/>
            <a:ext cx="2292600" cy="66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enter a subtitle here if you need it</a:t>
            </a:r>
            <a:endParaRPr/>
          </a:p>
        </p:txBody>
      </p:sp>
      <p:grpSp>
        <p:nvGrpSpPr>
          <p:cNvPr id="718" name="Google Shape;718;p40"/>
          <p:cNvGrpSpPr/>
          <p:nvPr/>
        </p:nvGrpSpPr>
        <p:grpSpPr>
          <a:xfrm>
            <a:off x="1810604" y="1142087"/>
            <a:ext cx="6633042" cy="3478577"/>
            <a:chOff x="1810604" y="1142087"/>
            <a:chExt cx="6633042" cy="3478577"/>
          </a:xfrm>
        </p:grpSpPr>
        <p:grpSp>
          <p:nvGrpSpPr>
            <p:cNvPr id="719" name="Google Shape;719;p40"/>
            <p:cNvGrpSpPr/>
            <p:nvPr/>
          </p:nvGrpSpPr>
          <p:grpSpPr>
            <a:xfrm>
              <a:off x="4604423" y="1287733"/>
              <a:ext cx="1169558" cy="3324873"/>
              <a:chOff x="4593110" y="1141547"/>
              <a:chExt cx="1220960" cy="3471002"/>
            </a:xfrm>
          </p:grpSpPr>
          <p:sp>
            <p:nvSpPr>
              <p:cNvPr id="720" name="Google Shape;720;p40"/>
              <p:cNvSpPr/>
              <p:nvPr/>
            </p:nvSpPr>
            <p:spPr>
              <a:xfrm>
                <a:off x="4593110" y="1754419"/>
                <a:ext cx="705574" cy="1005980"/>
              </a:xfrm>
              <a:custGeom>
                <a:avLst/>
                <a:gdLst/>
                <a:ahLst/>
                <a:cxnLst/>
                <a:rect l="l" t="t" r="r" b="b"/>
                <a:pathLst>
                  <a:path w="275615" h="392961" extrusionOk="0">
                    <a:moveTo>
                      <a:pt x="237311" y="1704"/>
                    </a:moveTo>
                    <a:lnTo>
                      <a:pt x="80863" y="-2"/>
                    </a:lnTo>
                    <a:cubicBezTo>
                      <a:pt x="51675" y="2452"/>
                      <a:pt x="27857" y="26374"/>
                      <a:pt x="16776" y="53467"/>
                    </a:cubicBezTo>
                    <a:cubicBezTo>
                      <a:pt x="5695" y="80561"/>
                      <a:pt x="4907" y="110591"/>
                      <a:pt x="4273" y="139853"/>
                    </a:cubicBezTo>
                    <a:cubicBezTo>
                      <a:pt x="2952" y="200756"/>
                      <a:pt x="1631" y="261658"/>
                      <a:pt x="310" y="322561"/>
                    </a:cubicBezTo>
                    <a:cubicBezTo>
                      <a:pt x="-146" y="343577"/>
                      <a:pt x="581" y="367459"/>
                      <a:pt x="16322" y="381405"/>
                    </a:cubicBezTo>
                    <a:cubicBezTo>
                      <a:pt x="30662" y="394110"/>
                      <a:pt x="52027" y="393597"/>
                      <a:pt x="71153" y="392364"/>
                    </a:cubicBezTo>
                    <a:cubicBezTo>
                      <a:pt x="116997" y="389407"/>
                      <a:pt x="165883" y="385346"/>
                      <a:pt x="202158" y="357180"/>
                    </a:cubicBezTo>
                    <a:cubicBezTo>
                      <a:pt x="232984" y="333245"/>
                      <a:pt x="249691" y="295369"/>
                      <a:pt x="259667" y="257656"/>
                    </a:cubicBezTo>
                    <a:cubicBezTo>
                      <a:pt x="278671" y="185812"/>
                      <a:pt x="277409" y="110643"/>
                      <a:pt x="273356" y="36163"/>
                    </a:cubicBezTo>
                    <a:cubicBezTo>
                      <a:pt x="272302" y="16982"/>
                      <a:pt x="256535" y="1909"/>
                      <a:pt x="237310" y="17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21" name="Google Shape;721;p40"/>
              <p:cNvGrpSpPr/>
              <p:nvPr/>
            </p:nvGrpSpPr>
            <p:grpSpPr>
              <a:xfrm>
                <a:off x="4668760" y="4180047"/>
                <a:ext cx="519095" cy="432502"/>
                <a:chOff x="4853451" y="3178975"/>
                <a:chExt cx="202835" cy="168999"/>
              </a:xfrm>
            </p:grpSpPr>
            <p:sp>
              <p:nvSpPr>
                <p:cNvPr id="722" name="Google Shape;722;p40"/>
                <p:cNvSpPr/>
                <p:nvPr/>
              </p:nvSpPr>
              <p:spPr>
                <a:xfrm>
                  <a:off x="4853451" y="3178975"/>
                  <a:ext cx="202835" cy="168999"/>
                </a:xfrm>
                <a:custGeom>
                  <a:avLst/>
                  <a:gdLst/>
                  <a:ahLst/>
                  <a:cxnLst/>
                  <a:rect l="l" t="t" r="r" b="b"/>
                  <a:pathLst>
                    <a:path w="202835" h="168999" extrusionOk="0">
                      <a:moveTo>
                        <a:pt x="202701" y="136992"/>
                      </a:moveTo>
                      <a:lnTo>
                        <a:pt x="184907" y="73463"/>
                      </a:lnTo>
                      <a:lnTo>
                        <a:pt x="184907" y="73463"/>
                      </a:lnTo>
                      <a:lnTo>
                        <a:pt x="181281" y="8327"/>
                      </a:lnTo>
                      <a:lnTo>
                        <a:pt x="103487" y="-2"/>
                      </a:lnTo>
                      <a:lnTo>
                        <a:pt x="108762" y="65908"/>
                      </a:lnTo>
                      <a:cubicBezTo>
                        <a:pt x="96672" y="73636"/>
                        <a:pt x="53996" y="95931"/>
                        <a:pt x="28215" y="108641"/>
                      </a:cubicBezTo>
                      <a:cubicBezTo>
                        <a:pt x="930" y="122093"/>
                        <a:pt x="933" y="135474"/>
                        <a:pt x="933" y="135474"/>
                      </a:cubicBezTo>
                      <a:cubicBezTo>
                        <a:pt x="-4312" y="157128"/>
                        <a:pt x="20906" y="166861"/>
                        <a:pt x="27683" y="167441"/>
                      </a:cubicBezTo>
                      <a:cubicBezTo>
                        <a:pt x="47201" y="169109"/>
                        <a:pt x="180379" y="170600"/>
                        <a:pt x="190507" y="165379"/>
                      </a:cubicBezTo>
                      <a:cubicBezTo>
                        <a:pt x="197247" y="161904"/>
                        <a:pt x="204792" y="150094"/>
                        <a:pt x="202701" y="136992"/>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40"/>
                <p:cNvSpPr/>
                <p:nvPr/>
              </p:nvSpPr>
              <p:spPr>
                <a:xfrm>
                  <a:off x="4870088" y="3293202"/>
                  <a:ext cx="29906" cy="54123"/>
                </a:xfrm>
                <a:custGeom>
                  <a:avLst/>
                  <a:gdLst/>
                  <a:ahLst/>
                  <a:cxnLst/>
                  <a:rect l="l" t="t" r="r" b="b"/>
                  <a:pathLst>
                    <a:path w="29906" h="54123" extrusionOk="0">
                      <a:moveTo>
                        <a:pt x="221" y="-2"/>
                      </a:moveTo>
                      <a:cubicBezTo>
                        <a:pt x="11814" y="1968"/>
                        <a:pt x="21648" y="9611"/>
                        <a:pt x="26411" y="20355"/>
                      </a:cubicBezTo>
                      <a:cubicBezTo>
                        <a:pt x="30982" y="31082"/>
                        <a:pt x="31350" y="43135"/>
                        <a:pt x="27441" y="5412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40"/>
                <p:cNvSpPr/>
                <p:nvPr/>
              </p:nvSpPr>
              <p:spPr>
                <a:xfrm>
                  <a:off x="4985873" y="3298988"/>
                  <a:ext cx="59882" cy="42550"/>
                </a:xfrm>
                <a:custGeom>
                  <a:avLst/>
                  <a:gdLst/>
                  <a:ahLst/>
                  <a:cxnLst/>
                  <a:rect l="l" t="t" r="r" b="b"/>
                  <a:pathLst>
                    <a:path w="59882" h="42550" extrusionOk="0">
                      <a:moveTo>
                        <a:pt x="221" y="42549"/>
                      </a:moveTo>
                      <a:cubicBezTo>
                        <a:pt x="8609" y="16725"/>
                        <a:pt x="32939" y="-557"/>
                        <a:pt x="60104" y="1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5" name="Google Shape;725;p40"/>
              <p:cNvGrpSpPr/>
              <p:nvPr/>
            </p:nvGrpSpPr>
            <p:grpSpPr>
              <a:xfrm>
                <a:off x="5309118" y="2981706"/>
                <a:ext cx="504953" cy="427161"/>
                <a:chOff x="5103669" y="2710727"/>
                <a:chExt cx="197309" cy="166912"/>
              </a:xfrm>
            </p:grpSpPr>
            <p:sp>
              <p:nvSpPr>
                <p:cNvPr id="726" name="Google Shape;726;p40"/>
                <p:cNvSpPr/>
                <p:nvPr/>
              </p:nvSpPr>
              <p:spPr>
                <a:xfrm>
                  <a:off x="5103669" y="2710727"/>
                  <a:ext cx="197309" cy="166912"/>
                </a:xfrm>
                <a:custGeom>
                  <a:avLst/>
                  <a:gdLst/>
                  <a:ahLst/>
                  <a:cxnLst/>
                  <a:rect l="l" t="t" r="r" b="b"/>
                  <a:pathLst>
                    <a:path w="197309" h="166912" extrusionOk="0">
                      <a:moveTo>
                        <a:pt x="259" y="137141"/>
                      </a:moveTo>
                      <a:lnTo>
                        <a:pt x="6576" y="81675"/>
                      </a:lnTo>
                      <a:lnTo>
                        <a:pt x="6576" y="81675"/>
                      </a:lnTo>
                      <a:lnTo>
                        <a:pt x="3271" y="16521"/>
                      </a:lnTo>
                      <a:lnTo>
                        <a:pt x="79742" y="-2"/>
                      </a:lnTo>
                      <a:lnTo>
                        <a:pt x="81490" y="66095"/>
                      </a:lnTo>
                      <a:cubicBezTo>
                        <a:pt x="94332" y="72499"/>
                        <a:pt x="139134" y="90148"/>
                        <a:pt x="166117" y="100055"/>
                      </a:cubicBezTo>
                      <a:cubicBezTo>
                        <a:pt x="194677" y="110541"/>
                        <a:pt x="196092" y="123846"/>
                        <a:pt x="196092" y="123846"/>
                      </a:cubicBezTo>
                      <a:cubicBezTo>
                        <a:pt x="203605" y="144822"/>
                        <a:pt x="179563" y="157172"/>
                        <a:pt x="172885" y="158467"/>
                      </a:cubicBezTo>
                      <a:cubicBezTo>
                        <a:pt x="153655" y="162193"/>
                        <a:pt x="137831" y="159311"/>
                        <a:pt x="118602" y="155573"/>
                      </a:cubicBezTo>
                      <a:cubicBezTo>
                        <a:pt x="107811" y="153474"/>
                        <a:pt x="96994" y="150195"/>
                        <a:pt x="86047" y="151204"/>
                      </a:cubicBezTo>
                      <a:cubicBezTo>
                        <a:pt x="69190" y="152760"/>
                        <a:pt x="56148" y="158472"/>
                        <a:pt x="40329" y="164493"/>
                      </a:cubicBezTo>
                      <a:cubicBezTo>
                        <a:pt x="32328" y="167857"/>
                        <a:pt x="23281" y="167705"/>
                        <a:pt x="15397" y="164075"/>
                      </a:cubicBezTo>
                      <a:cubicBezTo>
                        <a:pt x="8326" y="161334"/>
                        <a:pt x="-429" y="150390"/>
                        <a:pt x="259" y="13714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40"/>
                <p:cNvSpPr/>
                <p:nvPr/>
              </p:nvSpPr>
              <p:spPr>
                <a:xfrm>
                  <a:off x="5255542" y="2815133"/>
                  <a:ext cx="25908" cy="56702"/>
                </a:xfrm>
                <a:custGeom>
                  <a:avLst/>
                  <a:gdLst/>
                  <a:ahLst/>
                  <a:cxnLst/>
                  <a:rect l="l" t="t" r="r" b="b"/>
                  <a:pathLst>
                    <a:path w="25908" h="56702" extrusionOk="0">
                      <a:moveTo>
                        <a:pt x="26129" y="-2"/>
                      </a:moveTo>
                      <a:cubicBezTo>
                        <a:pt x="14811" y="3185"/>
                        <a:pt x="5843" y="11827"/>
                        <a:pt x="2247" y="23014"/>
                      </a:cubicBezTo>
                      <a:cubicBezTo>
                        <a:pt x="-1159" y="34166"/>
                        <a:pt x="-246" y="46190"/>
                        <a:pt x="4806" y="56700"/>
                      </a:cubicBezTo>
                    </a:path>
                  </a:pathLst>
                </a:custGeom>
                <a:solidFill>
                  <a:schemeClr val="accent5"/>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40"/>
                <p:cNvSpPr/>
                <p:nvPr/>
              </p:nvSpPr>
              <p:spPr>
                <a:xfrm>
                  <a:off x="5105863" y="2824712"/>
                  <a:ext cx="64058" cy="36453"/>
                </a:xfrm>
                <a:custGeom>
                  <a:avLst/>
                  <a:gdLst/>
                  <a:ahLst/>
                  <a:cxnLst/>
                  <a:rect l="l" t="t" r="r" b="b"/>
                  <a:pathLst>
                    <a:path w="64058" h="36453" extrusionOk="0">
                      <a:moveTo>
                        <a:pt x="64280" y="36452"/>
                      </a:moveTo>
                      <a:cubicBezTo>
                        <a:pt x="53200" y="11662"/>
                        <a:pt x="27173" y="-2946"/>
                        <a:pt x="221" y="498"/>
                      </a:cubicBezTo>
                    </a:path>
                  </a:pathLst>
                </a:custGeom>
                <a:solidFill>
                  <a:schemeClr val="accent5"/>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29" name="Google Shape;729;p40"/>
              <p:cNvSpPr/>
              <p:nvPr/>
            </p:nvSpPr>
            <p:spPr>
              <a:xfrm>
                <a:off x="5359097" y="1973845"/>
                <a:ext cx="288079" cy="522732"/>
              </a:xfrm>
              <a:custGeom>
                <a:avLst/>
                <a:gdLst/>
                <a:ahLst/>
                <a:cxnLst/>
                <a:rect l="l" t="t" r="r" b="b"/>
                <a:pathLst>
                  <a:path w="112531" h="204192" extrusionOk="0">
                    <a:moveTo>
                      <a:pt x="32315" y="-2"/>
                    </a:moveTo>
                    <a:cubicBezTo>
                      <a:pt x="32315" y="-2"/>
                      <a:pt x="101289" y="88484"/>
                      <a:pt x="111396" y="113118"/>
                    </a:cubicBezTo>
                    <a:cubicBezTo>
                      <a:pt x="121502" y="137752"/>
                      <a:pt x="71848" y="204191"/>
                      <a:pt x="71848" y="204191"/>
                    </a:cubicBezTo>
                    <a:lnTo>
                      <a:pt x="67027" y="148832"/>
                    </a:lnTo>
                    <a:lnTo>
                      <a:pt x="221" y="58462"/>
                    </a:ln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40"/>
              <p:cNvSpPr/>
              <p:nvPr/>
            </p:nvSpPr>
            <p:spPr>
              <a:xfrm>
                <a:off x="5552986" y="2390096"/>
                <a:ext cx="59456" cy="212736"/>
              </a:xfrm>
              <a:custGeom>
                <a:avLst/>
                <a:gdLst/>
                <a:ahLst/>
                <a:cxnLst/>
                <a:rect l="l" t="t" r="r" b="b"/>
                <a:pathLst>
                  <a:path w="23225" h="83100" extrusionOk="0">
                    <a:moveTo>
                      <a:pt x="221" y="620"/>
                    </a:moveTo>
                    <a:cubicBezTo>
                      <a:pt x="14835" y="7118"/>
                      <a:pt x="23596" y="23537"/>
                      <a:pt x="23445" y="39521"/>
                    </a:cubicBezTo>
                    <a:cubicBezTo>
                      <a:pt x="22681" y="55670"/>
                      <a:pt x="15741" y="70909"/>
                      <a:pt x="4057" y="82093"/>
                    </a:cubicBezTo>
                    <a:cubicBezTo>
                      <a:pt x="3420" y="82739"/>
                      <a:pt x="2463" y="83419"/>
                      <a:pt x="1695" y="82935"/>
                    </a:cubicBezTo>
                    <a:cubicBezTo>
                      <a:pt x="1120" y="82573"/>
                      <a:pt x="1054" y="81777"/>
                      <a:pt x="1048" y="81098"/>
                    </a:cubicBezTo>
                    <a:cubicBezTo>
                      <a:pt x="857" y="54065"/>
                      <a:pt x="664" y="27031"/>
                      <a:pt x="472" y="-2"/>
                    </a:cubicBezTo>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31" name="Google Shape;731;p40"/>
              <p:cNvGrpSpPr/>
              <p:nvPr/>
            </p:nvGrpSpPr>
            <p:grpSpPr>
              <a:xfrm>
                <a:off x="5064187" y="2241061"/>
                <a:ext cx="512152" cy="840298"/>
                <a:chOff x="5007963" y="2421322"/>
                <a:chExt cx="200122" cy="328344"/>
              </a:xfrm>
            </p:grpSpPr>
            <p:sp>
              <p:nvSpPr>
                <p:cNvPr id="732" name="Google Shape;732;p40"/>
                <p:cNvSpPr/>
                <p:nvPr/>
              </p:nvSpPr>
              <p:spPr>
                <a:xfrm>
                  <a:off x="5007963" y="2469816"/>
                  <a:ext cx="135865" cy="231354"/>
                </a:xfrm>
                <a:custGeom>
                  <a:avLst/>
                  <a:gdLst/>
                  <a:ahLst/>
                  <a:cxnLst/>
                  <a:rect l="l" t="t" r="r" b="b"/>
                  <a:pathLst>
                    <a:path w="135865" h="231354" extrusionOk="0">
                      <a:moveTo>
                        <a:pt x="8565" y="223953"/>
                      </a:moveTo>
                      <a:cubicBezTo>
                        <a:pt x="8565" y="223953"/>
                        <a:pt x="48035" y="240604"/>
                        <a:pt x="73844" y="223953"/>
                      </a:cubicBezTo>
                      <a:cubicBezTo>
                        <a:pt x="99652" y="207301"/>
                        <a:pt x="136087" y="173999"/>
                        <a:pt x="136087" y="173999"/>
                      </a:cubicBezTo>
                      <a:lnTo>
                        <a:pt x="90719" y="-2"/>
                      </a:lnTo>
                      <a:lnTo>
                        <a:pt x="221" y="13237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40"/>
                <p:cNvSpPr/>
                <p:nvPr/>
              </p:nvSpPr>
              <p:spPr>
                <a:xfrm>
                  <a:off x="5076345" y="2421322"/>
                  <a:ext cx="131740" cy="328344"/>
                </a:xfrm>
                <a:custGeom>
                  <a:avLst/>
                  <a:gdLst/>
                  <a:ahLst/>
                  <a:cxnLst/>
                  <a:rect l="l" t="t" r="r" b="b"/>
                  <a:pathLst>
                    <a:path w="131740" h="328344" extrusionOk="0">
                      <a:moveTo>
                        <a:pt x="131961" y="328343"/>
                      </a:moveTo>
                      <a:cubicBezTo>
                        <a:pt x="131961" y="328343"/>
                        <a:pt x="125762" y="115839"/>
                        <a:pt x="126805" y="86859"/>
                      </a:cubicBezTo>
                      <a:cubicBezTo>
                        <a:pt x="127848" y="57879"/>
                        <a:pt x="120260" y="19274"/>
                        <a:pt x="91344" y="6746"/>
                      </a:cubicBezTo>
                      <a:cubicBezTo>
                        <a:pt x="91344" y="6746"/>
                        <a:pt x="69218" y="-1760"/>
                        <a:pt x="49361" y="328"/>
                      </a:cubicBezTo>
                      <a:cubicBezTo>
                        <a:pt x="29304" y="2439"/>
                        <a:pt x="4689" y="31533"/>
                        <a:pt x="1285" y="76649"/>
                      </a:cubicBezTo>
                      <a:cubicBezTo>
                        <a:pt x="-2119" y="121765"/>
                        <a:pt x="3731" y="191020"/>
                        <a:pt x="3731" y="191020"/>
                      </a:cubicBezTo>
                      <a:lnTo>
                        <a:pt x="13576" y="322357"/>
                      </a:lnTo>
                      <a:lnTo>
                        <a:pt x="13617" y="325662"/>
                      </a:lnTo>
                      <a:lnTo>
                        <a:pt x="119458" y="32834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40"/>
                <p:cNvSpPr/>
                <p:nvPr/>
              </p:nvSpPr>
              <p:spPr>
                <a:xfrm>
                  <a:off x="5077409" y="2553676"/>
                  <a:ext cx="130675" cy="195990"/>
                </a:xfrm>
                <a:custGeom>
                  <a:avLst/>
                  <a:gdLst/>
                  <a:ahLst/>
                  <a:cxnLst/>
                  <a:rect l="l" t="t" r="r" b="b"/>
                  <a:pathLst>
                    <a:path w="130675" h="195990" extrusionOk="0">
                      <a:moveTo>
                        <a:pt x="221" y="-2"/>
                      </a:moveTo>
                      <a:cubicBezTo>
                        <a:pt x="1465" y="72101"/>
                        <a:pt x="8883" y="120553"/>
                        <a:pt x="12553" y="193308"/>
                      </a:cubicBezTo>
                      <a:lnTo>
                        <a:pt x="130897" y="195989"/>
                      </a:lnTo>
                    </a:path>
                  </a:pathLst>
                </a:custGeom>
                <a:solidFill>
                  <a:schemeClr val="lt2"/>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5" name="Google Shape;735;p40"/>
                <p:cNvSpPr/>
                <p:nvPr/>
              </p:nvSpPr>
              <p:spPr>
                <a:xfrm>
                  <a:off x="5089026" y="2712832"/>
                  <a:ext cx="118030" cy="3460"/>
                </a:xfrm>
                <a:custGeom>
                  <a:avLst/>
                  <a:gdLst/>
                  <a:ahLst/>
                  <a:cxnLst/>
                  <a:rect l="l" t="t" r="r" b="b"/>
                  <a:pathLst>
                    <a:path w="118030" h="3460" extrusionOk="0">
                      <a:moveTo>
                        <a:pt x="221" y="-2"/>
                      </a:moveTo>
                      <a:lnTo>
                        <a:pt x="118252" y="-2"/>
                      </a:lnTo>
                    </a:path>
                  </a:pathLst>
                </a:custGeom>
                <a:solidFill>
                  <a:schemeClr val="lt2"/>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6" name="Google Shape;736;p40"/>
              <p:cNvGrpSpPr/>
              <p:nvPr/>
            </p:nvGrpSpPr>
            <p:grpSpPr>
              <a:xfrm>
                <a:off x="4695322" y="2673558"/>
                <a:ext cx="496321" cy="1579218"/>
                <a:chOff x="4863830" y="2590319"/>
                <a:chExt cx="193936" cy="617075"/>
              </a:xfrm>
            </p:grpSpPr>
            <p:sp>
              <p:nvSpPr>
                <p:cNvPr id="737" name="Google Shape;737;p40"/>
                <p:cNvSpPr/>
                <p:nvPr/>
              </p:nvSpPr>
              <p:spPr>
                <a:xfrm>
                  <a:off x="4863830" y="2590319"/>
                  <a:ext cx="193936" cy="617075"/>
                </a:xfrm>
                <a:custGeom>
                  <a:avLst/>
                  <a:gdLst/>
                  <a:ahLst/>
                  <a:cxnLst/>
                  <a:rect l="l" t="t" r="r" b="b"/>
                  <a:pathLst>
                    <a:path w="193936" h="617075" extrusionOk="0">
                      <a:moveTo>
                        <a:pt x="163781" y="-2"/>
                      </a:moveTo>
                      <a:lnTo>
                        <a:pt x="13741" y="13653"/>
                      </a:lnTo>
                      <a:cubicBezTo>
                        <a:pt x="13741" y="13653"/>
                        <a:pt x="-1080" y="41743"/>
                        <a:pt x="313" y="60358"/>
                      </a:cubicBezTo>
                      <a:cubicBezTo>
                        <a:pt x="1923" y="81857"/>
                        <a:pt x="10530" y="134097"/>
                        <a:pt x="14090" y="172652"/>
                      </a:cubicBezTo>
                      <a:cubicBezTo>
                        <a:pt x="18048" y="215512"/>
                        <a:pt x="70376" y="617074"/>
                        <a:pt x="70376" y="617074"/>
                      </a:cubicBezTo>
                      <a:lnTo>
                        <a:pt x="194157" y="608538"/>
                      </a:lnTo>
                      <a:lnTo>
                        <a:pt x="171270" y="12594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738;p40"/>
                <p:cNvSpPr/>
                <p:nvPr/>
              </p:nvSpPr>
              <p:spPr>
                <a:xfrm>
                  <a:off x="5032692" y="2670440"/>
                  <a:ext cx="25074" cy="528419"/>
                </a:xfrm>
                <a:custGeom>
                  <a:avLst/>
                  <a:gdLst/>
                  <a:ahLst/>
                  <a:cxnLst/>
                  <a:rect l="l" t="t" r="r" b="b"/>
                  <a:pathLst>
                    <a:path w="25074" h="528419" extrusionOk="0">
                      <a:moveTo>
                        <a:pt x="25296" y="528418"/>
                      </a:moveTo>
                      <a:cubicBezTo>
                        <a:pt x="23361" y="509176"/>
                        <a:pt x="2155" y="19240"/>
                        <a:pt x="221" y="-2"/>
                      </a:cubicBezTo>
                    </a:path>
                  </a:pathLst>
                </a:custGeom>
                <a:solidFill>
                  <a:schemeClr val="lt2"/>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40"/>
                <p:cNvSpPr/>
                <p:nvPr/>
              </p:nvSpPr>
              <p:spPr>
                <a:xfrm>
                  <a:off x="4929292" y="3166011"/>
                  <a:ext cx="122673" cy="13908"/>
                </a:xfrm>
                <a:custGeom>
                  <a:avLst/>
                  <a:gdLst/>
                  <a:ahLst/>
                  <a:cxnLst/>
                  <a:rect l="l" t="t" r="r" b="b"/>
                  <a:pathLst>
                    <a:path w="122673" h="13908" extrusionOk="0">
                      <a:moveTo>
                        <a:pt x="221" y="13907"/>
                      </a:moveTo>
                      <a:cubicBezTo>
                        <a:pt x="41112" y="9271"/>
                        <a:pt x="82003" y="4634"/>
                        <a:pt x="122894" y="-2"/>
                      </a:cubicBezTo>
                    </a:path>
                  </a:pathLst>
                </a:custGeom>
                <a:solidFill>
                  <a:schemeClr val="lt2"/>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0" name="Google Shape;740;p40"/>
              <p:cNvGrpSpPr/>
              <p:nvPr/>
            </p:nvGrpSpPr>
            <p:grpSpPr>
              <a:xfrm>
                <a:off x="4600094" y="1754209"/>
                <a:ext cx="924107" cy="1034777"/>
                <a:chOff x="4826620" y="2231086"/>
                <a:chExt cx="361092" cy="404336"/>
              </a:xfrm>
            </p:grpSpPr>
            <p:sp>
              <p:nvSpPr>
                <p:cNvPr id="741" name="Google Shape;741;p40"/>
                <p:cNvSpPr/>
                <p:nvPr/>
              </p:nvSpPr>
              <p:spPr>
                <a:xfrm>
                  <a:off x="4826620" y="2231086"/>
                  <a:ext cx="361092" cy="404336"/>
                </a:xfrm>
                <a:custGeom>
                  <a:avLst/>
                  <a:gdLst/>
                  <a:ahLst/>
                  <a:cxnLst/>
                  <a:rect l="l" t="t" r="r" b="b"/>
                  <a:pathLst>
                    <a:path w="361092" h="404336" extrusionOk="0">
                      <a:moveTo>
                        <a:pt x="114124" y="3399"/>
                      </a:moveTo>
                      <a:cubicBezTo>
                        <a:pt x="114124" y="3399"/>
                        <a:pt x="75847" y="9125"/>
                        <a:pt x="48907" y="27657"/>
                      </a:cubicBezTo>
                      <a:cubicBezTo>
                        <a:pt x="16018" y="50281"/>
                        <a:pt x="221" y="175156"/>
                        <a:pt x="221" y="175156"/>
                      </a:cubicBezTo>
                      <a:lnTo>
                        <a:pt x="54318" y="176770"/>
                      </a:lnTo>
                      <a:cubicBezTo>
                        <a:pt x="54318" y="176770"/>
                        <a:pt x="34442" y="339930"/>
                        <a:pt x="33535" y="351498"/>
                      </a:cubicBezTo>
                      <a:cubicBezTo>
                        <a:pt x="32629" y="363065"/>
                        <a:pt x="19973" y="372409"/>
                        <a:pt x="19973" y="377201"/>
                      </a:cubicBezTo>
                      <a:cubicBezTo>
                        <a:pt x="19973" y="381994"/>
                        <a:pt x="36080" y="404335"/>
                        <a:pt x="36080" y="404335"/>
                      </a:cubicBezTo>
                      <a:lnTo>
                        <a:pt x="114355" y="398880"/>
                      </a:lnTo>
                      <a:cubicBezTo>
                        <a:pt x="162540" y="395522"/>
                        <a:pt x="206110" y="369044"/>
                        <a:pt x="231257" y="327836"/>
                      </a:cubicBezTo>
                      <a:lnTo>
                        <a:pt x="272062" y="238729"/>
                      </a:lnTo>
                      <a:lnTo>
                        <a:pt x="268193" y="136408"/>
                      </a:lnTo>
                      <a:lnTo>
                        <a:pt x="291543" y="168163"/>
                      </a:lnTo>
                      <a:lnTo>
                        <a:pt x="361314" y="119690"/>
                      </a:lnTo>
                      <a:cubicBezTo>
                        <a:pt x="361314" y="119690"/>
                        <a:pt x="296671" y="51990"/>
                        <a:pt x="265214" y="22783"/>
                      </a:cubicBezTo>
                      <a:cubicBezTo>
                        <a:pt x="247776" y="6592"/>
                        <a:pt x="187351" y="-2"/>
                        <a:pt x="187351" y="-2"/>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2" name="Google Shape;742;p40"/>
                <p:cNvSpPr/>
                <p:nvPr/>
              </p:nvSpPr>
              <p:spPr>
                <a:xfrm>
                  <a:off x="4826620" y="2306492"/>
                  <a:ext cx="94509" cy="102006"/>
                </a:xfrm>
                <a:custGeom>
                  <a:avLst/>
                  <a:gdLst/>
                  <a:ahLst/>
                  <a:cxnLst/>
                  <a:rect l="l" t="t" r="r" b="b"/>
                  <a:pathLst>
                    <a:path w="94509" h="102006" extrusionOk="0">
                      <a:moveTo>
                        <a:pt x="221" y="99751"/>
                      </a:moveTo>
                      <a:cubicBezTo>
                        <a:pt x="49703" y="102061"/>
                        <a:pt x="89883" y="102005"/>
                        <a:pt x="89883" y="102005"/>
                      </a:cubicBezTo>
                      <a:cubicBezTo>
                        <a:pt x="94146" y="68181"/>
                        <a:pt x="95601" y="34062"/>
                        <a:pt x="94233" y="-2"/>
                      </a:cubicBezTo>
                    </a:path>
                  </a:pathLst>
                </a:custGeom>
                <a:solidFill>
                  <a:schemeClr val="accent4"/>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40"/>
                <p:cNvSpPr/>
                <p:nvPr/>
              </p:nvSpPr>
              <p:spPr>
                <a:xfrm>
                  <a:off x="5095465" y="2300410"/>
                  <a:ext cx="3463" cy="70570"/>
                </a:xfrm>
                <a:custGeom>
                  <a:avLst/>
                  <a:gdLst/>
                  <a:ahLst/>
                  <a:cxnLst/>
                  <a:rect l="l" t="t" r="r" b="b"/>
                  <a:pathLst>
                    <a:path w="3463" h="70570" extrusionOk="0">
                      <a:moveTo>
                        <a:pt x="221" y="70569"/>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40"/>
                <p:cNvSpPr/>
                <p:nvPr/>
              </p:nvSpPr>
              <p:spPr>
                <a:xfrm>
                  <a:off x="4901126" y="2585420"/>
                  <a:ext cx="118834" cy="38103"/>
                </a:xfrm>
                <a:custGeom>
                  <a:avLst/>
                  <a:gdLst/>
                  <a:ahLst/>
                  <a:cxnLst/>
                  <a:rect l="l" t="t" r="r" b="b"/>
                  <a:pathLst>
                    <a:path w="118834" h="38103" extrusionOk="0">
                      <a:moveTo>
                        <a:pt x="221" y="38102"/>
                      </a:moveTo>
                      <a:cubicBezTo>
                        <a:pt x="42616" y="36735"/>
                        <a:pt x="83781" y="23536"/>
                        <a:pt x="119056"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5" name="Google Shape;745;p40"/>
              <p:cNvGrpSpPr/>
              <p:nvPr/>
            </p:nvGrpSpPr>
            <p:grpSpPr>
              <a:xfrm>
                <a:off x="4745387" y="1141547"/>
                <a:ext cx="458747" cy="670968"/>
                <a:chOff x="4883393" y="1991690"/>
                <a:chExt cx="179254" cy="262179"/>
              </a:xfrm>
            </p:grpSpPr>
            <p:sp>
              <p:nvSpPr>
                <p:cNvPr id="746" name="Google Shape;746;p40"/>
                <p:cNvSpPr/>
                <p:nvPr/>
              </p:nvSpPr>
              <p:spPr>
                <a:xfrm>
                  <a:off x="4934070" y="2148077"/>
                  <a:ext cx="80650" cy="105792"/>
                </a:xfrm>
                <a:custGeom>
                  <a:avLst/>
                  <a:gdLst/>
                  <a:ahLst/>
                  <a:cxnLst/>
                  <a:rect l="l" t="t" r="r" b="b"/>
                  <a:pathLst>
                    <a:path w="80650" h="105792" extrusionOk="0">
                      <a:moveTo>
                        <a:pt x="77437" y="38883"/>
                      </a:moveTo>
                      <a:lnTo>
                        <a:pt x="80651" y="102100"/>
                      </a:lnTo>
                      <a:lnTo>
                        <a:pt x="7901" y="105793"/>
                      </a:lnTo>
                      <a:lnTo>
                        <a:pt x="0" y="0"/>
                      </a:lnTo>
                      <a:lnTo>
                        <a:pt x="77437" y="38883"/>
                      </a:ln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40"/>
                <p:cNvSpPr/>
                <p:nvPr/>
              </p:nvSpPr>
              <p:spPr>
                <a:xfrm>
                  <a:off x="4927183" y="2017335"/>
                  <a:ext cx="123947" cy="169997"/>
                </a:xfrm>
                <a:custGeom>
                  <a:avLst/>
                  <a:gdLst/>
                  <a:ahLst/>
                  <a:cxnLst/>
                  <a:rect l="l" t="t" r="r" b="b"/>
                  <a:pathLst>
                    <a:path w="123947" h="169997" extrusionOk="0">
                      <a:moveTo>
                        <a:pt x="117669" y="48571"/>
                      </a:moveTo>
                      <a:cubicBezTo>
                        <a:pt x="118090" y="49952"/>
                        <a:pt x="125073" y="111321"/>
                        <a:pt x="124071" y="126102"/>
                      </a:cubicBezTo>
                      <a:cubicBezTo>
                        <a:pt x="123068" y="140883"/>
                        <a:pt x="111601" y="166252"/>
                        <a:pt x="83122" y="169696"/>
                      </a:cubicBezTo>
                      <a:cubicBezTo>
                        <a:pt x="48790" y="173848"/>
                        <a:pt x="5115" y="133548"/>
                        <a:pt x="5115" y="133548"/>
                      </a:cubicBezTo>
                      <a:lnTo>
                        <a:pt x="221" y="37352"/>
                      </a:lnTo>
                      <a:cubicBezTo>
                        <a:pt x="221" y="37352"/>
                        <a:pt x="16886" y="1786"/>
                        <a:pt x="58102" y="43"/>
                      </a:cubicBezTo>
                      <a:cubicBezTo>
                        <a:pt x="99317" y="-1701"/>
                        <a:pt x="117669" y="48571"/>
                        <a:pt x="117669" y="48571"/>
                      </a:cubicBez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8" name="Google Shape;748;p40"/>
                <p:cNvSpPr/>
                <p:nvPr/>
              </p:nvSpPr>
              <p:spPr>
                <a:xfrm>
                  <a:off x="4956855" y="2070712"/>
                  <a:ext cx="31664" cy="9815"/>
                </a:xfrm>
                <a:custGeom>
                  <a:avLst/>
                  <a:gdLst/>
                  <a:ahLst/>
                  <a:cxnLst/>
                  <a:rect l="l" t="t" r="r" b="b"/>
                  <a:pathLst>
                    <a:path w="31664" h="9815" extrusionOk="0">
                      <a:moveTo>
                        <a:pt x="31776" y="6990"/>
                      </a:moveTo>
                      <a:cubicBezTo>
                        <a:pt x="30621" y="9179"/>
                        <a:pt x="24156" y="8521"/>
                        <a:pt x="16113" y="9055"/>
                      </a:cubicBezTo>
                      <a:cubicBezTo>
                        <a:pt x="12566" y="9293"/>
                        <a:pt x="9292" y="9512"/>
                        <a:pt x="5816" y="9745"/>
                      </a:cubicBezTo>
                      <a:cubicBezTo>
                        <a:pt x="3120" y="9887"/>
                        <a:pt x="1139" y="9901"/>
                        <a:pt x="426" y="8840"/>
                      </a:cubicBezTo>
                      <a:cubicBezTo>
                        <a:pt x="-256" y="7849"/>
                        <a:pt x="756" y="5726"/>
                        <a:pt x="3557" y="3786"/>
                      </a:cubicBezTo>
                      <a:cubicBezTo>
                        <a:pt x="7179" y="1472"/>
                        <a:pt x="11361" y="182"/>
                        <a:pt x="15659" y="54"/>
                      </a:cubicBezTo>
                      <a:cubicBezTo>
                        <a:pt x="19911" y="-233"/>
                        <a:pt x="24166" y="587"/>
                        <a:pt x="28007" y="2432"/>
                      </a:cubicBezTo>
                      <a:cubicBezTo>
                        <a:pt x="30980" y="3986"/>
                        <a:pt x="32293" y="5897"/>
                        <a:pt x="31776" y="699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9" name="Google Shape;749;p40"/>
                <p:cNvSpPr/>
                <p:nvPr/>
              </p:nvSpPr>
              <p:spPr>
                <a:xfrm>
                  <a:off x="5011170" y="2109862"/>
                  <a:ext cx="10243" cy="20004"/>
                </a:xfrm>
                <a:custGeom>
                  <a:avLst/>
                  <a:gdLst/>
                  <a:ahLst/>
                  <a:cxnLst/>
                  <a:rect l="l" t="t" r="r" b="b"/>
                  <a:pathLst>
                    <a:path w="10243" h="20004" extrusionOk="0">
                      <a:moveTo>
                        <a:pt x="223" y="19905"/>
                      </a:moveTo>
                      <a:cubicBezTo>
                        <a:pt x="154" y="19652"/>
                        <a:pt x="1631" y="19080"/>
                        <a:pt x="3884" y="17982"/>
                      </a:cubicBezTo>
                      <a:cubicBezTo>
                        <a:pt x="5186" y="17361"/>
                        <a:pt x="6448" y="16660"/>
                        <a:pt x="7665" y="15885"/>
                      </a:cubicBezTo>
                      <a:cubicBezTo>
                        <a:pt x="8986" y="15034"/>
                        <a:pt x="8987" y="13934"/>
                        <a:pt x="7970" y="12261"/>
                      </a:cubicBezTo>
                      <a:cubicBezTo>
                        <a:pt x="5169" y="8476"/>
                        <a:pt x="2852" y="4356"/>
                        <a:pt x="1070" y="-2"/>
                      </a:cubicBezTo>
                      <a:cubicBezTo>
                        <a:pt x="4369" y="3404"/>
                        <a:pt x="7213" y="7222"/>
                        <a:pt x="9531" y="11357"/>
                      </a:cubicBezTo>
                      <a:cubicBezTo>
                        <a:pt x="10168" y="12300"/>
                        <a:pt x="10494" y="13419"/>
                        <a:pt x="10463" y="14556"/>
                      </a:cubicBezTo>
                      <a:cubicBezTo>
                        <a:pt x="10297" y="15699"/>
                        <a:pt x="9606" y="16699"/>
                        <a:pt x="8597" y="17261"/>
                      </a:cubicBezTo>
                      <a:cubicBezTo>
                        <a:pt x="7255" y="18033"/>
                        <a:pt x="5839" y="18669"/>
                        <a:pt x="4370" y="19160"/>
                      </a:cubicBezTo>
                      <a:cubicBezTo>
                        <a:pt x="1898" y="19994"/>
                        <a:pt x="281" y="20132"/>
                        <a:pt x="223" y="199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0" name="Google Shape;750;p40"/>
                <p:cNvSpPr/>
                <p:nvPr/>
              </p:nvSpPr>
              <p:spPr>
                <a:xfrm>
                  <a:off x="4958943" y="2169894"/>
                  <a:ext cx="53337" cy="32315"/>
                </a:xfrm>
                <a:custGeom>
                  <a:avLst/>
                  <a:gdLst/>
                  <a:ahLst/>
                  <a:cxnLst/>
                  <a:rect l="l" t="t" r="r" b="b"/>
                  <a:pathLst>
                    <a:path w="53337" h="32315" extrusionOk="0">
                      <a:moveTo>
                        <a:pt x="221" y="-2"/>
                      </a:moveTo>
                      <a:cubicBezTo>
                        <a:pt x="221" y="-2"/>
                        <a:pt x="7405" y="32241"/>
                        <a:pt x="53559" y="32313"/>
                      </a:cubicBezTo>
                      <a:lnTo>
                        <a:pt x="52777" y="16948"/>
                      </a:lnTo>
                      <a:cubicBezTo>
                        <a:pt x="43686" y="17626"/>
                        <a:pt x="22282" y="15365"/>
                        <a:pt x="221"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1" name="Google Shape;751;p40"/>
                <p:cNvSpPr/>
                <p:nvPr/>
              </p:nvSpPr>
              <p:spPr>
                <a:xfrm>
                  <a:off x="5020467" y="2068812"/>
                  <a:ext cx="23388" cy="10185"/>
                </a:xfrm>
                <a:custGeom>
                  <a:avLst/>
                  <a:gdLst/>
                  <a:ahLst/>
                  <a:cxnLst/>
                  <a:rect l="l" t="t" r="r" b="b"/>
                  <a:pathLst>
                    <a:path w="23388" h="10185" extrusionOk="0">
                      <a:moveTo>
                        <a:pt x="23598" y="4276"/>
                      </a:moveTo>
                      <a:cubicBezTo>
                        <a:pt x="23207" y="6772"/>
                        <a:pt x="18202" y="8048"/>
                        <a:pt x="12533" y="9194"/>
                      </a:cubicBezTo>
                      <a:cubicBezTo>
                        <a:pt x="6845" y="10244"/>
                        <a:pt x="1726" y="10925"/>
                        <a:pt x="430" y="8755"/>
                      </a:cubicBezTo>
                      <a:cubicBezTo>
                        <a:pt x="-159" y="7678"/>
                        <a:pt x="504" y="5993"/>
                        <a:pt x="2344" y="4314"/>
                      </a:cubicBezTo>
                      <a:cubicBezTo>
                        <a:pt x="7327" y="246"/>
                        <a:pt x="14022" y="-1049"/>
                        <a:pt x="20164" y="869"/>
                      </a:cubicBezTo>
                      <a:cubicBezTo>
                        <a:pt x="22499" y="1740"/>
                        <a:pt x="23743" y="3057"/>
                        <a:pt x="23598" y="427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2" name="Google Shape;752;p40"/>
                <p:cNvSpPr/>
                <p:nvPr/>
              </p:nvSpPr>
              <p:spPr>
                <a:xfrm>
                  <a:off x="4899266" y="2104332"/>
                  <a:ext cx="45336" cy="48643"/>
                </a:xfrm>
                <a:custGeom>
                  <a:avLst/>
                  <a:gdLst/>
                  <a:ahLst/>
                  <a:cxnLst/>
                  <a:rect l="l" t="t" r="r" b="b"/>
                  <a:pathLst>
                    <a:path w="45336" h="48643" extrusionOk="0">
                      <a:moveTo>
                        <a:pt x="39887" y="12001"/>
                      </a:moveTo>
                      <a:cubicBezTo>
                        <a:pt x="39134" y="4390"/>
                        <a:pt x="27062" y="129"/>
                        <a:pt x="19409" y="-2"/>
                      </a:cubicBezTo>
                      <a:cubicBezTo>
                        <a:pt x="11558" y="167"/>
                        <a:pt x="4573" y="5026"/>
                        <a:pt x="1690" y="12325"/>
                      </a:cubicBezTo>
                      <a:cubicBezTo>
                        <a:pt x="-977" y="19636"/>
                        <a:pt x="26" y="27782"/>
                        <a:pt x="4386" y="34230"/>
                      </a:cubicBezTo>
                      <a:cubicBezTo>
                        <a:pt x="8795" y="40576"/>
                        <a:pt x="15329" y="45139"/>
                        <a:pt x="22808" y="47097"/>
                      </a:cubicBezTo>
                      <a:cubicBezTo>
                        <a:pt x="30255" y="49007"/>
                        <a:pt x="38047" y="49149"/>
                        <a:pt x="45558" y="47508"/>
                      </a:cubicBez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3" name="Google Shape;753;p40"/>
                <p:cNvSpPr/>
                <p:nvPr/>
              </p:nvSpPr>
              <p:spPr>
                <a:xfrm>
                  <a:off x="4908704" y="2113879"/>
                  <a:ext cx="24897" cy="26967"/>
                </a:xfrm>
                <a:custGeom>
                  <a:avLst/>
                  <a:gdLst/>
                  <a:ahLst/>
                  <a:cxnLst/>
                  <a:rect l="l" t="t" r="r" b="b"/>
                  <a:pathLst>
                    <a:path w="24897" h="26967" extrusionOk="0">
                      <a:moveTo>
                        <a:pt x="25117" y="24956"/>
                      </a:moveTo>
                      <a:cubicBezTo>
                        <a:pt x="25157" y="25060"/>
                        <a:pt x="24383" y="25511"/>
                        <a:pt x="22848" y="26016"/>
                      </a:cubicBezTo>
                      <a:cubicBezTo>
                        <a:pt x="20656" y="26717"/>
                        <a:pt x="18359" y="27034"/>
                        <a:pt x="16059" y="26953"/>
                      </a:cubicBezTo>
                      <a:cubicBezTo>
                        <a:pt x="12564" y="26866"/>
                        <a:pt x="9180" y="25715"/>
                        <a:pt x="6357" y="23653"/>
                      </a:cubicBezTo>
                      <a:cubicBezTo>
                        <a:pt x="2769" y="21107"/>
                        <a:pt x="526" y="17077"/>
                        <a:pt x="255" y="12688"/>
                      </a:cubicBezTo>
                      <a:cubicBezTo>
                        <a:pt x="-233" y="6185"/>
                        <a:pt x="4648" y="518"/>
                        <a:pt x="11156" y="31"/>
                      </a:cubicBezTo>
                      <a:cubicBezTo>
                        <a:pt x="12924" y="-101"/>
                        <a:pt x="14699" y="166"/>
                        <a:pt x="16349" y="812"/>
                      </a:cubicBezTo>
                      <a:cubicBezTo>
                        <a:pt x="18536" y="1577"/>
                        <a:pt x="20538" y="2791"/>
                        <a:pt x="22227" y="4376"/>
                      </a:cubicBezTo>
                      <a:cubicBezTo>
                        <a:pt x="23405" y="5485"/>
                        <a:pt x="23910" y="6224"/>
                        <a:pt x="23828" y="6303"/>
                      </a:cubicBezTo>
                      <a:cubicBezTo>
                        <a:pt x="23733" y="6399"/>
                        <a:pt x="23058" y="5828"/>
                        <a:pt x="21784" y="4920"/>
                      </a:cubicBezTo>
                      <a:cubicBezTo>
                        <a:pt x="20028" y="3630"/>
                        <a:pt x="18062" y="2652"/>
                        <a:pt x="15972" y="2029"/>
                      </a:cubicBezTo>
                      <a:cubicBezTo>
                        <a:pt x="12954" y="1117"/>
                        <a:pt x="9695" y="1477"/>
                        <a:pt x="6949" y="3026"/>
                      </a:cubicBezTo>
                      <a:cubicBezTo>
                        <a:pt x="3760" y="5163"/>
                        <a:pt x="1908" y="8800"/>
                        <a:pt x="2058" y="12634"/>
                      </a:cubicBezTo>
                      <a:cubicBezTo>
                        <a:pt x="2319" y="16487"/>
                        <a:pt x="4259" y="20032"/>
                        <a:pt x="7364" y="22331"/>
                      </a:cubicBezTo>
                      <a:cubicBezTo>
                        <a:pt x="9905" y="24270"/>
                        <a:pt x="12953" y="25433"/>
                        <a:pt x="16141" y="25682"/>
                      </a:cubicBezTo>
                      <a:cubicBezTo>
                        <a:pt x="19151" y="25761"/>
                        <a:pt x="22160" y="25517"/>
                        <a:pt x="25118" y="2495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4" name="Google Shape;754;p40"/>
                <p:cNvSpPr/>
                <p:nvPr/>
              </p:nvSpPr>
              <p:spPr>
                <a:xfrm>
                  <a:off x="4992943" y="2137165"/>
                  <a:ext cx="16569" cy="9098"/>
                </a:xfrm>
                <a:custGeom>
                  <a:avLst/>
                  <a:gdLst/>
                  <a:ahLst/>
                  <a:cxnLst/>
                  <a:rect l="l" t="t" r="r" b="b"/>
                  <a:pathLst>
                    <a:path w="16569" h="9098" extrusionOk="0">
                      <a:moveTo>
                        <a:pt x="16787" y="8045"/>
                      </a:moveTo>
                      <a:cubicBezTo>
                        <a:pt x="16849" y="8254"/>
                        <a:pt x="15810" y="8830"/>
                        <a:pt x="13928" y="9047"/>
                      </a:cubicBezTo>
                      <a:cubicBezTo>
                        <a:pt x="8892" y="9475"/>
                        <a:pt x="4028" y="7105"/>
                        <a:pt x="1265" y="2877"/>
                      </a:cubicBezTo>
                      <a:cubicBezTo>
                        <a:pt x="277" y="1262"/>
                        <a:pt x="92" y="89"/>
                        <a:pt x="294" y="9"/>
                      </a:cubicBezTo>
                      <a:cubicBezTo>
                        <a:pt x="756" y="-236"/>
                        <a:pt x="2760" y="3844"/>
                        <a:pt x="7535" y="6089"/>
                      </a:cubicBezTo>
                      <a:cubicBezTo>
                        <a:pt x="10493" y="7236"/>
                        <a:pt x="13618" y="7896"/>
                        <a:pt x="16787" y="80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5" name="Google Shape;755;p40"/>
                <p:cNvSpPr/>
                <p:nvPr/>
              </p:nvSpPr>
              <p:spPr>
                <a:xfrm>
                  <a:off x="4910269" y="1991690"/>
                  <a:ext cx="152378" cy="116482"/>
                </a:xfrm>
                <a:custGeom>
                  <a:avLst/>
                  <a:gdLst/>
                  <a:ahLst/>
                  <a:cxnLst/>
                  <a:rect l="l" t="t" r="r" b="b"/>
                  <a:pathLst>
                    <a:path w="152378" h="116482" extrusionOk="0">
                      <a:moveTo>
                        <a:pt x="22104" y="116481"/>
                      </a:moveTo>
                      <a:cubicBezTo>
                        <a:pt x="12726" y="113232"/>
                        <a:pt x="2575" y="105926"/>
                        <a:pt x="675" y="95718"/>
                      </a:cubicBezTo>
                      <a:cubicBezTo>
                        <a:pt x="-657" y="88554"/>
                        <a:pt x="1341" y="81232"/>
                        <a:pt x="1593" y="73949"/>
                      </a:cubicBezTo>
                      <a:cubicBezTo>
                        <a:pt x="1788" y="68282"/>
                        <a:pt x="922" y="62631"/>
                        <a:pt x="824" y="56962"/>
                      </a:cubicBezTo>
                      <a:cubicBezTo>
                        <a:pt x="430" y="51267"/>
                        <a:pt x="1735" y="45582"/>
                        <a:pt x="4572" y="40627"/>
                      </a:cubicBezTo>
                      <a:cubicBezTo>
                        <a:pt x="7568" y="35634"/>
                        <a:pt x="13326" y="32992"/>
                        <a:pt x="19069" y="33976"/>
                      </a:cubicBezTo>
                      <a:cubicBezTo>
                        <a:pt x="19870" y="21562"/>
                        <a:pt x="30592" y="12148"/>
                        <a:pt x="43015" y="12948"/>
                      </a:cubicBezTo>
                      <a:cubicBezTo>
                        <a:pt x="47156" y="13215"/>
                        <a:pt x="51143" y="14618"/>
                        <a:pt x="54536" y="17004"/>
                      </a:cubicBezTo>
                      <a:cubicBezTo>
                        <a:pt x="57659" y="8760"/>
                        <a:pt x="66920" y="4784"/>
                        <a:pt x="75443" y="2508"/>
                      </a:cubicBezTo>
                      <a:cubicBezTo>
                        <a:pt x="84832" y="0"/>
                        <a:pt x="95085" y="-1469"/>
                        <a:pt x="104069" y="2239"/>
                      </a:cubicBezTo>
                      <a:cubicBezTo>
                        <a:pt x="113051" y="5948"/>
                        <a:pt x="119803" y="16446"/>
                        <a:pt x="116346" y="25523"/>
                      </a:cubicBezTo>
                      <a:cubicBezTo>
                        <a:pt x="122676" y="24771"/>
                        <a:pt x="129082" y="24927"/>
                        <a:pt x="135368" y="25987"/>
                      </a:cubicBezTo>
                      <a:cubicBezTo>
                        <a:pt x="141726" y="27102"/>
                        <a:pt x="147302" y="30883"/>
                        <a:pt x="150686" y="36375"/>
                      </a:cubicBezTo>
                      <a:cubicBezTo>
                        <a:pt x="154261" y="43811"/>
                        <a:pt x="152734" y="52693"/>
                        <a:pt x="146881" y="58511"/>
                      </a:cubicBezTo>
                      <a:cubicBezTo>
                        <a:pt x="140931" y="64094"/>
                        <a:pt x="132698" y="66554"/>
                        <a:pt x="124657" y="65153"/>
                      </a:cubicBezTo>
                      <a:cubicBezTo>
                        <a:pt x="120511" y="64028"/>
                        <a:pt x="116237" y="63445"/>
                        <a:pt x="111941" y="63419"/>
                      </a:cubicBezTo>
                      <a:cubicBezTo>
                        <a:pt x="107099" y="63942"/>
                        <a:pt x="102890" y="66965"/>
                        <a:pt x="98164" y="68141"/>
                      </a:cubicBezTo>
                      <a:cubicBezTo>
                        <a:pt x="89349" y="70077"/>
                        <a:pt x="80379" y="65587"/>
                        <a:pt x="76655" y="57372"/>
                      </a:cubicBezTo>
                      <a:cubicBezTo>
                        <a:pt x="64802" y="65480"/>
                        <a:pt x="50018" y="68070"/>
                        <a:pt x="36112" y="64474"/>
                      </a:cubicBezTo>
                      <a:cubicBezTo>
                        <a:pt x="37916" y="73915"/>
                        <a:pt x="38272" y="83575"/>
                        <a:pt x="37166" y="93123"/>
                      </a:cubicBezTo>
                      <a:cubicBezTo>
                        <a:pt x="35967" y="102794"/>
                        <a:pt x="30423" y="111393"/>
                        <a:pt x="22104" y="116481"/>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6" name="Google Shape;756;p40"/>
                <p:cNvSpPr/>
                <p:nvPr/>
              </p:nvSpPr>
              <p:spPr>
                <a:xfrm>
                  <a:off x="4909675" y="2005589"/>
                  <a:ext cx="22375" cy="21691"/>
                </a:xfrm>
                <a:custGeom>
                  <a:avLst/>
                  <a:gdLst/>
                  <a:ahLst/>
                  <a:cxnLst/>
                  <a:rect l="l" t="t" r="r" b="b"/>
                  <a:pathLst>
                    <a:path w="22375" h="21691" extrusionOk="0">
                      <a:moveTo>
                        <a:pt x="671" y="498"/>
                      </a:moveTo>
                      <a:cubicBezTo>
                        <a:pt x="2400" y="-1294"/>
                        <a:pt x="8609" y="1887"/>
                        <a:pt x="14539" y="7600"/>
                      </a:cubicBezTo>
                      <a:cubicBezTo>
                        <a:pt x="20470" y="13315"/>
                        <a:pt x="23876" y="19399"/>
                        <a:pt x="22147" y="21191"/>
                      </a:cubicBezTo>
                      <a:cubicBezTo>
                        <a:pt x="20419" y="22981"/>
                        <a:pt x="14210" y="19802"/>
                        <a:pt x="8278" y="14087"/>
                      </a:cubicBezTo>
                      <a:cubicBezTo>
                        <a:pt x="2349" y="8373"/>
                        <a:pt x="-1057" y="2289"/>
                        <a:pt x="671" y="4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40"/>
                <p:cNvSpPr/>
                <p:nvPr/>
              </p:nvSpPr>
              <p:spPr>
                <a:xfrm>
                  <a:off x="4883393" y="2018272"/>
                  <a:ext cx="47188" cy="13872"/>
                </a:xfrm>
                <a:custGeom>
                  <a:avLst/>
                  <a:gdLst/>
                  <a:ahLst/>
                  <a:cxnLst/>
                  <a:rect l="l" t="t" r="r" b="b"/>
                  <a:pathLst>
                    <a:path w="47188" h="13872" extrusionOk="0">
                      <a:moveTo>
                        <a:pt x="233" y="4967"/>
                      </a:moveTo>
                      <a:cubicBezTo>
                        <a:pt x="28" y="3775"/>
                        <a:pt x="2570" y="2126"/>
                        <a:pt x="7121" y="1015"/>
                      </a:cubicBezTo>
                      <a:cubicBezTo>
                        <a:pt x="19156" y="-1501"/>
                        <a:pt x="31699" y="693"/>
                        <a:pt x="42164" y="7143"/>
                      </a:cubicBezTo>
                      <a:cubicBezTo>
                        <a:pt x="46066" y="9732"/>
                        <a:pt x="47896" y="12146"/>
                        <a:pt x="47298" y="13197"/>
                      </a:cubicBezTo>
                      <a:cubicBezTo>
                        <a:pt x="45971" y="15400"/>
                        <a:pt x="36085" y="11671"/>
                        <a:pt x="23675" y="9593"/>
                      </a:cubicBezTo>
                      <a:cubicBezTo>
                        <a:pt x="11300" y="7337"/>
                        <a:pt x="732" y="7489"/>
                        <a:pt x="233" y="49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58" name="Google Shape;758;p40"/>
              <p:cNvGrpSpPr/>
              <p:nvPr/>
            </p:nvGrpSpPr>
            <p:grpSpPr>
              <a:xfrm>
                <a:off x="4734941" y="1750360"/>
                <a:ext cx="536488" cy="682577"/>
                <a:chOff x="4879311" y="2229582"/>
                <a:chExt cx="209631" cy="266715"/>
              </a:xfrm>
            </p:grpSpPr>
            <p:sp>
              <p:nvSpPr>
                <p:cNvPr id="759" name="Google Shape;759;p40"/>
                <p:cNvSpPr/>
                <p:nvPr/>
              </p:nvSpPr>
              <p:spPr>
                <a:xfrm>
                  <a:off x="4879311" y="2235442"/>
                  <a:ext cx="132970" cy="106649"/>
                </a:xfrm>
                <a:custGeom>
                  <a:avLst/>
                  <a:gdLst/>
                  <a:ahLst/>
                  <a:cxnLst/>
                  <a:rect l="l" t="t" r="r" b="b"/>
                  <a:pathLst>
                    <a:path w="132970" h="106649" extrusionOk="0">
                      <a:moveTo>
                        <a:pt x="221" y="12315"/>
                      </a:moveTo>
                      <a:cubicBezTo>
                        <a:pt x="221" y="12315"/>
                        <a:pt x="90349" y="108464"/>
                        <a:pt x="114716" y="106622"/>
                      </a:cubicBezTo>
                      <a:cubicBezTo>
                        <a:pt x="139083" y="104781"/>
                        <a:pt x="132334" y="86362"/>
                        <a:pt x="132334" y="86362"/>
                      </a:cubicBezTo>
                      <a:lnTo>
                        <a:pt x="38817" y="238"/>
                      </a:lnTo>
                      <a:cubicBezTo>
                        <a:pt x="38817" y="238"/>
                        <a:pt x="7864" y="-2741"/>
                        <a:pt x="221" y="123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0" name="Google Shape;760;p40"/>
                <p:cNvSpPr/>
                <p:nvPr/>
              </p:nvSpPr>
              <p:spPr>
                <a:xfrm>
                  <a:off x="4980940" y="2235442"/>
                  <a:ext cx="108002" cy="106623"/>
                </a:xfrm>
                <a:custGeom>
                  <a:avLst/>
                  <a:gdLst/>
                  <a:ahLst/>
                  <a:cxnLst/>
                  <a:rect l="l" t="t" r="r" b="b"/>
                  <a:pathLst>
                    <a:path w="108002" h="106623" extrusionOk="0">
                      <a:moveTo>
                        <a:pt x="108223" y="12315"/>
                      </a:moveTo>
                      <a:cubicBezTo>
                        <a:pt x="108223" y="12315"/>
                        <a:pt x="43064" y="108438"/>
                        <a:pt x="18697" y="106596"/>
                      </a:cubicBezTo>
                      <a:cubicBezTo>
                        <a:pt x="-5670" y="104754"/>
                        <a:pt x="1079" y="86336"/>
                        <a:pt x="1079" y="86336"/>
                      </a:cubicBezTo>
                      <a:lnTo>
                        <a:pt x="69628" y="238"/>
                      </a:lnTo>
                      <a:cubicBezTo>
                        <a:pt x="69628" y="238"/>
                        <a:pt x="100580" y="-2741"/>
                        <a:pt x="108223" y="123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61" name="Google Shape;761;p40"/>
                <p:cNvGrpSpPr/>
                <p:nvPr/>
              </p:nvGrpSpPr>
              <p:grpSpPr>
                <a:xfrm>
                  <a:off x="4930356" y="2333032"/>
                  <a:ext cx="69554" cy="163265"/>
                  <a:chOff x="4930356" y="2333032"/>
                  <a:chExt cx="69554" cy="163265"/>
                </a:xfrm>
              </p:grpSpPr>
              <p:sp>
                <p:nvSpPr>
                  <p:cNvPr id="762" name="Google Shape;762;p40"/>
                  <p:cNvSpPr/>
                  <p:nvPr/>
                </p:nvSpPr>
                <p:spPr>
                  <a:xfrm>
                    <a:off x="4930356" y="2333032"/>
                    <a:ext cx="69554" cy="163265"/>
                  </a:xfrm>
                  <a:custGeom>
                    <a:avLst/>
                    <a:gdLst/>
                    <a:ahLst/>
                    <a:cxnLst/>
                    <a:rect l="l" t="t" r="r" b="b"/>
                    <a:pathLst>
                      <a:path w="69554" h="163265" extrusionOk="0">
                        <a:moveTo>
                          <a:pt x="60606" y="121343"/>
                        </a:moveTo>
                        <a:cubicBezTo>
                          <a:pt x="63663" y="81435"/>
                          <a:pt x="66720" y="41526"/>
                          <a:pt x="69776" y="1618"/>
                        </a:cubicBezTo>
                        <a:lnTo>
                          <a:pt x="44362" y="-2"/>
                        </a:lnTo>
                        <a:cubicBezTo>
                          <a:pt x="21134" y="30855"/>
                          <a:pt x="6197" y="67140"/>
                          <a:pt x="975" y="105398"/>
                        </a:cubicBezTo>
                        <a:cubicBezTo>
                          <a:pt x="-185" y="111254"/>
                          <a:pt x="-4" y="117297"/>
                          <a:pt x="1502" y="123074"/>
                        </a:cubicBezTo>
                        <a:cubicBezTo>
                          <a:pt x="3487" y="129088"/>
                          <a:pt x="7987" y="133915"/>
                          <a:pt x="10838" y="139571"/>
                        </a:cubicBezTo>
                        <a:cubicBezTo>
                          <a:pt x="13688" y="145226"/>
                          <a:pt x="14436" y="152981"/>
                          <a:pt x="9678" y="157163"/>
                        </a:cubicBezTo>
                        <a:cubicBezTo>
                          <a:pt x="15063" y="159197"/>
                          <a:pt x="20448" y="161230"/>
                          <a:pt x="25832" y="163264"/>
                        </a:cubicBezTo>
                        <a:cubicBezTo>
                          <a:pt x="22285" y="156604"/>
                          <a:pt x="29270" y="148982"/>
                          <a:pt x="36314" y="146264"/>
                        </a:cubicBezTo>
                        <a:cubicBezTo>
                          <a:pt x="43357" y="143547"/>
                          <a:pt x="51737" y="142491"/>
                          <a:pt x="56379" y="136541"/>
                        </a:cubicBezTo>
                        <a:cubicBezTo>
                          <a:pt x="59238" y="131994"/>
                          <a:pt x="60707" y="126712"/>
                          <a:pt x="60606" y="12134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3" name="Google Shape;763;p40"/>
                  <p:cNvSpPr/>
                  <p:nvPr/>
                </p:nvSpPr>
                <p:spPr>
                  <a:xfrm>
                    <a:off x="4964752" y="2351512"/>
                    <a:ext cx="13967" cy="32532"/>
                  </a:xfrm>
                  <a:custGeom>
                    <a:avLst/>
                    <a:gdLst/>
                    <a:ahLst/>
                    <a:cxnLst/>
                    <a:rect l="l" t="t" r="r" b="b"/>
                    <a:pathLst>
                      <a:path w="13967" h="32532" extrusionOk="0">
                        <a:moveTo>
                          <a:pt x="14189" y="-2"/>
                        </a:moveTo>
                        <a:cubicBezTo>
                          <a:pt x="8344" y="10293"/>
                          <a:pt x="3659" y="21204"/>
                          <a:pt x="221" y="32530"/>
                        </a:cubicBezTo>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4" name="Google Shape;764;p40"/>
                  <p:cNvSpPr/>
                  <p:nvPr/>
                </p:nvSpPr>
                <p:spPr>
                  <a:xfrm>
                    <a:off x="4975547" y="2354156"/>
                    <a:ext cx="7135" cy="41143"/>
                  </a:xfrm>
                  <a:custGeom>
                    <a:avLst/>
                    <a:gdLst/>
                    <a:ahLst/>
                    <a:cxnLst/>
                    <a:rect l="l" t="t" r="r" b="b"/>
                    <a:pathLst>
                      <a:path w="7135" h="41143" extrusionOk="0">
                        <a:moveTo>
                          <a:pt x="7357" y="-2"/>
                        </a:moveTo>
                        <a:cubicBezTo>
                          <a:pt x="3423" y="13397"/>
                          <a:pt x="1029" y="27201"/>
                          <a:pt x="221" y="41142"/>
                        </a:cubicBezTo>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65" name="Google Shape;765;p40"/>
                <p:cNvSpPr/>
                <p:nvPr/>
              </p:nvSpPr>
              <p:spPr>
                <a:xfrm>
                  <a:off x="4969924" y="2306492"/>
                  <a:ext cx="51305" cy="51265"/>
                </a:xfrm>
                <a:custGeom>
                  <a:avLst/>
                  <a:gdLst/>
                  <a:ahLst/>
                  <a:cxnLst/>
                  <a:rect l="l" t="t" r="r" b="b"/>
                  <a:pathLst>
                    <a:path w="51305" h="51265" extrusionOk="0">
                      <a:moveTo>
                        <a:pt x="51526" y="25631"/>
                      </a:moveTo>
                      <a:cubicBezTo>
                        <a:pt x="51526" y="39787"/>
                        <a:pt x="40041" y="51263"/>
                        <a:pt x="25874" y="51263"/>
                      </a:cubicBezTo>
                      <a:cubicBezTo>
                        <a:pt x="11706" y="51263"/>
                        <a:pt x="221" y="39787"/>
                        <a:pt x="221" y="25631"/>
                      </a:cubicBezTo>
                      <a:cubicBezTo>
                        <a:pt x="221" y="11474"/>
                        <a:pt x="11706" y="-2"/>
                        <a:pt x="25874" y="-2"/>
                      </a:cubicBezTo>
                      <a:cubicBezTo>
                        <a:pt x="25874" y="-2"/>
                        <a:pt x="25874" y="-2"/>
                        <a:pt x="25874" y="-2"/>
                      </a:cubicBezTo>
                      <a:cubicBezTo>
                        <a:pt x="40041" y="-2"/>
                        <a:pt x="51526" y="11474"/>
                        <a:pt x="51527" y="25630"/>
                      </a:cubicBezTo>
                      <a:cubicBezTo>
                        <a:pt x="51527" y="25630"/>
                        <a:pt x="51527" y="25631"/>
                        <a:pt x="51527" y="2563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6" name="Google Shape;766;p40"/>
                <p:cNvSpPr/>
                <p:nvPr/>
              </p:nvSpPr>
              <p:spPr>
                <a:xfrm>
                  <a:off x="5009184" y="2279392"/>
                  <a:ext cx="25071" cy="35754"/>
                </a:xfrm>
                <a:custGeom>
                  <a:avLst/>
                  <a:gdLst/>
                  <a:ahLst/>
                  <a:cxnLst/>
                  <a:rect l="l" t="t" r="r" b="b"/>
                  <a:pathLst>
                    <a:path w="25071" h="35754" extrusionOk="0">
                      <a:moveTo>
                        <a:pt x="221" y="35752"/>
                      </a:moveTo>
                      <a:cubicBezTo>
                        <a:pt x="7019" y="22816"/>
                        <a:pt x="15445" y="10800"/>
                        <a:pt x="25293" y="-2"/>
                      </a:cubicBezTo>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7" name="Google Shape;767;p40"/>
                <p:cNvSpPr/>
                <p:nvPr/>
              </p:nvSpPr>
              <p:spPr>
                <a:xfrm>
                  <a:off x="5012281" y="2293160"/>
                  <a:ext cx="25943" cy="23604"/>
                </a:xfrm>
                <a:custGeom>
                  <a:avLst/>
                  <a:gdLst/>
                  <a:ahLst/>
                  <a:cxnLst/>
                  <a:rect l="l" t="t" r="r" b="b"/>
                  <a:pathLst>
                    <a:path w="25943" h="23604" extrusionOk="0">
                      <a:moveTo>
                        <a:pt x="221" y="23603"/>
                      </a:moveTo>
                      <a:cubicBezTo>
                        <a:pt x="7939" y="14771"/>
                        <a:pt x="16643" y="6851"/>
                        <a:pt x="26165" y="-2"/>
                      </a:cubicBezTo>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40"/>
                <p:cNvSpPr/>
                <p:nvPr/>
              </p:nvSpPr>
              <p:spPr>
                <a:xfrm>
                  <a:off x="4948027" y="2304530"/>
                  <a:ext cx="26073" cy="15581"/>
                </a:xfrm>
                <a:custGeom>
                  <a:avLst/>
                  <a:gdLst/>
                  <a:ahLst/>
                  <a:cxnLst/>
                  <a:rect l="l" t="t" r="r" b="b"/>
                  <a:pathLst>
                    <a:path w="26073" h="15581" extrusionOk="0">
                      <a:moveTo>
                        <a:pt x="26295" y="15580"/>
                      </a:moveTo>
                      <a:cubicBezTo>
                        <a:pt x="17904" y="9899"/>
                        <a:pt x="9199" y="4697"/>
                        <a:pt x="221" y="-2"/>
                      </a:cubicBezTo>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40"/>
                <p:cNvSpPr/>
                <p:nvPr/>
              </p:nvSpPr>
              <p:spPr>
                <a:xfrm>
                  <a:off x="4954918" y="2285834"/>
                  <a:ext cx="25513" cy="26487"/>
                </a:xfrm>
                <a:custGeom>
                  <a:avLst/>
                  <a:gdLst/>
                  <a:ahLst/>
                  <a:cxnLst/>
                  <a:rect l="l" t="t" r="r" b="b"/>
                  <a:pathLst>
                    <a:path w="25513" h="26487" extrusionOk="0">
                      <a:moveTo>
                        <a:pt x="25735" y="26485"/>
                      </a:moveTo>
                      <a:cubicBezTo>
                        <a:pt x="16794" y="17203"/>
                        <a:pt x="9162" y="9280"/>
                        <a:pt x="221" y="-2"/>
                      </a:cubicBezTo>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40"/>
                <p:cNvSpPr/>
                <p:nvPr/>
              </p:nvSpPr>
              <p:spPr>
                <a:xfrm>
                  <a:off x="4905258" y="2229582"/>
                  <a:ext cx="22066" cy="15643"/>
                </a:xfrm>
                <a:custGeom>
                  <a:avLst/>
                  <a:gdLst/>
                  <a:ahLst/>
                  <a:cxnLst/>
                  <a:rect l="l" t="t" r="r" b="b"/>
                  <a:pathLst>
                    <a:path w="22066" h="15643" extrusionOk="0">
                      <a:moveTo>
                        <a:pt x="22287" y="15642"/>
                      </a:moveTo>
                      <a:cubicBezTo>
                        <a:pt x="16729" y="8272"/>
                        <a:pt x="9019" y="2806"/>
                        <a:pt x="221" y="-2"/>
                      </a:cubicBezTo>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40"/>
                <p:cNvSpPr/>
                <p:nvPr/>
              </p:nvSpPr>
              <p:spPr>
                <a:xfrm>
                  <a:off x="4993314" y="2324263"/>
                  <a:ext cx="81793" cy="164293"/>
                </a:xfrm>
                <a:custGeom>
                  <a:avLst/>
                  <a:gdLst/>
                  <a:ahLst/>
                  <a:cxnLst/>
                  <a:rect l="l" t="t" r="r" b="b"/>
                  <a:pathLst>
                    <a:path w="81793" h="164293" extrusionOk="0">
                      <a:moveTo>
                        <a:pt x="77818" y="107411"/>
                      </a:moveTo>
                      <a:cubicBezTo>
                        <a:pt x="59913" y="71607"/>
                        <a:pt x="42009" y="35802"/>
                        <a:pt x="24104" y="-2"/>
                      </a:cubicBezTo>
                      <a:lnTo>
                        <a:pt x="1471" y="11660"/>
                      </a:lnTo>
                      <a:cubicBezTo>
                        <a:pt x="-2584" y="50059"/>
                        <a:pt x="3266" y="88855"/>
                        <a:pt x="18463" y="124355"/>
                      </a:cubicBezTo>
                      <a:cubicBezTo>
                        <a:pt x="20481" y="129975"/>
                        <a:pt x="23743" y="135066"/>
                        <a:pt x="28007" y="139248"/>
                      </a:cubicBezTo>
                      <a:cubicBezTo>
                        <a:pt x="32803" y="143387"/>
                        <a:pt x="39146" y="145217"/>
                        <a:pt x="44501" y="148605"/>
                      </a:cubicBezTo>
                      <a:cubicBezTo>
                        <a:pt x="49854" y="151992"/>
                        <a:pt x="54485" y="158260"/>
                        <a:pt x="52554" y="164292"/>
                      </a:cubicBezTo>
                      <a:cubicBezTo>
                        <a:pt x="58220" y="163271"/>
                        <a:pt x="63885" y="162250"/>
                        <a:pt x="69550" y="161229"/>
                      </a:cubicBezTo>
                      <a:cubicBezTo>
                        <a:pt x="63081" y="157338"/>
                        <a:pt x="65152" y="147212"/>
                        <a:pt x="69798" y="141264"/>
                      </a:cubicBezTo>
                      <a:cubicBezTo>
                        <a:pt x="74441" y="135316"/>
                        <a:pt x="81086" y="130107"/>
                        <a:pt x="82008" y="122619"/>
                      </a:cubicBezTo>
                      <a:cubicBezTo>
                        <a:pt x="82122" y="117250"/>
                        <a:pt x="80666" y="111965"/>
                        <a:pt x="77818" y="107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40"/>
                <p:cNvSpPr/>
                <p:nvPr/>
              </p:nvSpPr>
              <p:spPr>
                <a:xfrm>
                  <a:off x="4970172" y="2331008"/>
                  <a:ext cx="50443" cy="25986"/>
                </a:xfrm>
                <a:custGeom>
                  <a:avLst/>
                  <a:gdLst/>
                  <a:ahLst/>
                  <a:cxnLst/>
                  <a:rect l="l" t="t" r="r" b="b"/>
                  <a:pathLst>
                    <a:path w="50443" h="25986" extrusionOk="0">
                      <a:moveTo>
                        <a:pt x="301" y="12"/>
                      </a:moveTo>
                      <a:cubicBezTo>
                        <a:pt x="-331" y="7805"/>
                        <a:pt x="2819" y="15426"/>
                        <a:pt x="8769" y="20502"/>
                      </a:cubicBezTo>
                      <a:cubicBezTo>
                        <a:pt x="14862" y="25363"/>
                        <a:pt x="22869" y="27119"/>
                        <a:pt x="30439" y="25257"/>
                      </a:cubicBezTo>
                      <a:cubicBezTo>
                        <a:pt x="47618" y="21210"/>
                        <a:pt x="51081" y="-636"/>
                        <a:pt x="50626" y="12"/>
                      </a:cubicBezTo>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3" name="Google Shape;773;p40"/>
                <p:cNvSpPr/>
                <p:nvPr/>
              </p:nvSpPr>
              <p:spPr>
                <a:xfrm>
                  <a:off x="4971100" y="2306738"/>
                  <a:ext cx="48583" cy="26672"/>
                </a:xfrm>
                <a:custGeom>
                  <a:avLst/>
                  <a:gdLst/>
                  <a:ahLst/>
                  <a:cxnLst/>
                  <a:rect l="l" t="t" r="r" b="b"/>
                  <a:pathLst>
                    <a:path w="48583" h="26672" extrusionOk="0">
                      <a:moveTo>
                        <a:pt x="221" y="22635"/>
                      </a:moveTo>
                      <a:cubicBezTo>
                        <a:pt x="1141" y="9246"/>
                        <a:pt x="12750" y="-863"/>
                        <a:pt x="26149" y="56"/>
                      </a:cubicBezTo>
                      <a:cubicBezTo>
                        <a:pt x="39549" y="976"/>
                        <a:pt x="49666" y="12575"/>
                        <a:pt x="48746" y="25964"/>
                      </a:cubicBezTo>
                      <a:cubicBezTo>
                        <a:pt x="48730" y="26200"/>
                        <a:pt x="48710" y="26435"/>
                        <a:pt x="48687" y="26670"/>
                      </a:cubicBezTo>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4" name="Google Shape;774;p40"/>
                <p:cNvSpPr/>
                <p:nvPr/>
              </p:nvSpPr>
              <p:spPr>
                <a:xfrm>
                  <a:off x="5004512" y="2355085"/>
                  <a:ext cx="10846" cy="41532"/>
                </a:xfrm>
                <a:custGeom>
                  <a:avLst/>
                  <a:gdLst/>
                  <a:ahLst/>
                  <a:cxnLst/>
                  <a:rect l="l" t="t" r="r" b="b"/>
                  <a:pathLst>
                    <a:path w="10846" h="41532" extrusionOk="0">
                      <a:moveTo>
                        <a:pt x="221" y="-2"/>
                      </a:moveTo>
                      <a:cubicBezTo>
                        <a:pt x="4676" y="13610"/>
                        <a:pt x="8298" y="27480"/>
                        <a:pt x="11067" y="41531"/>
                      </a:cubicBezTo>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5" name="Google Shape;775;p40"/>
                <p:cNvSpPr/>
                <p:nvPr/>
              </p:nvSpPr>
              <p:spPr>
                <a:xfrm>
                  <a:off x="5008165" y="2352901"/>
                  <a:ext cx="11561" cy="21044"/>
                </a:xfrm>
                <a:custGeom>
                  <a:avLst/>
                  <a:gdLst/>
                  <a:ahLst/>
                  <a:cxnLst/>
                  <a:rect l="l" t="t" r="r" b="b"/>
                  <a:pathLst>
                    <a:path w="11561" h="21044" extrusionOk="0">
                      <a:moveTo>
                        <a:pt x="221" y="-2"/>
                      </a:moveTo>
                      <a:cubicBezTo>
                        <a:pt x="4075" y="7012"/>
                        <a:pt x="7928" y="14027"/>
                        <a:pt x="11782" y="21042"/>
                      </a:cubicBezTo>
                    </a:path>
                  </a:pathLst>
                </a:custGeom>
                <a:solidFill>
                  <a:schemeClr val="accent1"/>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6" name="Google Shape;776;p40"/>
              <p:cNvGrpSpPr/>
              <p:nvPr/>
            </p:nvGrpSpPr>
            <p:grpSpPr>
              <a:xfrm>
                <a:off x="4647268" y="2206604"/>
                <a:ext cx="882819" cy="466954"/>
                <a:chOff x="4845053" y="2407858"/>
                <a:chExt cx="344959" cy="182461"/>
              </a:xfrm>
            </p:grpSpPr>
            <p:sp>
              <p:nvSpPr>
                <p:cNvPr id="777" name="Google Shape;777;p40"/>
                <p:cNvSpPr/>
                <p:nvPr/>
              </p:nvSpPr>
              <p:spPr>
                <a:xfrm>
                  <a:off x="4845053" y="2407858"/>
                  <a:ext cx="344959" cy="182461"/>
                </a:xfrm>
                <a:custGeom>
                  <a:avLst/>
                  <a:gdLst/>
                  <a:ahLst/>
                  <a:cxnLst/>
                  <a:rect l="l" t="t" r="r" b="b"/>
                  <a:pathLst>
                    <a:path w="344959" h="182461" extrusionOk="0">
                      <a:moveTo>
                        <a:pt x="1340" y="-2"/>
                      </a:moveTo>
                      <a:cubicBezTo>
                        <a:pt x="1340" y="-2"/>
                        <a:pt x="-5216" y="74740"/>
                        <a:pt x="13415" y="88120"/>
                      </a:cubicBezTo>
                      <a:cubicBezTo>
                        <a:pt x="32045" y="101500"/>
                        <a:pt x="218357" y="123394"/>
                        <a:pt x="218357" y="123394"/>
                      </a:cubicBezTo>
                      <a:cubicBezTo>
                        <a:pt x="218357" y="123394"/>
                        <a:pt x="233248" y="138859"/>
                        <a:pt x="242275" y="146284"/>
                      </a:cubicBezTo>
                      <a:cubicBezTo>
                        <a:pt x="251302" y="153710"/>
                        <a:pt x="313386" y="182460"/>
                        <a:pt x="313386" y="182460"/>
                      </a:cubicBezTo>
                      <a:cubicBezTo>
                        <a:pt x="316142" y="177303"/>
                        <a:pt x="315117" y="170941"/>
                        <a:pt x="310879" y="166910"/>
                      </a:cubicBezTo>
                      <a:cubicBezTo>
                        <a:pt x="304096" y="160232"/>
                        <a:pt x="296517" y="154413"/>
                        <a:pt x="288312" y="149584"/>
                      </a:cubicBezTo>
                      <a:cubicBezTo>
                        <a:pt x="288312" y="149584"/>
                        <a:pt x="315396" y="146656"/>
                        <a:pt x="322617" y="143356"/>
                      </a:cubicBezTo>
                      <a:cubicBezTo>
                        <a:pt x="329839" y="140055"/>
                        <a:pt x="345180" y="132258"/>
                        <a:pt x="345180" y="132258"/>
                      </a:cubicBezTo>
                      <a:cubicBezTo>
                        <a:pt x="345180" y="132258"/>
                        <a:pt x="342868" y="117418"/>
                        <a:pt x="321335" y="125105"/>
                      </a:cubicBezTo>
                      <a:cubicBezTo>
                        <a:pt x="307472" y="130054"/>
                        <a:pt x="290117" y="121532"/>
                        <a:pt x="290117" y="121532"/>
                      </a:cubicBezTo>
                      <a:cubicBezTo>
                        <a:pt x="290117" y="121532"/>
                        <a:pt x="326337" y="124107"/>
                        <a:pt x="332071" y="117583"/>
                      </a:cubicBezTo>
                      <a:cubicBezTo>
                        <a:pt x="335059" y="114706"/>
                        <a:pt x="336004" y="110307"/>
                        <a:pt x="334459" y="106459"/>
                      </a:cubicBezTo>
                      <a:cubicBezTo>
                        <a:pt x="334459" y="106459"/>
                        <a:pt x="287887" y="99467"/>
                        <a:pt x="283373" y="97818"/>
                      </a:cubicBezTo>
                      <a:cubicBezTo>
                        <a:pt x="278860" y="96167"/>
                        <a:pt x="266647" y="81104"/>
                        <a:pt x="266647" y="81104"/>
                      </a:cubicBezTo>
                      <a:cubicBezTo>
                        <a:pt x="266647" y="81104"/>
                        <a:pt x="286402" y="94172"/>
                        <a:pt x="295664" y="92817"/>
                      </a:cubicBezTo>
                      <a:cubicBezTo>
                        <a:pt x="306701" y="91203"/>
                        <a:pt x="307268" y="83579"/>
                        <a:pt x="307268" y="83579"/>
                      </a:cubicBezTo>
                      <a:cubicBezTo>
                        <a:pt x="307268" y="83579"/>
                        <a:pt x="276577" y="57177"/>
                        <a:pt x="263036" y="58827"/>
                      </a:cubicBezTo>
                      <a:cubicBezTo>
                        <a:pt x="249497" y="60477"/>
                        <a:pt x="225124" y="77804"/>
                        <a:pt x="225124" y="77804"/>
                      </a:cubicBezTo>
                      <a:lnTo>
                        <a:pt x="69111" y="33722"/>
                      </a:lnTo>
                      <a:lnTo>
                        <a:pt x="68068" y="639"/>
                      </a:lnTo>
                      <a:lnTo>
                        <a:pt x="1340" y="-2"/>
                      </a:lnTo>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8" name="Google Shape;778;p40"/>
                <p:cNvSpPr/>
                <p:nvPr/>
              </p:nvSpPr>
              <p:spPr>
                <a:xfrm>
                  <a:off x="5130698" y="2547923"/>
                  <a:ext cx="57002" cy="17388"/>
                </a:xfrm>
                <a:custGeom>
                  <a:avLst/>
                  <a:gdLst/>
                  <a:ahLst/>
                  <a:cxnLst/>
                  <a:rect l="l" t="t" r="r" b="b"/>
                  <a:pathLst>
                    <a:path w="57002" h="17388" extrusionOk="0">
                      <a:moveTo>
                        <a:pt x="2667" y="9519"/>
                      </a:moveTo>
                      <a:cubicBezTo>
                        <a:pt x="2667" y="9519"/>
                        <a:pt x="31864" y="18829"/>
                        <a:pt x="38660" y="17194"/>
                      </a:cubicBezTo>
                      <a:cubicBezTo>
                        <a:pt x="45456" y="15559"/>
                        <a:pt x="57223" y="5751"/>
                        <a:pt x="57223" y="5751"/>
                      </a:cubicBezTo>
                      <a:cubicBezTo>
                        <a:pt x="54151" y="1653"/>
                        <a:pt x="49106" y="-472"/>
                        <a:pt x="44025" y="191"/>
                      </a:cubicBezTo>
                      <a:cubicBezTo>
                        <a:pt x="35799" y="1621"/>
                        <a:pt x="17200" y="3290"/>
                        <a:pt x="17200" y="3290"/>
                      </a:cubicBezTo>
                      <a:lnTo>
                        <a:pt x="221" y="-2"/>
                      </a:lnTo>
                      <a:close/>
                    </a:path>
                  </a:pathLst>
                </a:custGeom>
                <a:solidFill>
                  <a:srgbClr val="FFAC8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9" name="Google Shape;779;p40"/>
                <p:cNvSpPr/>
                <p:nvPr/>
              </p:nvSpPr>
              <p:spPr>
                <a:xfrm>
                  <a:off x="5123025" y="2551215"/>
                  <a:ext cx="20161" cy="12005"/>
                </a:xfrm>
                <a:custGeom>
                  <a:avLst/>
                  <a:gdLst/>
                  <a:ahLst/>
                  <a:cxnLst/>
                  <a:rect l="l" t="t" r="r" b="b"/>
                  <a:pathLst>
                    <a:path w="20161" h="12005" extrusionOk="0">
                      <a:moveTo>
                        <a:pt x="221" y="-2"/>
                      </a:moveTo>
                      <a:cubicBezTo>
                        <a:pt x="6942" y="4000"/>
                        <a:pt x="13662" y="8002"/>
                        <a:pt x="20382" y="1200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40"/>
                <p:cNvSpPr/>
                <p:nvPr/>
              </p:nvSpPr>
              <p:spPr>
                <a:xfrm>
                  <a:off x="5130697" y="2541288"/>
                  <a:ext cx="57002" cy="8580"/>
                </a:xfrm>
                <a:custGeom>
                  <a:avLst/>
                  <a:gdLst/>
                  <a:ahLst/>
                  <a:cxnLst/>
                  <a:rect l="l" t="t" r="r" b="b"/>
                  <a:pathLst>
                    <a:path w="57002" h="8580" extrusionOk="0">
                      <a:moveTo>
                        <a:pt x="221" y="900"/>
                      </a:moveTo>
                      <a:cubicBezTo>
                        <a:pt x="221" y="900"/>
                        <a:pt x="22897" y="10142"/>
                        <a:pt x="32687" y="8348"/>
                      </a:cubicBezTo>
                      <a:cubicBezTo>
                        <a:pt x="41104" y="6320"/>
                        <a:pt x="49317" y="3525"/>
                        <a:pt x="57223"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1" name="Google Shape;781;p40"/>
              <p:cNvGrpSpPr/>
              <p:nvPr/>
            </p:nvGrpSpPr>
            <p:grpSpPr>
              <a:xfrm rot="372901">
                <a:off x="4918240" y="1371648"/>
                <a:ext cx="253265" cy="98922"/>
                <a:chOff x="4069089" y="712354"/>
                <a:chExt cx="91762" cy="35841"/>
              </a:xfrm>
            </p:grpSpPr>
            <p:sp>
              <p:nvSpPr>
                <p:cNvPr id="782" name="Google Shape;782;p40"/>
                <p:cNvSpPr/>
                <p:nvPr/>
              </p:nvSpPr>
              <p:spPr>
                <a:xfrm>
                  <a:off x="4130700" y="712354"/>
                  <a:ext cx="30145" cy="25605"/>
                </a:xfrm>
                <a:custGeom>
                  <a:avLst/>
                  <a:gdLst/>
                  <a:ahLst/>
                  <a:cxnLst/>
                  <a:rect l="l" t="t" r="r" b="b"/>
                  <a:pathLst>
                    <a:path w="30145" h="25605" extrusionOk="0">
                      <a:moveTo>
                        <a:pt x="26199" y="39"/>
                      </a:moveTo>
                      <a:cubicBezTo>
                        <a:pt x="24007" y="-124"/>
                        <a:pt x="21807" y="202"/>
                        <a:pt x="19757" y="995"/>
                      </a:cubicBezTo>
                      <a:cubicBezTo>
                        <a:pt x="1048" y="7887"/>
                        <a:pt x="221" y="22213"/>
                        <a:pt x="221" y="22213"/>
                      </a:cubicBezTo>
                      <a:cubicBezTo>
                        <a:pt x="221" y="22213"/>
                        <a:pt x="8625" y="28647"/>
                        <a:pt x="24056" y="23789"/>
                      </a:cubicBezTo>
                      <a:cubicBezTo>
                        <a:pt x="26335" y="23120"/>
                        <a:pt x="28474" y="22042"/>
                        <a:pt x="30367" y="2060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40"/>
                <p:cNvSpPr/>
                <p:nvPr/>
              </p:nvSpPr>
              <p:spPr>
                <a:xfrm>
                  <a:off x="4145435" y="712390"/>
                  <a:ext cx="15416" cy="24911"/>
                </a:xfrm>
                <a:custGeom>
                  <a:avLst/>
                  <a:gdLst/>
                  <a:ahLst/>
                  <a:cxnLst/>
                  <a:rect l="l" t="t" r="r" b="b"/>
                  <a:pathLst>
                    <a:path w="15416" h="24911" extrusionOk="0">
                      <a:moveTo>
                        <a:pt x="9326" y="23789"/>
                      </a:moveTo>
                      <a:cubicBezTo>
                        <a:pt x="11606" y="23120"/>
                        <a:pt x="13745" y="22042"/>
                        <a:pt x="15637" y="20606"/>
                      </a:cubicBezTo>
                      <a:lnTo>
                        <a:pt x="14371" y="12627"/>
                      </a:lnTo>
                      <a:cubicBezTo>
                        <a:pt x="14144" y="11193"/>
                        <a:pt x="13857" y="9770"/>
                        <a:pt x="13511" y="8359"/>
                      </a:cubicBezTo>
                      <a:lnTo>
                        <a:pt x="11469" y="39"/>
                      </a:lnTo>
                      <a:cubicBezTo>
                        <a:pt x="9278" y="-124"/>
                        <a:pt x="7077" y="202"/>
                        <a:pt x="5028" y="995"/>
                      </a:cubicBezTo>
                      <a:cubicBezTo>
                        <a:pt x="3370" y="1571"/>
                        <a:pt x="1764" y="2288"/>
                        <a:pt x="228" y="3139"/>
                      </a:cubicBezTo>
                      <a:cubicBezTo>
                        <a:pt x="243" y="3442"/>
                        <a:pt x="-244" y="20667"/>
                        <a:pt x="4722" y="24909"/>
                      </a:cubicBezTo>
                      <a:cubicBezTo>
                        <a:pt x="5982" y="24644"/>
                        <a:pt x="7954" y="24221"/>
                        <a:pt x="9326" y="237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40"/>
                <p:cNvSpPr/>
                <p:nvPr/>
              </p:nvSpPr>
              <p:spPr>
                <a:xfrm>
                  <a:off x="4069089" y="725123"/>
                  <a:ext cx="47563" cy="23072"/>
                </a:xfrm>
                <a:custGeom>
                  <a:avLst/>
                  <a:gdLst/>
                  <a:ahLst/>
                  <a:cxnLst/>
                  <a:rect l="l" t="t" r="r" b="b"/>
                  <a:pathLst>
                    <a:path w="47563" h="23072" extrusionOk="0">
                      <a:moveTo>
                        <a:pt x="221" y="12933"/>
                      </a:moveTo>
                      <a:cubicBezTo>
                        <a:pt x="221" y="12933"/>
                        <a:pt x="5114" y="-259"/>
                        <a:pt x="24501" y="2"/>
                      </a:cubicBezTo>
                      <a:cubicBezTo>
                        <a:pt x="43888" y="263"/>
                        <a:pt x="47785" y="12972"/>
                        <a:pt x="47785" y="12972"/>
                      </a:cubicBezTo>
                      <a:cubicBezTo>
                        <a:pt x="47785" y="12972"/>
                        <a:pt x="36086" y="23911"/>
                        <a:pt x="21936" y="23019"/>
                      </a:cubicBezTo>
                      <a:cubicBezTo>
                        <a:pt x="6185" y="22025"/>
                        <a:pt x="221" y="12933"/>
                        <a:pt x="221" y="1293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5" name="Google Shape;785;p40"/>
                <p:cNvSpPr/>
                <p:nvPr/>
              </p:nvSpPr>
              <p:spPr>
                <a:xfrm>
                  <a:off x="4092475" y="724689"/>
                  <a:ext cx="25563" cy="22858"/>
                </a:xfrm>
                <a:custGeom>
                  <a:avLst/>
                  <a:gdLst/>
                  <a:ahLst/>
                  <a:cxnLst/>
                  <a:rect l="l" t="t" r="r" b="b"/>
                  <a:pathLst>
                    <a:path w="25563" h="22858" extrusionOk="0">
                      <a:moveTo>
                        <a:pt x="2501" y="-1"/>
                      </a:moveTo>
                      <a:cubicBezTo>
                        <a:pt x="2166" y="-6"/>
                        <a:pt x="1869" y="24"/>
                        <a:pt x="1544" y="27"/>
                      </a:cubicBezTo>
                      <a:cubicBezTo>
                        <a:pt x="1461" y="263"/>
                        <a:pt x="-2985" y="13189"/>
                        <a:pt x="4902" y="22857"/>
                      </a:cubicBezTo>
                      <a:cubicBezTo>
                        <a:pt x="12655" y="21589"/>
                        <a:pt x="19893" y="18162"/>
                        <a:pt x="25784" y="12969"/>
                      </a:cubicBezTo>
                      <a:cubicBezTo>
                        <a:pt x="25784" y="12969"/>
                        <a:pt x="21887" y="260"/>
                        <a:pt x="2501" y="-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786" name="Google Shape;786;p40"/>
            <p:cNvSpPr/>
            <p:nvPr/>
          </p:nvSpPr>
          <p:spPr>
            <a:xfrm>
              <a:off x="1810604" y="4611806"/>
              <a:ext cx="6633042" cy="8858"/>
            </a:xfrm>
            <a:custGeom>
              <a:avLst/>
              <a:gdLst/>
              <a:ahLst/>
              <a:cxnLst/>
              <a:rect l="l" t="t" r="r" b="b"/>
              <a:pathLst>
                <a:path w="2591032" h="3460" extrusionOk="0">
                  <a:moveTo>
                    <a:pt x="221" y="-2"/>
                  </a:moveTo>
                  <a:lnTo>
                    <a:pt x="2591254"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7" name="Google Shape;787;p40"/>
            <p:cNvGrpSpPr/>
            <p:nvPr/>
          </p:nvGrpSpPr>
          <p:grpSpPr>
            <a:xfrm>
              <a:off x="5543380" y="2099624"/>
              <a:ext cx="1141563" cy="2511967"/>
              <a:chOff x="5573335" y="1989121"/>
              <a:chExt cx="1191735" cy="2622369"/>
            </a:xfrm>
          </p:grpSpPr>
          <p:grpSp>
            <p:nvGrpSpPr>
              <p:cNvPr id="788" name="Google Shape;788;p40"/>
              <p:cNvGrpSpPr/>
              <p:nvPr/>
            </p:nvGrpSpPr>
            <p:grpSpPr>
              <a:xfrm>
                <a:off x="5747777" y="2611424"/>
                <a:ext cx="805572" cy="438291"/>
                <a:chOff x="5275074" y="2566040"/>
                <a:chExt cx="314775" cy="171261"/>
              </a:xfrm>
            </p:grpSpPr>
            <p:sp>
              <p:nvSpPr>
                <p:cNvPr id="789" name="Google Shape;789;p40"/>
                <p:cNvSpPr/>
                <p:nvPr/>
              </p:nvSpPr>
              <p:spPr>
                <a:xfrm>
                  <a:off x="5275074" y="2722170"/>
                  <a:ext cx="314775" cy="15131"/>
                </a:xfrm>
                <a:custGeom>
                  <a:avLst/>
                  <a:gdLst/>
                  <a:ahLst/>
                  <a:cxnLst/>
                  <a:rect l="l" t="t" r="r" b="b"/>
                  <a:pathLst>
                    <a:path w="314775" h="15131" extrusionOk="0">
                      <a:moveTo>
                        <a:pt x="314996" y="15130"/>
                      </a:moveTo>
                      <a:lnTo>
                        <a:pt x="221" y="15130"/>
                      </a:lnTo>
                      <a:cubicBezTo>
                        <a:pt x="221" y="6773"/>
                        <a:pt x="7001" y="-1"/>
                        <a:pt x="15364" y="-1"/>
                      </a:cubicBezTo>
                      <a:lnTo>
                        <a:pt x="314996" y="-2"/>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40"/>
                <p:cNvSpPr/>
                <p:nvPr/>
              </p:nvSpPr>
              <p:spPr>
                <a:xfrm>
                  <a:off x="5346773" y="2566040"/>
                  <a:ext cx="243076" cy="166270"/>
                </a:xfrm>
                <a:custGeom>
                  <a:avLst/>
                  <a:gdLst/>
                  <a:ahLst/>
                  <a:cxnLst/>
                  <a:rect l="l" t="t" r="r" b="b"/>
                  <a:pathLst>
                    <a:path w="243076" h="166270" extrusionOk="0">
                      <a:moveTo>
                        <a:pt x="11601" y="0"/>
                      </a:moveTo>
                      <a:lnTo>
                        <a:pt x="231476" y="0"/>
                      </a:lnTo>
                      <a:cubicBezTo>
                        <a:pt x="237883" y="0"/>
                        <a:pt x="243077" y="5190"/>
                        <a:pt x="243077" y="11592"/>
                      </a:cubicBezTo>
                      <a:lnTo>
                        <a:pt x="243077" y="154678"/>
                      </a:lnTo>
                      <a:cubicBezTo>
                        <a:pt x="243077" y="161080"/>
                        <a:pt x="237883" y="166270"/>
                        <a:pt x="231475" y="166270"/>
                      </a:cubicBezTo>
                      <a:lnTo>
                        <a:pt x="11602" y="166270"/>
                      </a:lnTo>
                      <a:cubicBezTo>
                        <a:pt x="5194" y="166270"/>
                        <a:pt x="0" y="161080"/>
                        <a:pt x="0" y="154678"/>
                      </a:cubicBezTo>
                      <a:lnTo>
                        <a:pt x="0" y="11592"/>
                      </a:lnTo>
                      <a:cubicBezTo>
                        <a:pt x="0" y="5190"/>
                        <a:pt x="5194" y="0"/>
                        <a:pt x="11601"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40"/>
                <p:cNvSpPr/>
                <p:nvPr/>
              </p:nvSpPr>
              <p:spPr>
                <a:xfrm>
                  <a:off x="5338389" y="2721955"/>
                  <a:ext cx="251460" cy="3460"/>
                </a:xfrm>
                <a:custGeom>
                  <a:avLst/>
                  <a:gdLst/>
                  <a:ahLst/>
                  <a:cxnLst/>
                  <a:rect l="l" t="t" r="r" b="b"/>
                  <a:pathLst>
                    <a:path w="251460" h="3460" extrusionOk="0">
                      <a:moveTo>
                        <a:pt x="221" y="-2"/>
                      </a:moveTo>
                      <a:lnTo>
                        <a:pt x="251682"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2" name="Google Shape;792;p40"/>
              <p:cNvGrpSpPr/>
              <p:nvPr/>
            </p:nvGrpSpPr>
            <p:grpSpPr>
              <a:xfrm>
                <a:off x="5983782" y="1989121"/>
                <a:ext cx="546218" cy="549778"/>
                <a:chOff x="5367292" y="2322877"/>
                <a:chExt cx="213433" cy="214824"/>
              </a:xfrm>
            </p:grpSpPr>
            <p:sp>
              <p:nvSpPr>
                <p:cNvPr id="793" name="Google Shape;793;p40"/>
                <p:cNvSpPr/>
                <p:nvPr/>
              </p:nvSpPr>
              <p:spPr>
                <a:xfrm>
                  <a:off x="5367292" y="2322877"/>
                  <a:ext cx="213433" cy="214824"/>
                </a:xfrm>
                <a:custGeom>
                  <a:avLst/>
                  <a:gdLst/>
                  <a:ahLst/>
                  <a:cxnLst/>
                  <a:rect l="l" t="t" r="r" b="b"/>
                  <a:pathLst>
                    <a:path w="213433" h="214824" extrusionOk="0">
                      <a:moveTo>
                        <a:pt x="213548" y="81047"/>
                      </a:moveTo>
                      <a:cubicBezTo>
                        <a:pt x="212841" y="62892"/>
                        <a:pt x="208627" y="44187"/>
                        <a:pt x="197284" y="29986"/>
                      </a:cubicBezTo>
                      <a:cubicBezTo>
                        <a:pt x="184860" y="14433"/>
                        <a:pt x="165302" y="6089"/>
                        <a:pt x="145738" y="2369"/>
                      </a:cubicBezTo>
                      <a:cubicBezTo>
                        <a:pt x="98500" y="-6164"/>
                        <a:pt x="50045" y="8627"/>
                        <a:pt x="15644" y="42081"/>
                      </a:cubicBezTo>
                      <a:cubicBezTo>
                        <a:pt x="-2697" y="62203"/>
                        <a:pt x="-2292" y="101361"/>
                        <a:pt x="4589" y="127960"/>
                      </a:cubicBezTo>
                      <a:cubicBezTo>
                        <a:pt x="11471" y="154560"/>
                        <a:pt x="33780" y="179290"/>
                        <a:pt x="61274" y="179592"/>
                      </a:cubicBezTo>
                      <a:cubicBezTo>
                        <a:pt x="72540" y="179716"/>
                        <a:pt x="84080" y="175863"/>
                        <a:pt x="94865" y="179118"/>
                      </a:cubicBezTo>
                      <a:cubicBezTo>
                        <a:pt x="105650" y="182374"/>
                        <a:pt x="104916" y="207249"/>
                        <a:pt x="95450" y="213354"/>
                      </a:cubicBezTo>
                      <a:cubicBezTo>
                        <a:pt x="109443" y="222542"/>
                        <a:pt x="128055" y="186204"/>
                        <a:pt x="125767" y="171799"/>
                      </a:cubicBezTo>
                      <a:cubicBezTo>
                        <a:pt x="149063" y="180845"/>
                        <a:pt x="176908" y="170499"/>
                        <a:pt x="192922" y="151325"/>
                      </a:cubicBezTo>
                      <a:cubicBezTo>
                        <a:pt x="208936" y="132150"/>
                        <a:pt x="214519" y="106002"/>
                        <a:pt x="213548" y="81047"/>
                      </a:cubicBezTo>
                      <a:close/>
                    </a:path>
                  </a:pathLst>
                </a:custGeom>
                <a:noFill/>
                <a:ln w="9525" cap="rnd"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4" name="Google Shape;794;p40"/>
                <p:cNvSpPr/>
                <p:nvPr/>
              </p:nvSpPr>
              <p:spPr>
                <a:xfrm>
                  <a:off x="5449100" y="2382677"/>
                  <a:ext cx="65079" cy="72485"/>
                </a:xfrm>
                <a:custGeom>
                  <a:avLst/>
                  <a:gdLst/>
                  <a:ahLst/>
                  <a:cxnLst/>
                  <a:rect l="l" t="t" r="r" b="b"/>
                  <a:pathLst>
                    <a:path w="65079" h="72485" extrusionOk="0">
                      <a:moveTo>
                        <a:pt x="221" y="36241"/>
                      </a:moveTo>
                      <a:lnTo>
                        <a:pt x="221" y="8407"/>
                      </a:lnTo>
                      <a:cubicBezTo>
                        <a:pt x="221" y="3763"/>
                        <a:pt x="3989" y="-2"/>
                        <a:pt x="8637" y="-2"/>
                      </a:cubicBezTo>
                      <a:cubicBezTo>
                        <a:pt x="10114" y="-2"/>
                        <a:pt x="11565" y="387"/>
                        <a:pt x="12844" y="1125"/>
                      </a:cubicBezTo>
                      <a:lnTo>
                        <a:pt x="36968" y="15042"/>
                      </a:lnTo>
                      <a:lnTo>
                        <a:pt x="61091" y="28958"/>
                      </a:lnTo>
                      <a:cubicBezTo>
                        <a:pt x="65116" y="31280"/>
                        <a:pt x="66496" y="36423"/>
                        <a:pt x="64172" y="40444"/>
                      </a:cubicBezTo>
                      <a:cubicBezTo>
                        <a:pt x="63434" y="41723"/>
                        <a:pt x="62371" y="42785"/>
                        <a:pt x="61091" y="43523"/>
                      </a:cubicBezTo>
                      <a:lnTo>
                        <a:pt x="36968" y="57439"/>
                      </a:lnTo>
                      <a:lnTo>
                        <a:pt x="12844" y="71356"/>
                      </a:lnTo>
                      <a:cubicBezTo>
                        <a:pt x="8819" y="73678"/>
                        <a:pt x="3672" y="72300"/>
                        <a:pt x="1349" y="68278"/>
                      </a:cubicBezTo>
                      <a:cubicBezTo>
                        <a:pt x="610" y="67000"/>
                        <a:pt x="221" y="65550"/>
                        <a:pt x="221" y="6407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5" name="Google Shape;795;p40"/>
              <p:cNvGrpSpPr/>
              <p:nvPr/>
            </p:nvGrpSpPr>
            <p:grpSpPr>
              <a:xfrm>
                <a:off x="5573335" y="3043665"/>
                <a:ext cx="1191735" cy="1567825"/>
                <a:chOff x="5206911" y="2734937"/>
                <a:chExt cx="465667" cy="612623"/>
              </a:xfrm>
            </p:grpSpPr>
            <p:sp>
              <p:nvSpPr>
                <p:cNvPr id="796" name="Google Shape;796;p40"/>
                <p:cNvSpPr/>
                <p:nvPr/>
              </p:nvSpPr>
              <p:spPr>
                <a:xfrm>
                  <a:off x="5206911" y="2734937"/>
                  <a:ext cx="465667" cy="33437"/>
                </a:xfrm>
                <a:custGeom>
                  <a:avLst/>
                  <a:gdLst/>
                  <a:ahLst/>
                  <a:cxnLst/>
                  <a:rect l="l" t="t" r="r" b="b"/>
                  <a:pathLst>
                    <a:path w="465667" h="33437" extrusionOk="0">
                      <a:moveTo>
                        <a:pt x="0" y="0"/>
                      </a:moveTo>
                      <a:lnTo>
                        <a:pt x="465667" y="0"/>
                      </a:lnTo>
                      <a:lnTo>
                        <a:pt x="465667" y="33438"/>
                      </a:lnTo>
                      <a:lnTo>
                        <a:pt x="0" y="3343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40"/>
                <p:cNvSpPr/>
                <p:nvPr/>
              </p:nvSpPr>
              <p:spPr>
                <a:xfrm>
                  <a:off x="5240146" y="2768375"/>
                  <a:ext cx="34928" cy="578624"/>
                </a:xfrm>
                <a:custGeom>
                  <a:avLst/>
                  <a:gdLst/>
                  <a:ahLst/>
                  <a:cxnLst/>
                  <a:rect l="l" t="t" r="r" b="b"/>
                  <a:pathLst>
                    <a:path w="34928" h="578624" extrusionOk="0">
                      <a:moveTo>
                        <a:pt x="0" y="0"/>
                      </a:moveTo>
                      <a:lnTo>
                        <a:pt x="34929" y="0"/>
                      </a:lnTo>
                      <a:lnTo>
                        <a:pt x="34929" y="578624"/>
                      </a:lnTo>
                      <a:lnTo>
                        <a:pt x="0" y="57862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40"/>
                <p:cNvSpPr/>
                <p:nvPr/>
              </p:nvSpPr>
              <p:spPr>
                <a:xfrm>
                  <a:off x="5616187" y="2768375"/>
                  <a:ext cx="34928" cy="579185"/>
                </a:xfrm>
                <a:custGeom>
                  <a:avLst/>
                  <a:gdLst/>
                  <a:ahLst/>
                  <a:cxnLst/>
                  <a:rect l="l" t="t" r="r" b="b"/>
                  <a:pathLst>
                    <a:path w="34928" h="579185" extrusionOk="0">
                      <a:moveTo>
                        <a:pt x="0" y="0"/>
                      </a:moveTo>
                      <a:lnTo>
                        <a:pt x="34928" y="0"/>
                      </a:lnTo>
                      <a:lnTo>
                        <a:pt x="34928" y="579186"/>
                      </a:lnTo>
                      <a:lnTo>
                        <a:pt x="0" y="579186"/>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40"/>
                <p:cNvSpPr/>
                <p:nvPr/>
              </p:nvSpPr>
              <p:spPr>
                <a:xfrm>
                  <a:off x="5265475" y="2815133"/>
                  <a:ext cx="368175" cy="34294"/>
                </a:xfrm>
                <a:custGeom>
                  <a:avLst/>
                  <a:gdLst/>
                  <a:ahLst/>
                  <a:cxnLst/>
                  <a:rect l="l" t="t" r="r" b="b"/>
                  <a:pathLst>
                    <a:path w="368175" h="34294" extrusionOk="0">
                      <a:moveTo>
                        <a:pt x="0" y="0"/>
                      </a:moveTo>
                      <a:lnTo>
                        <a:pt x="368176" y="0"/>
                      </a:lnTo>
                      <a:lnTo>
                        <a:pt x="368176" y="34295"/>
                      </a:lnTo>
                      <a:lnTo>
                        <a:pt x="0" y="3429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40"/>
                <p:cNvSpPr/>
                <p:nvPr/>
              </p:nvSpPr>
              <p:spPr>
                <a:xfrm>
                  <a:off x="5265475" y="3079271"/>
                  <a:ext cx="368175" cy="34294"/>
                </a:xfrm>
                <a:custGeom>
                  <a:avLst/>
                  <a:gdLst/>
                  <a:ahLst/>
                  <a:cxnLst/>
                  <a:rect l="l" t="t" r="r" b="b"/>
                  <a:pathLst>
                    <a:path w="368175" h="34294" extrusionOk="0">
                      <a:moveTo>
                        <a:pt x="0" y="0"/>
                      </a:moveTo>
                      <a:lnTo>
                        <a:pt x="368176" y="0"/>
                      </a:lnTo>
                      <a:lnTo>
                        <a:pt x="368176" y="34295"/>
                      </a:lnTo>
                      <a:lnTo>
                        <a:pt x="0" y="3429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1" name="Google Shape;801;p40"/>
                <p:cNvSpPr/>
                <p:nvPr/>
              </p:nvSpPr>
              <p:spPr>
                <a:xfrm>
                  <a:off x="5210870" y="2767052"/>
                  <a:ext cx="455373" cy="3460"/>
                </a:xfrm>
                <a:custGeom>
                  <a:avLst/>
                  <a:gdLst/>
                  <a:ahLst/>
                  <a:cxnLst/>
                  <a:rect l="l" t="t" r="r" b="b"/>
                  <a:pathLst>
                    <a:path w="455373" h="3460" extrusionOk="0">
                      <a:moveTo>
                        <a:pt x="221" y="-2"/>
                      </a:moveTo>
                      <a:lnTo>
                        <a:pt x="455595"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2" name="Google Shape;802;p40"/>
                <p:cNvSpPr/>
                <p:nvPr/>
              </p:nvSpPr>
              <p:spPr>
                <a:xfrm>
                  <a:off x="5273460" y="2774228"/>
                  <a:ext cx="2995" cy="371008"/>
                </a:xfrm>
                <a:custGeom>
                  <a:avLst/>
                  <a:gdLst/>
                  <a:ahLst/>
                  <a:cxnLst/>
                  <a:rect l="l" t="t" r="r" b="b"/>
                  <a:pathLst>
                    <a:path w="2995" h="371008" extrusionOk="0">
                      <a:moveTo>
                        <a:pt x="3216" y="-2"/>
                      </a:moveTo>
                      <a:cubicBezTo>
                        <a:pt x="2368" y="125029"/>
                        <a:pt x="-1868" y="252755"/>
                        <a:pt x="1509" y="37100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40"/>
                <p:cNvSpPr/>
                <p:nvPr/>
              </p:nvSpPr>
              <p:spPr>
                <a:xfrm>
                  <a:off x="5616187" y="2776222"/>
                  <a:ext cx="3463" cy="418881"/>
                </a:xfrm>
                <a:custGeom>
                  <a:avLst/>
                  <a:gdLst/>
                  <a:ahLst/>
                  <a:cxnLst/>
                  <a:rect l="l" t="t" r="r" b="b"/>
                  <a:pathLst>
                    <a:path w="3463" h="418881" extrusionOk="0">
                      <a:moveTo>
                        <a:pt x="221" y="-2"/>
                      </a:moveTo>
                      <a:lnTo>
                        <a:pt x="221" y="418880"/>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04" name="Google Shape;804;p40"/>
              <p:cNvGrpSpPr/>
              <p:nvPr/>
            </p:nvGrpSpPr>
            <p:grpSpPr>
              <a:xfrm>
                <a:off x="6154280" y="3914466"/>
                <a:ext cx="529946" cy="693582"/>
                <a:chOff x="5495945" y="3092186"/>
                <a:chExt cx="207075" cy="271015"/>
              </a:xfrm>
            </p:grpSpPr>
            <p:sp>
              <p:nvSpPr>
                <p:cNvPr id="805" name="Google Shape;805;p40"/>
                <p:cNvSpPr/>
                <p:nvPr/>
              </p:nvSpPr>
              <p:spPr>
                <a:xfrm>
                  <a:off x="5524235" y="3123563"/>
                  <a:ext cx="151480" cy="150278"/>
                </a:xfrm>
                <a:custGeom>
                  <a:avLst/>
                  <a:gdLst/>
                  <a:ahLst/>
                  <a:cxnLst/>
                  <a:rect l="l" t="t" r="r" b="b"/>
                  <a:pathLst>
                    <a:path w="151480" h="150278" extrusionOk="0">
                      <a:moveTo>
                        <a:pt x="151039" y="111461"/>
                      </a:moveTo>
                      <a:cubicBezTo>
                        <a:pt x="149104" y="103811"/>
                        <a:pt x="142232" y="98439"/>
                        <a:pt x="134335" y="98406"/>
                      </a:cubicBezTo>
                      <a:cubicBezTo>
                        <a:pt x="142134" y="99521"/>
                        <a:pt x="149362" y="94108"/>
                        <a:pt x="150478" y="86314"/>
                      </a:cubicBezTo>
                      <a:cubicBezTo>
                        <a:pt x="151594" y="78521"/>
                        <a:pt x="146176" y="71299"/>
                        <a:pt x="138377" y="70184"/>
                      </a:cubicBezTo>
                      <a:cubicBezTo>
                        <a:pt x="138179" y="70156"/>
                        <a:pt x="137981" y="70132"/>
                        <a:pt x="137782" y="70111"/>
                      </a:cubicBezTo>
                      <a:cubicBezTo>
                        <a:pt x="143919" y="67729"/>
                        <a:pt x="147601" y="61433"/>
                        <a:pt x="146666" y="54921"/>
                      </a:cubicBezTo>
                      <a:cubicBezTo>
                        <a:pt x="145503" y="48530"/>
                        <a:pt x="141128" y="43188"/>
                        <a:pt x="135087" y="40785"/>
                      </a:cubicBezTo>
                      <a:cubicBezTo>
                        <a:pt x="129078" y="38493"/>
                        <a:pt x="122473" y="38286"/>
                        <a:pt x="116332" y="40197"/>
                      </a:cubicBezTo>
                      <a:cubicBezTo>
                        <a:pt x="121372" y="32212"/>
                        <a:pt x="118981" y="21656"/>
                        <a:pt x="110990" y="16620"/>
                      </a:cubicBezTo>
                      <a:cubicBezTo>
                        <a:pt x="103965" y="12191"/>
                        <a:pt x="94771" y="13445"/>
                        <a:pt x="89191" y="19594"/>
                      </a:cubicBezTo>
                      <a:cubicBezTo>
                        <a:pt x="89102" y="8683"/>
                        <a:pt x="80179" y="-90"/>
                        <a:pt x="69260" y="-1"/>
                      </a:cubicBezTo>
                      <a:cubicBezTo>
                        <a:pt x="59152" y="81"/>
                        <a:pt x="50733" y="7769"/>
                        <a:pt x="49744" y="17821"/>
                      </a:cubicBezTo>
                      <a:cubicBezTo>
                        <a:pt x="42399" y="13368"/>
                        <a:pt x="32832" y="15708"/>
                        <a:pt x="28375" y="23048"/>
                      </a:cubicBezTo>
                      <a:cubicBezTo>
                        <a:pt x="24393" y="29605"/>
                        <a:pt x="25794" y="38085"/>
                        <a:pt x="31673" y="43017"/>
                      </a:cubicBezTo>
                      <a:cubicBezTo>
                        <a:pt x="26807" y="40376"/>
                        <a:pt x="21486" y="38676"/>
                        <a:pt x="15990" y="38005"/>
                      </a:cubicBezTo>
                      <a:cubicBezTo>
                        <a:pt x="8763" y="36651"/>
                        <a:pt x="1805" y="41407"/>
                        <a:pt x="450" y="48628"/>
                      </a:cubicBezTo>
                      <a:cubicBezTo>
                        <a:pt x="-445" y="53394"/>
                        <a:pt x="1326" y="58268"/>
                        <a:pt x="5072" y="61350"/>
                      </a:cubicBezTo>
                      <a:cubicBezTo>
                        <a:pt x="9445" y="65510"/>
                        <a:pt x="14627" y="68727"/>
                        <a:pt x="20297" y="70803"/>
                      </a:cubicBezTo>
                      <a:cubicBezTo>
                        <a:pt x="9122" y="77877"/>
                        <a:pt x="5803" y="92663"/>
                        <a:pt x="12882" y="103828"/>
                      </a:cubicBezTo>
                      <a:cubicBezTo>
                        <a:pt x="14642" y="106604"/>
                        <a:pt x="16956" y="108988"/>
                        <a:pt x="19678" y="110831"/>
                      </a:cubicBezTo>
                      <a:cubicBezTo>
                        <a:pt x="11164" y="116365"/>
                        <a:pt x="8751" y="127748"/>
                        <a:pt x="14290" y="136255"/>
                      </a:cubicBezTo>
                      <a:cubicBezTo>
                        <a:pt x="15483" y="138088"/>
                        <a:pt x="16994" y="139694"/>
                        <a:pt x="18752" y="140996"/>
                      </a:cubicBezTo>
                      <a:lnTo>
                        <a:pt x="131443" y="150277"/>
                      </a:lnTo>
                      <a:cubicBezTo>
                        <a:pt x="137335" y="145377"/>
                        <a:pt x="142520" y="139686"/>
                        <a:pt x="146850" y="133366"/>
                      </a:cubicBezTo>
                      <a:cubicBezTo>
                        <a:pt x="151193" y="126947"/>
                        <a:pt x="152708" y="119028"/>
                        <a:pt x="151039" y="11146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06" name="Google Shape;806;p40"/>
                <p:cNvGrpSpPr/>
                <p:nvPr/>
              </p:nvGrpSpPr>
              <p:grpSpPr>
                <a:xfrm>
                  <a:off x="5620836" y="3160481"/>
                  <a:ext cx="82184" cy="82276"/>
                  <a:chOff x="5620836" y="3160481"/>
                  <a:chExt cx="82184" cy="82276"/>
                </a:xfrm>
              </p:grpSpPr>
              <p:sp>
                <p:nvSpPr>
                  <p:cNvPr id="807" name="Google Shape;807;p40"/>
                  <p:cNvSpPr/>
                  <p:nvPr/>
                </p:nvSpPr>
                <p:spPr>
                  <a:xfrm>
                    <a:off x="5620836" y="3160481"/>
                    <a:ext cx="82184" cy="82276"/>
                  </a:xfrm>
                  <a:custGeom>
                    <a:avLst/>
                    <a:gdLst/>
                    <a:ahLst/>
                    <a:cxnLst/>
                    <a:rect l="l" t="t" r="r" b="b"/>
                    <a:pathLst>
                      <a:path w="82184" h="82276" extrusionOk="0">
                        <a:moveTo>
                          <a:pt x="54797" y="13448"/>
                        </a:moveTo>
                        <a:cubicBezTo>
                          <a:pt x="52772" y="4217"/>
                          <a:pt x="43641" y="-1625"/>
                          <a:pt x="34404" y="399"/>
                        </a:cubicBezTo>
                        <a:cubicBezTo>
                          <a:pt x="27225" y="1972"/>
                          <a:pt x="21851" y="7946"/>
                          <a:pt x="21049" y="15246"/>
                        </a:cubicBezTo>
                        <a:cubicBezTo>
                          <a:pt x="12560" y="12739"/>
                          <a:pt x="3644" y="17582"/>
                          <a:pt x="1134" y="26065"/>
                        </a:cubicBezTo>
                        <a:cubicBezTo>
                          <a:pt x="-618" y="31987"/>
                          <a:pt x="1193" y="38388"/>
                          <a:pt x="5790" y="42517"/>
                        </a:cubicBezTo>
                        <a:cubicBezTo>
                          <a:pt x="-2150" y="51221"/>
                          <a:pt x="-1525" y="64709"/>
                          <a:pt x="7187" y="72642"/>
                        </a:cubicBezTo>
                        <a:cubicBezTo>
                          <a:pt x="15271" y="80005"/>
                          <a:pt x="27618" y="80068"/>
                          <a:pt x="35777" y="72788"/>
                        </a:cubicBezTo>
                        <a:cubicBezTo>
                          <a:pt x="41777" y="82288"/>
                          <a:pt x="54348" y="85129"/>
                          <a:pt x="63855" y="79133"/>
                        </a:cubicBezTo>
                        <a:cubicBezTo>
                          <a:pt x="72640" y="73593"/>
                          <a:pt x="75841" y="62331"/>
                          <a:pt x="71280" y="53004"/>
                        </a:cubicBezTo>
                        <a:cubicBezTo>
                          <a:pt x="81845" y="46994"/>
                          <a:pt x="85534" y="33565"/>
                          <a:pt x="79519" y="23008"/>
                        </a:cubicBezTo>
                        <a:cubicBezTo>
                          <a:pt x="74836" y="14788"/>
                          <a:pt x="65417" y="10480"/>
                          <a:pt x="56129" y="12311"/>
                        </a:cubicBezTo>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40"/>
                  <p:cNvSpPr/>
                  <p:nvPr/>
                </p:nvSpPr>
                <p:spPr>
                  <a:xfrm>
                    <a:off x="5649499" y="3190179"/>
                    <a:ext cx="23314" cy="23296"/>
                  </a:xfrm>
                  <a:custGeom>
                    <a:avLst/>
                    <a:gdLst/>
                    <a:ahLst/>
                    <a:cxnLst/>
                    <a:rect l="l" t="t" r="r" b="b"/>
                    <a:pathLst>
                      <a:path w="23314" h="23296" extrusionOk="0">
                        <a:moveTo>
                          <a:pt x="23536" y="11647"/>
                        </a:moveTo>
                        <a:cubicBezTo>
                          <a:pt x="23536" y="18080"/>
                          <a:pt x="18316" y="23295"/>
                          <a:pt x="11878" y="23295"/>
                        </a:cubicBezTo>
                        <a:cubicBezTo>
                          <a:pt x="5440" y="23295"/>
                          <a:pt x="221" y="18080"/>
                          <a:pt x="221" y="11646"/>
                        </a:cubicBezTo>
                        <a:cubicBezTo>
                          <a:pt x="221" y="5213"/>
                          <a:pt x="5440" y="-2"/>
                          <a:pt x="11878" y="-2"/>
                        </a:cubicBezTo>
                        <a:cubicBezTo>
                          <a:pt x="18316" y="-2"/>
                          <a:pt x="23536" y="5213"/>
                          <a:pt x="23536" y="11647"/>
                        </a:cubicBezTo>
                        <a:cubicBezTo>
                          <a:pt x="23536" y="11647"/>
                          <a:pt x="23536" y="11647"/>
                          <a:pt x="23536" y="1164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09" name="Google Shape;809;p40"/>
                <p:cNvGrpSpPr/>
                <p:nvPr/>
              </p:nvGrpSpPr>
              <p:grpSpPr>
                <a:xfrm>
                  <a:off x="5515714" y="3173894"/>
                  <a:ext cx="68657" cy="68733"/>
                  <a:chOff x="5515714" y="3173894"/>
                  <a:chExt cx="68657" cy="68733"/>
                </a:xfrm>
              </p:grpSpPr>
              <p:sp>
                <p:nvSpPr>
                  <p:cNvPr id="810" name="Google Shape;810;p40"/>
                  <p:cNvSpPr/>
                  <p:nvPr/>
                </p:nvSpPr>
                <p:spPr>
                  <a:xfrm>
                    <a:off x="5515714" y="3173894"/>
                    <a:ext cx="68657" cy="68733"/>
                  </a:xfrm>
                  <a:custGeom>
                    <a:avLst/>
                    <a:gdLst/>
                    <a:ahLst/>
                    <a:cxnLst/>
                    <a:rect l="l" t="t" r="r" b="b"/>
                    <a:pathLst>
                      <a:path w="68657" h="68733" extrusionOk="0">
                        <a:moveTo>
                          <a:pt x="45813" y="11233"/>
                        </a:moveTo>
                        <a:cubicBezTo>
                          <a:pt x="44121" y="3522"/>
                          <a:pt x="36493" y="-1358"/>
                          <a:pt x="28776" y="333"/>
                        </a:cubicBezTo>
                        <a:cubicBezTo>
                          <a:pt x="22780" y="1647"/>
                          <a:pt x="18291" y="6638"/>
                          <a:pt x="17621" y="12735"/>
                        </a:cubicBezTo>
                        <a:cubicBezTo>
                          <a:pt x="10529" y="10641"/>
                          <a:pt x="3080" y="14687"/>
                          <a:pt x="983" y="21774"/>
                        </a:cubicBezTo>
                        <a:cubicBezTo>
                          <a:pt x="-480" y="26721"/>
                          <a:pt x="1033" y="32068"/>
                          <a:pt x="4873" y="35518"/>
                        </a:cubicBezTo>
                        <a:cubicBezTo>
                          <a:pt x="-1760" y="42789"/>
                          <a:pt x="-1237" y="54057"/>
                          <a:pt x="6040" y="60684"/>
                        </a:cubicBezTo>
                        <a:cubicBezTo>
                          <a:pt x="12794" y="66835"/>
                          <a:pt x="23108" y="66888"/>
                          <a:pt x="29924" y="60806"/>
                        </a:cubicBezTo>
                        <a:cubicBezTo>
                          <a:pt x="34936" y="68742"/>
                          <a:pt x="45438" y="71116"/>
                          <a:pt x="53380" y="66107"/>
                        </a:cubicBezTo>
                        <a:cubicBezTo>
                          <a:pt x="60720" y="61479"/>
                          <a:pt x="63394" y="52070"/>
                          <a:pt x="59584" y="44279"/>
                        </a:cubicBezTo>
                        <a:cubicBezTo>
                          <a:pt x="68410" y="39258"/>
                          <a:pt x="71491" y="28039"/>
                          <a:pt x="66467" y="19220"/>
                        </a:cubicBezTo>
                        <a:cubicBezTo>
                          <a:pt x="62554" y="12353"/>
                          <a:pt x="54685" y="8754"/>
                          <a:pt x="46927" y="10284"/>
                        </a:cubicBezTo>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40"/>
                  <p:cNvSpPr/>
                  <p:nvPr/>
                </p:nvSpPr>
                <p:spPr>
                  <a:xfrm>
                    <a:off x="5539658" y="3198704"/>
                    <a:ext cx="19477" cy="19461"/>
                  </a:xfrm>
                  <a:custGeom>
                    <a:avLst/>
                    <a:gdLst/>
                    <a:ahLst/>
                    <a:cxnLst/>
                    <a:rect l="l" t="t" r="r" b="b"/>
                    <a:pathLst>
                      <a:path w="19477" h="19461" extrusionOk="0">
                        <a:moveTo>
                          <a:pt x="19698" y="9729"/>
                        </a:moveTo>
                        <a:cubicBezTo>
                          <a:pt x="19698" y="15104"/>
                          <a:pt x="15338" y="19460"/>
                          <a:pt x="9960" y="19460"/>
                        </a:cubicBezTo>
                        <a:cubicBezTo>
                          <a:pt x="4581" y="19460"/>
                          <a:pt x="221" y="15103"/>
                          <a:pt x="221" y="9729"/>
                        </a:cubicBezTo>
                        <a:cubicBezTo>
                          <a:pt x="221" y="4355"/>
                          <a:pt x="4581" y="-2"/>
                          <a:pt x="9960" y="-2"/>
                        </a:cubicBezTo>
                        <a:cubicBezTo>
                          <a:pt x="15338" y="-2"/>
                          <a:pt x="19698" y="4355"/>
                          <a:pt x="19698" y="972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12" name="Google Shape;812;p40"/>
                <p:cNvGrpSpPr/>
                <p:nvPr/>
              </p:nvGrpSpPr>
              <p:grpSpPr>
                <a:xfrm>
                  <a:off x="5562912" y="3092186"/>
                  <a:ext cx="68657" cy="68733"/>
                  <a:chOff x="5562912" y="3092186"/>
                  <a:chExt cx="68657" cy="68733"/>
                </a:xfrm>
              </p:grpSpPr>
              <p:sp>
                <p:nvSpPr>
                  <p:cNvPr id="813" name="Google Shape;813;p40"/>
                  <p:cNvSpPr/>
                  <p:nvPr/>
                </p:nvSpPr>
                <p:spPr>
                  <a:xfrm>
                    <a:off x="5562912" y="3092186"/>
                    <a:ext cx="68657" cy="68733"/>
                  </a:xfrm>
                  <a:custGeom>
                    <a:avLst/>
                    <a:gdLst/>
                    <a:ahLst/>
                    <a:cxnLst/>
                    <a:rect l="l" t="t" r="r" b="b"/>
                    <a:pathLst>
                      <a:path w="68657" h="68733" extrusionOk="0">
                        <a:moveTo>
                          <a:pt x="45813" y="11233"/>
                        </a:moveTo>
                        <a:cubicBezTo>
                          <a:pt x="44121" y="3522"/>
                          <a:pt x="36493" y="-1358"/>
                          <a:pt x="28776" y="333"/>
                        </a:cubicBezTo>
                        <a:cubicBezTo>
                          <a:pt x="22779" y="1647"/>
                          <a:pt x="18290" y="6638"/>
                          <a:pt x="17621" y="12735"/>
                        </a:cubicBezTo>
                        <a:cubicBezTo>
                          <a:pt x="10529" y="10641"/>
                          <a:pt x="3080" y="14687"/>
                          <a:pt x="983" y="21774"/>
                        </a:cubicBezTo>
                        <a:cubicBezTo>
                          <a:pt x="-480" y="26721"/>
                          <a:pt x="1033" y="32068"/>
                          <a:pt x="4873" y="35518"/>
                        </a:cubicBezTo>
                        <a:cubicBezTo>
                          <a:pt x="-1760" y="42789"/>
                          <a:pt x="-1237" y="54057"/>
                          <a:pt x="6040" y="60684"/>
                        </a:cubicBezTo>
                        <a:cubicBezTo>
                          <a:pt x="12794" y="66835"/>
                          <a:pt x="23108" y="66887"/>
                          <a:pt x="29924" y="60806"/>
                        </a:cubicBezTo>
                        <a:cubicBezTo>
                          <a:pt x="34937" y="68742"/>
                          <a:pt x="45438" y="71115"/>
                          <a:pt x="53381" y="66107"/>
                        </a:cubicBezTo>
                        <a:cubicBezTo>
                          <a:pt x="60720" y="61478"/>
                          <a:pt x="63394" y="52070"/>
                          <a:pt x="59584" y="44278"/>
                        </a:cubicBezTo>
                        <a:cubicBezTo>
                          <a:pt x="68410" y="39258"/>
                          <a:pt x="71491" y="28039"/>
                          <a:pt x="66467" y="19220"/>
                        </a:cubicBezTo>
                        <a:cubicBezTo>
                          <a:pt x="62554" y="12352"/>
                          <a:pt x="54685" y="8754"/>
                          <a:pt x="46926" y="10284"/>
                        </a:cubicBez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4" name="Google Shape;814;p40"/>
                  <p:cNvSpPr/>
                  <p:nvPr/>
                </p:nvSpPr>
                <p:spPr>
                  <a:xfrm>
                    <a:off x="5586856" y="3116996"/>
                    <a:ext cx="19477" cy="19461"/>
                  </a:xfrm>
                  <a:custGeom>
                    <a:avLst/>
                    <a:gdLst/>
                    <a:ahLst/>
                    <a:cxnLst/>
                    <a:rect l="l" t="t" r="r" b="b"/>
                    <a:pathLst>
                      <a:path w="19477" h="19461" extrusionOk="0">
                        <a:moveTo>
                          <a:pt x="19698" y="9729"/>
                        </a:moveTo>
                        <a:cubicBezTo>
                          <a:pt x="19698" y="15104"/>
                          <a:pt x="15338" y="19460"/>
                          <a:pt x="9960" y="19460"/>
                        </a:cubicBezTo>
                        <a:cubicBezTo>
                          <a:pt x="4581" y="19460"/>
                          <a:pt x="221" y="15103"/>
                          <a:pt x="221" y="9729"/>
                        </a:cubicBezTo>
                        <a:cubicBezTo>
                          <a:pt x="221" y="4355"/>
                          <a:pt x="4581" y="-2"/>
                          <a:pt x="9960" y="-2"/>
                        </a:cubicBezTo>
                        <a:cubicBezTo>
                          <a:pt x="15338" y="-2"/>
                          <a:pt x="19698" y="4355"/>
                          <a:pt x="19698" y="972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15" name="Google Shape;815;p40"/>
                <p:cNvSpPr/>
                <p:nvPr/>
              </p:nvSpPr>
              <p:spPr>
                <a:xfrm>
                  <a:off x="5495945" y="3239885"/>
                  <a:ext cx="26213" cy="21632"/>
                </a:xfrm>
                <a:custGeom>
                  <a:avLst/>
                  <a:gdLst/>
                  <a:ahLst/>
                  <a:cxnLst/>
                  <a:rect l="l" t="t" r="r" b="b"/>
                  <a:pathLst>
                    <a:path w="26213" h="21632" extrusionOk="0">
                      <a:moveTo>
                        <a:pt x="221" y="21065"/>
                      </a:moveTo>
                      <a:cubicBezTo>
                        <a:pt x="194" y="9457"/>
                        <a:pt x="9591" y="25"/>
                        <a:pt x="21208" y="-2"/>
                      </a:cubicBezTo>
                      <a:cubicBezTo>
                        <a:pt x="22970" y="-6"/>
                        <a:pt x="24726" y="212"/>
                        <a:pt x="26435" y="645"/>
                      </a:cubicBezTo>
                      <a:cubicBezTo>
                        <a:pt x="26343" y="7101"/>
                        <a:pt x="23470" y="13204"/>
                        <a:pt x="18551" y="17390"/>
                      </a:cubicBezTo>
                      <a:cubicBezTo>
                        <a:pt x="13244" y="21168"/>
                        <a:pt x="6576" y="22505"/>
                        <a:pt x="222" y="21065"/>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40"/>
                <p:cNvSpPr/>
                <p:nvPr/>
              </p:nvSpPr>
              <p:spPr>
                <a:xfrm>
                  <a:off x="5523588" y="3125542"/>
                  <a:ext cx="14245" cy="21066"/>
                </a:xfrm>
                <a:custGeom>
                  <a:avLst/>
                  <a:gdLst/>
                  <a:ahLst/>
                  <a:cxnLst/>
                  <a:rect l="l" t="t" r="r" b="b"/>
                  <a:pathLst>
                    <a:path w="14245" h="21066" extrusionOk="0">
                      <a:moveTo>
                        <a:pt x="13337" y="21065"/>
                      </a:moveTo>
                      <a:cubicBezTo>
                        <a:pt x="4960" y="19842"/>
                        <a:pt x="-840" y="12065"/>
                        <a:pt x="384" y="3694"/>
                      </a:cubicBezTo>
                      <a:cubicBezTo>
                        <a:pt x="570" y="2424"/>
                        <a:pt x="914" y="1183"/>
                        <a:pt x="1410" y="-2"/>
                      </a:cubicBezTo>
                      <a:cubicBezTo>
                        <a:pt x="6058" y="755"/>
                        <a:pt x="10153" y="3478"/>
                        <a:pt x="12647" y="7469"/>
                      </a:cubicBezTo>
                      <a:cubicBezTo>
                        <a:pt x="14804" y="11696"/>
                        <a:pt x="15055" y="16641"/>
                        <a:pt x="13337" y="21065"/>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17" name="Google Shape;817;p40"/>
                <p:cNvGrpSpPr/>
                <p:nvPr/>
              </p:nvGrpSpPr>
              <p:grpSpPr>
                <a:xfrm>
                  <a:off x="5518124" y="3253833"/>
                  <a:ext cx="169061" cy="109368"/>
                  <a:chOff x="5518124" y="3253833"/>
                  <a:chExt cx="169061" cy="109368"/>
                </a:xfrm>
              </p:grpSpPr>
              <p:sp>
                <p:nvSpPr>
                  <p:cNvPr id="818" name="Google Shape;818;p40"/>
                  <p:cNvSpPr/>
                  <p:nvPr/>
                </p:nvSpPr>
                <p:spPr>
                  <a:xfrm>
                    <a:off x="5518668" y="3253833"/>
                    <a:ext cx="167222" cy="31332"/>
                  </a:xfrm>
                  <a:custGeom>
                    <a:avLst/>
                    <a:gdLst/>
                    <a:ahLst/>
                    <a:cxnLst/>
                    <a:rect l="l" t="t" r="r" b="b"/>
                    <a:pathLst>
                      <a:path w="167222" h="31332" extrusionOk="0">
                        <a:moveTo>
                          <a:pt x="0" y="0"/>
                        </a:moveTo>
                        <a:lnTo>
                          <a:pt x="167222" y="0"/>
                        </a:lnTo>
                        <a:lnTo>
                          <a:pt x="167222" y="31333"/>
                        </a:lnTo>
                        <a:lnTo>
                          <a:pt x="0" y="3133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40"/>
                  <p:cNvSpPr/>
                  <p:nvPr/>
                </p:nvSpPr>
                <p:spPr>
                  <a:xfrm>
                    <a:off x="5535098" y="3273580"/>
                    <a:ext cx="135112" cy="89621"/>
                  </a:xfrm>
                  <a:custGeom>
                    <a:avLst/>
                    <a:gdLst/>
                    <a:ahLst/>
                    <a:cxnLst/>
                    <a:rect l="l" t="t" r="r" b="b"/>
                    <a:pathLst>
                      <a:path w="135112" h="89621" extrusionOk="0">
                        <a:moveTo>
                          <a:pt x="221" y="-2"/>
                        </a:moveTo>
                        <a:cubicBezTo>
                          <a:pt x="981" y="2277"/>
                          <a:pt x="9917" y="89620"/>
                          <a:pt x="9917" y="89620"/>
                        </a:cubicBezTo>
                        <a:lnTo>
                          <a:pt x="123933" y="89620"/>
                        </a:lnTo>
                        <a:lnTo>
                          <a:pt x="135334" y="-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40"/>
                  <p:cNvSpPr/>
                  <p:nvPr/>
                </p:nvSpPr>
                <p:spPr>
                  <a:xfrm>
                    <a:off x="5518124" y="3285779"/>
                    <a:ext cx="169061" cy="3460"/>
                  </a:xfrm>
                  <a:custGeom>
                    <a:avLst/>
                    <a:gdLst/>
                    <a:ahLst/>
                    <a:cxnLst/>
                    <a:rect l="l" t="t" r="r" b="b"/>
                    <a:pathLst>
                      <a:path w="169061" h="3460" extrusionOk="0">
                        <a:moveTo>
                          <a:pt x="221" y="-2"/>
                        </a:moveTo>
                        <a:lnTo>
                          <a:pt x="169282"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821" name="Google Shape;821;p40"/>
            <p:cNvGrpSpPr/>
            <p:nvPr/>
          </p:nvGrpSpPr>
          <p:grpSpPr>
            <a:xfrm>
              <a:off x="5606706" y="1142087"/>
              <a:ext cx="1365244" cy="750962"/>
              <a:chOff x="5639444" y="989500"/>
              <a:chExt cx="1425247" cy="783967"/>
            </a:xfrm>
          </p:grpSpPr>
          <p:grpSp>
            <p:nvGrpSpPr>
              <p:cNvPr id="822" name="Google Shape;822;p40"/>
              <p:cNvGrpSpPr/>
              <p:nvPr/>
            </p:nvGrpSpPr>
            <p:grpSpPr>
              <a:xfrm>
                <a:off x="5639444" y="989500"/>
                <a:ext cx="697751" cy="697200"/>
                <a:chOff x="5232743" y="1932278"/>
                <a:chExt cx="272644" cy="272429"/>
              </a:xfrm>
            </p:grpSpPr>
            <p:sp>
              <p:nvSpPr>
                <p:cNvPr id="823" name="Google Shape;823;p40"/>
                <p:cNvSpPr/>
                <p:nvPr/>
              </p:nvSpPr>
              <p:spPr>
                <a:xfrm>
                  <a:off x="5232743" y="1932278"/>
                  <a:ext cx="272644" cy="272429"/>
                </a:xfrm>
                <a:custGeom>
                  <a:avLst/>
                  <a:gdLst/>
                  <a:ahLst/>
                  <a:cxnLst/>
                  <a:rect l="l" t="t" r="r" b="b"/>
                  <a:pathLst>
                    <a:path w="272644" h="272429" extrusionOk="0">
                      <a:moveTo>
                        <a:pt x="0" y="0"/>
                      </a:moveTo>
                      <a:lnTo>
                        <a:pt x="272645" y="0"/>
                      </a:lnTo>
                      <a:lnTo>
                        <a:pt x="272645" y="272430"/>
                      </a:lnTo>
                      <a:lnTo>
                        <a:pt x="0" y="272430"/>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40"/>
                <p:cNvSpPr/>
                <p:nvPr/>
              </p:nvSpPr>
              <p:spPr>
                <a:xfrm>
                  <a:off x="5311887" y="2011360"/>
                  <a:ext cx="114355" cy="114264"/>
                </a:xfrm>
                <a:custGeom>
                  <a:avLst/>
                  <a:gdLst/>
                  <a:ahLst/>
                  <a:cxnLst/>
                  <a:rect l="l" t="t" r="r" b="b"/>
                  <a:pathLst>
                    <a:path w="114355" h="114264" extrusionOk="0">
                      <a:moveTo>
                        <a:pt x="0" y="0"/>
                      </a:moveTo>
                      <a:lnTo>
                        <a:pt x="114355" y="0"/>
                      </a:lnTo>
                      <a:lnTo>
                        <a:pt x="114355" y="114265"/>
                      </a:lnTo>
                      <a:lnTo>
                        <a:pt x="0" y="114265"/>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5" name="Google Shape;825;p40"/>
              <p:cNvGrpSpPr/>
              <p:nvPr/>
            </p:nvGrpSpPr>
            <p:grpSpPr>
              <a:xfrm>
                <a:off x="6584723" y="1293878"/>
                <a:ext cx="479968" cy="479589"/>
                <a:chOff x="5602108" y="2051213"/>
                <a:chExt cx="187546" cy="187398"/>
              </a:xfrm>
            </p:grpSpPr>
            <p:sp>
              <p:nvSpPr>
                <p:cNvPr id="826" name="Google Shape;826;p40"/>
                <p:cNvSpPr/>
                <p:nvPr/>
              </p:nvSpPr>
              <p:spPr>
                <a:xfrm>
                  <a:off x="5602108" y="2051213"/>
                  <a:ext cx="187546" cy="187398"/>
                </a:xfrm>
                <a:custGeom>
                  <a:avLst/>
                  <a:gdLst/>
                  <a:ahLst/>
                  <a:cxnLst/>
                  <a:rect l="l" t="t" r="r" b="b"/>
                  <a:pathLst>
                    <a:path w="187546" h="187398" extrusionOk="0">
                      <a:moveTo>
                        <a:pt x="0" y="0"/>
                      </a:moveTo>
                      <a:lnTo>
                        <a:pt x="187546" y="0"/>
                      </a:lnTo>
                      <a:lnTo>
                        <a:pt x="187546" y="187398"/>
                      </a:lnTo>
                      <a:lnTo>
                        <a:pt x="0" y="187398"/>
                      </a:lnTo>
                      <a:close/>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40"/>
                <p:cNvSpPr/>
                <p:nvPr/>
              </p:nvSpPr>
              <p:spPr>
                <a:xfrm>
                  <a:off x="5656549" y="2105611"/>
                  <a:ext cx="78662" cy="78600"/>
                </a:xfrm>
                <a:custGeom>
                  <a:avLst/>
                  <a:gdLst/>
                  <a:ahLst/>
                  <a:cxnLst/>
                  <a:rect l="l" t="t" r="r" b="b"/>
                  <a:pathLst>
                    <a:path w="78662" h="78600" extrusionOk="0">
                      <a:moveTo>
                        <a:pt x="0" y="0"/>
                      </a:moveTo>
                      <a:lnTo>
                        <a:pt x="78662" y="0"/>
                      </a:lnTo>
                      <a:lnTo>
                        <a:pt x="78662" y="78600"/>
                      </a:lnTo>
                      <a:lnTo>
                        <a:pt x="0" y="7860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28" name="Google Shape;828;p40"/>
            <p:cNvGrpSpPr/>
            <p:nvPr/>
          </p:nvGrpSpPr>
          <p:grpSpPr>
            <a:xfrm>
              <a:off x="6461993" y="1383450"/>
              <a:ext cx="1865260" cy="3226605"/>
              <a:chOff x="6532321" y="1241471"/>
              <a:chExt cx="1947239" cy="3368415"/>
            </a:xfrm>
          </p:grpSpPr>
          <p:sp>
            <p:nvSpPr>
              <p:cNvPr id="829" name="Google Shape;829;p40"/>
              <p:cNvSpPr/>
              <p:nvPr/>
            </p:nvSpPr>
            <p:spPr>
              <a:xfrm>
                <a:off x="7651135" y="2249532"/>
                <a:ext cx="465567" cy="104614"/>
              </a:xfrm>
              <a:custGeom>
                <a:avLst/>
                <a:gdLst/>
                <a:ahLst/>
                <a:cxnLst/>
                <a:rect l="l" t="t" r="r" b="b"/>
                <a:pathLst>
                  <a:path w="181862" h="40865" extrusionOk="0">
                    <a:moveTo>
                      <a:pt x="5577" y="12393"/>
                    </a:moveTo>
                    <a:lnTo>
                      <a:pt x="221" y="18585"/>
                    </a:lnTo>
                    <a:cubicBezTo>
                      <a:pt x="221" y="18585"/>
                      <a:pt x="161807" y="41255"/>
                      <a:pt x="162998" y="40859"/>
                    </a:cubicBezTo>
                    <a:cubicBezTo>
                      <a:pt x="164189" y="40462"/>
                      <a:pt x="182084" y="18585"/>
                      <a:pt x="182084" y="18585"/>
                    </a:cubicBezTo>
                    <a:lnTo>
                      <a:pt x="166175" y="-2"/>
                    </a:lnTo>
                    <a:close/>
                  </a:path>
                </a:pathLst>
              </a:custGeom>
              <a:solidFill>
                <a:srgbClr val="922D1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30" name="Google Shape;830;p40"/>
              <p:cNvGrpSpPr/>
              <p:nvPr/>
            </p:nvGrpSpPr>
            <p:grpSpPr>
              <a:xfrm>
                <a:off x="7431518" y="3103440"/>
                <a:ext cx="433122" cy="483382"/>
                <a:chOff x="5932991" y="2758294"/>
                <a:chExt cx="169241" cy="188880"/>
              </a:xfrm>
            </p:grpSpPr>
            <p:sp>
              <p:nvSpPr>
                <p:cNvPr id="831" name="Google Shape;831;p40"/>
                <p:cNvSpPr/>
                <p:nvPr/>
              </p:nvSpPr>
              <p:spPr>
                <a:xfrm>
                  <a:off x="5932991" y="2758294"/>
                  <a:ext cx="169179" cy="188880"/>
                </a:xfrm>
                <a:custGeom>
                  <a:avLst/>
                  <a:gdLst/>
                  <a:ahLst/>
                  <a:cxnLst/>
                  <a:rect l="l" t="t" r="r" b="b"/>
                  <a:pathLst>
                    <a:path w="169179" h="188880" extrusionOk="0">
                      <a:moveTo>
                        <a:pt x="123160" y="588"/>
                      </a:moveTo>
                      <a:lnTo>
                        <a:pt x="71135" y="14914"/>
                      </a:lnTo>
                      <a:lnTo>
                        <a:pt x="71135" y="14914"/>
                      </a:lnTo>
                      <a:lnTo>
                        <a:pt x="18177" y="6313"/>
                      </a:lnTo>
                      <a:lnTo>
                        <a:pt x="221" y="86453"/>
                      </a:lnTo>
                      <a:lnTo>
                        <a:pt x="67470" y="88677"/>
                      </a:lnTo>
                      <a:cubicBezTo>
                        <a:pt x="75509" y="99964"/>
                        <a:pt x="99070" y="140040"/>
                        <a:pt x="112570" y="164286"/>
                      </a:cubicBezTo>
                      <a:cubicBezTo>
                        <a:pt x="126859" y="189948"/>
                        <a:pt x="148575" y="188872"/>
                        <a:pt x="148575" y="188872"/>
                      </a:cubicBezTo>
                      <a:cubicBezTo>
                        <a:pt x="167352" y="182846"/>
                        <a:pt x="169130" y="168557"/>
                        <a:pt x="169368" y="161996"/>
                      </a:cubicBezTo>
                      <a:cubicBezTo>
                        <a:pt x="170047" y="143101"/>
                        <a:pt x="160156" y="128412"/>
                        <a:pt x="153707" y="110636"/>
                      </a:cubicBezTo>
                      <a:cubicBezTo>
                        <a:pt x="150087" y="100661"/>
                        <a:pt x="145337" y="90838"/>
                        <a:pt x="144663" y="80249"/>
                      </a:cubicBezTo>
                      <a:cubicBezTo>
                        <a:pt x="143624" y="63943"/>
                        <a:pt x="151897" y="50685"/>
                        <a:pt x="155280" y="34700"/>
                      </a:cubicBezTo>
                      <a:cubicBezTo>
                        <a:pt x="157295" y="26568"/>
                        <a:pt x="155795" y="17964"/>
                        <a:pt x="151149" y="10990"/>
                      </a:cubicBezTo>
                      <a:cubicBezTo>
                        <a:pt x="147473" y="4658"/>
                        <a:pt x="135711" y="-2052"/>
                        <a:pt x="123160" y="588"/>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40"/>
                <p:cNvSpPr/>
                <p:nvPr/>
              </p:nvSpPr>
              <p:spPr>
                <a:xfrm>
                  <a:off x="6051274" y="2902541"/>
                  <a:ext cx="50958" cy="30722"/>
                </a:xfrm>
                <a:custGeom>
                  <a:avLst/>
                  <a:gdLst/>
                  <a:ahLst/>
                  <a:cxnLst/>
                  <a:rect l="l" t="t" r="r" b="b"/>
                  <a:pathLst>
                    <a:path w="50958" h="30722" extrusionOk="0">
                      <a:moveTo>
                        <a:pt x="221" y="30721"/>
                      </a:moveTo>
                      <a:cubicBezTo>
                        <a:pt x="1570" y="19452"/>
                        <a:pt x="8481" y="9607"/>
                        <a:pt x="18626" y="4503"/>
                      </a:cubicBezTo>
                      <a:cubicBezTo>
                        <a:pt x="28766" y="-414"/>
                        <a:pt x="40386" y="-1343"/>
                        <a:pt x="51180" y="1901"/>
                      </a:cubicBezTo>
                    </a:path>
                  </a:pathLst>
                </a:custGeom>
                <a:solidFill>
                  <a:schemeClr val="accent5"/>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40"/>
                <p:cNvSpPr/>
                <p:nvPr/>
              </p:nvSpPr>
              <p:spPr>
                <a:xfrm>
                  <a:off x="6034615" y="2764331"/>
                  <a:ext cx="43925" cy="55698"/>
                </a:xfrm>
                <a:custGeom>
                  <a:avLst/>
                  <a:gdLst/>
                  <a:ahLst/>
                  <a:cxnLst/>
                  <a:rect l="l" t="t" r="r" b="b"/>
                  <a:pathLst>
                    <a:path w="43925" h="55698" extrusionOk="0">
                      <a:moveTo>
                        <a:pt x="44146" y="55697"/>
                      </a:moveTo>
                      <a:cubicBezTo>
                        <a:pt x="18813" y="48842"/>
                        <a:pt x="967" y="26212"/>
                        <a:pt x="221" y="-2"/>
                      </a:cubicBezTo>
                    </a:path>
                  </a:pathLst>
                </a:custGeom>
                <a:solidFill>
                  <a:schemeClr val="accent5"/>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34" name="Google Shape;834;p40"/>
              <p:cNvGrpSpPr/>
              <p:nvPr/>
            </p:nvGrpSpPr>
            <p:grpSpPr>
              <a:xfrm>
                <a:off x="7728273" y="4158122"/>
                <a:ext cx="457953" cy="381561"/>
                <a:chOff x="6048947" y="3170408"/>
                <a:chExt cx="178944" cy="149094"/>
              </a:xfrm>
            </p:grpSpPr>
            <p:sp>
              <p:nvSpPr>
                <p:cNvPr id="835" name="Google Shape;835;p40"/>
                <p:cNvSpPr/>
                <p:nvPr/>
              </p:nvSpPr>
              <p:spPr>
                <a:xfrm>
                  <a:off x="6048947" y="3170408"/>
                  <a:ext cx="178944" cy="149094"/>
                </a:xfrm>
                <a:custGeom>
                  <a:avLst/>
                  <a:gdLst/>
                  <a:ahLst/>
                  <a:cxnLst/>
                  <a:rect l="l" t="t" r="r" b="b"/>
                  <a:pathLst>
                    <a:path w="178944" h="149094" extrusionOk="0">
                      <a:moveTo>
                        <a:pt x="534" y="120857"/>
                      </a:moveTo>
                      <a:lnTo>
                        <a:pt x="16233" y="64810"/>
                      </a:lnTo>
                      <a:lnTo>
                        <a:pt x="16233" y="64810"/>
                      </a:lnTo>
                      <a:lnTo>
                        <a:pt x="19432" y="7346"/>
                      </a:lnTo>
                      <a:lnTo>
                        <a:pt x="88062" y="-2"/>
                      </a:lnTo>
                      <a:lnTo>
                        <a:pt x="83409" y="58145"/>
                      </a:lnTo>
                      <a:cubicBezTo>
                        <a:pt x="94075" y="64963"/>
                        <a:pt x="131725" y="84632"/>
                        <a:pt x="154468" y="95845"/>
                      </a:cubicBezTo>
                      <a:cubicBezTo>
                        <a:pt x="178541" y="107713"/>
                        <a:pt x="178537" y="119517"/>
                        <a:pt x="178537" y="119517"/>
                      </a:cubicBezTo>
                      <a:cubicBezTo>
                        <a:pt x="183164" y="138621"/>
                        <a:pt x="160917" y="147207"/>
                        <a:pt x="154938" y="147719"/>
                      </a:cubicBezTo>
                      <a:cubicBezTo>
                        <a:pt x="137719" y="149191"/>
                        <a:pt x="20228" y="150506"/>
                        <a:pt x="11292" y="145900"/>
                      </a:cubicBezTo>
                      <a:cubicBezTo>
                        <a:pt x="5346" y="142834"/>
                        <a:pt x="-1310" y="132415"/>
                        <a:pt x="534" y="12085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40"/>
                <p:cNvSpPr/>
                <p:nvPr/>
              </p:nvSpPr>
              <p:spPr>
                <a:xfrm>
                  <a:off x="6186830" y="3271181"/>
                  <a:ext cx="26383" cy="47748"/>
                </a:xfrm>
                <a:custGeom>
                  <a:avLst/>
                  <a:gdLst/>
                  <a:ahLst/>
                  <a:cxnLst/>
                  <a:rect l="l" t="t" r="r" b="b"/>
                  <a:pathLst>
                    <a:path w="26383" h="47748" extrusionOk="0">
                      <a:moveTo>
                        <a:pt x="26605" y="-2"/>
                      </a:moveTo>
                      <a:cubicBezTo>
                        <a:pt x="16377" y="1736"/>
                        <a:pt x="7702" y="8479"/>
                        <a:pt x="3500" y="17957"/>
                      </a:cubicBezTo>
                      <a:cubicBezTo>
                        <a:pt x="-533" y="27422"/>
                        <a:pt x="-857" y="38055"/>
                        <a:pt x="2591" y="47747"/>
                      </a:cubicBezTo>
                    </a:path>
                  </a:pathLst>
                </a:custGeom>
                <a:solidFill>
                  <a:schemeClr val="accent5"/>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40"/>
                <p:cNvSpPr/>
                <p:nvPr/>
              </p:nvSpPr>
              <p:spPr>
                <a:xfrm>
                  <a:off x="6058238" y="3276285"/>
                  <a:ext cx="52828" cy="37538"/>
                </a:xfrm>
                <a:custGeom>
                  <a:avLst/>
                  <a:gdLst/>
                  <a:ahLst/>
                  <a:cxnLst/>
                  <a:rect l="l" t="t" r="r" b="b"/>
                  <a:pathLst>
                    <a:path w="52828" h="37538" extrusionOk="0">
                      <a:moveTo>
                        <a:pt x="53050" y="37537"/>
                      </a:moveTo>
                      <a:cubicBezTo>
                        <a:pt x="45650" y="14755"/>
                        <a:pt x="24186" y="-492"/>
                        <a:pt x="221" y="10"/>
                      </a:cubicBezTo>
                    </a:path>
                  </a:pathLst>
                </a:custGeom>
                <a:solidFill>
                  <a:schemeClr val="accent5"/>
                </a:solid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38" name="Google Shape;838;p40"/>
              <p:cNvSpPr/>
              <p:nvPr/>
            </p:nvSpPr>
            <p:spPr>
              <a:xfrm>
                <a:off x="7765735" y="2297102"/>
                <a:ext cx="532654" cy="1932306"/>
              </a:xfrm>
              <a:custGeom>
                <a:avLst/>
                <a:gdLst/>
                <a:ahLst/>
                <a:cxnLst/>
                <a:rect l="l" t="t" r="r" b="b"/>
                <a:pathLst>
                  <a:path w="208068" h="754807" extrusionOk="0">
                    <a:moveTo>
                      <a:pt x="137306" y="-2"/>
                    </a:moveTo>
                    <a:cubicBezTo>
                      <a:pt x="137306" y="-2"/>
                      <a:pt x="154404" y="24038"/>
                      <a:pt x="159550" y="33121"/>
                    </a:cubicBezTo>
                    <a:cubicBezTo>
                      <a:pt x="163135" y="39450"/>
                      <a:pt x="189798" y="62712"/>
                      <a:pt x="201115" y="114541"/>
                    </a:cubicBezTo>
                    <a:cubicBezTo>
                      <a:pt x="219015" y="196518"/>
                      <a:pt x="198690" y="274583"/>
                      <a:pt x="191231" y="293959"/>
                    </a:cubicBezTo>
                    <a:cubicBezTo>
                      <a:pt x="183773" y="313336"/>
                      <a:pt x="142858" y="446890"/>
                      <a:pt x="134091" y="498579"/>
                    </a:cubicBezTo>
                    <a:cubicBezTo>
                      <a:pt x="127361" y="538257"/>
                      <a:pt x="129679" y="614609"/>
                      <a:pt x="124577" y="631882"/>
                    </a:cubicBezTo>
                    <a:cubicBezTo>
                      <a:pt x="113830" y="668266"/>
                      <a:pt x="78218" y="754806"/>
                      <a:pt x="78218" y="754806"/>
                    </a:cubicBezTo>
                    <a:lnTo>
                      <a:pt x="221" y="741830"/>
                    </a:lnTo>
                    <a:lnTo>
                      <a:pt x="19688" y="122551"/>
                    </a:lnTo>
                    <a:lnTo>
                      <a:pt x="33143" y="-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40"/>
              <p:cNvSpPr/>
              <p:nvPr/>
            </p:nvSpPr>
            <p:spPr>
              <a:xfrm>
                <a:off x="6867553" y="2296390"/>
                <a:ext cx="989908" cy="1031941"/>
              </a:xfrm>
              <a:custGeom>
                <a:avLst/>
                <a:gdLst/>
                <a:ahLst/>
                <a:cxnLst/>
                <a:rect l="l" t="t" r="r" b="b"/>
                <a:pathLst>
                  <a:path w="386683" h="403102" extrusionOk="0">
                    <a:moveTo>
                      <a:pt x="306393" y="276"/>
                    </a:moveTo>
                    <a:cubicBezTo>
                      <a:pt x="288348" y="-8911"/>
                      <a:pt x="21121" y="212683"/>
                      <a:pt x="5158" y="281935"/>
                    </a:cubicBezTo>
                    <a:cubicBezTo>
                      <a:pt x="-18475" y="384460"/>
                      <a:pt x="47615" y="393204"/>
                      <a:pt x="100039" y="399295"/>
                    </a:cubicBezTo>
                    <a:cubicBezTo>
                      <a:pt x="135386" y="403402"/>
                      <a:pt x="257104" y="403096"/>
                      <a:pt x="257104" y="403096"/>
                    </a:cubicBezTo>
                    <a:lnTo>
                      <a:pt x="268556" y="327013"/>
                    </a:lnTo>
                    <a:lnTo>
                      <a:pt x="141476" y="303061"/>
                    </a:lnTo>
                    <a:cubicBezTo>
                      <a:pt x="231420" y="271766"/>
                      <a:pt x="313443" y="236291"/>
                      <a:pt x="369075" y="186882"/>
                    </a:cubicBezTo>
                    <a:lnTo>
                      <a:pt x="386904" y="27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40"/>
              <p:cNvSpPr/>
              <p:nvPr/>
            </p:nvSpPr>
            <p:spPr>
              <a:xfrm>
                <a:off x="7502735" y="3103699"/>
                <a:ext cx="82237" cy="242972"/>
              </a:xfrm>
              <a:custGeom>
                <a:avLst/>
                <a:gdLst/>
                <a:ahLst/>
                <a:cxnLst/>
                <a:rect l="l" t="t" r="r" b="b"/>
                <a:pathLst>
                  <a:path w="32124" h="94911" extrusionOk="0">
                    <a:moveTo>
                      <a:pt x="11237" y="94840"/>
                    </a:moveTo>
                    <a:lnTo>
                      <a:pt x="11237" y="94840"/>
                    </a:lnTo>
                    <a:cubicBezTo>
                      <a:pt x="18001" y="95559"/>
                      <a:pt x="24069" y="90663"/>
                      <a:pt x="24789" y="83904"/>
                    </a:cubicBezTo>
                    <a:lnTo>
                      <a:pt x="32275" y="13610"/>
                    </a:lnTo>
                    <a:cubicBezTo>
                      <a:pt x="32995" y="6851"/>
                      <a:pt x="28095" y="788"/>
                      <a:pt x="21331" y="69"/>
                    </a:cubicBezTo>
                    <a:cubicBezTo>
                      <a:pt x="21331" y="69"/>
                      <a:pt x="21330" y="69"/>
                      <a:pt x="21330" y="69"/>
                    </a:cubicBezTo>
                    <a:lnTo>
                      <a:pt x="21330" y="68"/>
                    </a:lnTo>
                    <a:cubicBezTo>
                      <a:pt x="14566" y="-651"/>
                      <a:pt x="8498" y="4245"/>
                      <a:pt x="7778" y="11005"/>
                    </a:cubicBezTo>
                    <a:cubicBezTo>
                      <a:pt x="7778" y="11005"/>
                      <a:pt x="7778" y="11005"/>
                      <a:pt x="7778" y="11005"/>
                    </a:cubicBezTo>
                    <a:lnTo>
                      <a:pt x="291" y="81298"/>
                    </a:lnTo>
                    <a:cubicBezTo>
                      <a:pt x="-428" y="88058"/>
                      <a:pt x="4472" y="94120"/>
                      <a:pt x="11237" y="9484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40"/>
              <p:cNvSpPr/>
              <p:nvPr/>
            </p:nvSpPr>
            <p:spPr>
              <a:xfrm>
                <a:off x="7565141" y="3138536"/>
                <a:ext cx="19633" cy="191163"/>
              </a:xfrm>
              <a:custGeom>
                <a:avLst/>
                <a:gdLst/>
                <a:ahLst/>
                <a:cxnLst/>
                <a:rect l="l" t="t" r="r" b="b"/>
                <a:pathLst>
                  <a:path w="7669" h="74673" extrusionOk="0">
                    <a:moveTo>
                      <a:pt x="7670" y="0"/>
                    </a:moveTo>
                    <a:lnTo>
                      <a:pt x="0" y="74674"/>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40"/>
              <p:cNvSpPr/>
              <p:nvPr/>
            </p:nvSpPr>
            <p:spPr>
              <a:xfrm>
                <a:off x="7739815" y="4181883"/>
                <a:ext cx="243981" cy="71452"/>
              </a:xfrm>
              <a:custGeom>
                <a:avLst/>
                <a:gdLst/>
                <a:ahLst/>
                <a:cxnLst/>
                <a:rect l="l" t="t" r="r" b="b"/>
                <a:pathLst>
                  <a:path w="95305" h="27911" extrusionOk="0">
                    <a:moveTo>
                      <a:pt x="95513" y="16175"/>
                    </a:moveTo>
                    <a:lnTo>
                      <a:pt x="95513" y="16175"/>
                    </a:lnTo>
                    <a:cubicBezTo>
                      <a:pt x="95195" y="22965"/>
                      <a:pt x="89430" y="28212"/>
                      <a:pt x="82635" y="27896"/>
                    </a:cubicBezTo>
                    <a:lnTo>
                      <a:pt x="11965" y="24602"/>
                    </a:lnTo>
                    <a:cubicBezTo>
                      <a:pt x="5170" y="24285"/>
                      <a:pt x="-82" y="18523"/>
                      <a:pt x="235" y="11733"/>
                    </a:cubicBezTo>
                    <a:lnTo>
                      <a:pt x="235" y="11733"/>
                    </a:lnTo>
                    <a:cubicBezTo>
                      <a:pt x="552" y="4943"/>
                      <a:pt x="6318" y="-305"/>
                      <a:pt x="13113" y="12"/>
                    </a:cubicBezTo>
                    <a:lnTo>
                      <a:pt x="83782" y="3306"/>
                    </a:lnTo>
                    <a:cubicBezTo>
                      <a:pt x="90578" y="3623"/>
                      <a:pt x="95830" y="9385"/>
                      <a:pt x="95513" y="1617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40"/>
              <p:cNvSpPr/>
              <p:nvPr/>
            </p:nvSpPr>
            <p:spPr>
              <a:xfrm>
                <a:off x="7765761" y="4244850"/>
                <a:ext cx="192074" cy="9674"/>
              </a:xfrm>
              <a:custGeom>
                <a:avLst/>
                <a:gdLst/>
                <a:ahLst/>
                <a:cxnLst/>
                <a:rect l="l" t="t" r="r" b="b"/>
                <a:pathLst>
                  <a:path w="75029" h="3779" extrusionOk="0">
                    <a:moveTo>
                      <a:pt x="0" y="0"/>
                    </a:moveTo>
                    <a:lnTo>
                      <a:pt x="75030" y="3779"/>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40"/>
              <p:cNvSpPr/>
              <p:nvPr/>
            </p:nvSpPr>
            <p:spPr>
              <a:xfrm>
                <a:off x="7830503" y="2604145"/>
                <a:ext cx="184328" cy="148887"/>
              </a:xfrm>
              <a:custGeom>
                <a:avLst/>
                <a:gdLst/>
                <a:ahLst/>
                <a:cxnLst/>
                <a:rect l="l" t="t" r="r" b="b"/>
                <a:pathLst>
                  <a:path w="72003" h="58159" extrusionOk="0">
                    <a:moveTo>
                      <a:pt x="72224" y="-2"/>
                    </a:moveTo>
                    <a:cubicBezTo>
                      <a:pt x="40834" y="7867"/>
                      <a:pt x="14500" y="29138"/>
                      <a:pt x="221" y="58158"/>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40"/>
              <p:cNvSpPr/>
              <p:nvPr/>
            </p:nvSpPr>
            <p:spPr>
              <a:xfrm>
                <a:off x="7702736" y="2510508"/>
                <a:ext cx="102618" cy="249277"/>
              </a:xfrm>
              <a:custGeom>
                <a:avLst/>
                <a:gdLst/>
                <a:ahLst/>
                <a:cxnLst/>
                <a:rect l="l" t="t" r="r" b="b"/>
                <a:pathLst>
                  <a:path w="40085" h="97374" extrusionOk="0">
                    <a:moveTo>
                      <a:pt x="40306" y="97373"/>
                    </a:moveTo>
                    <a:cubicBezTo>
                      <a:pt x="38121" y="61371"/>
                      <a:pt x="24020" y="27117"/>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40"/>
              <p:cNvSpPr/>
              <p:nvPr/>
            </p:nvSpPr>
            <p:spPr>
              <a:xfrm>
                <a:off x="7024458" y="3036395"/>
                <a:ext cx="215107" cy="39219"/>
              </a:xfrm>
              <a:custGeom>
                <a:avLst/>
                <a:gdLst/>
                <a:ahLst/>
                <a:cxnLst/>
                <a:rect l="l" t="t" r="r" b="b"/>
                <a:pathLst>
                  <a:path w="84026" h="15320" extrusionOk="0">
                    <a:moveTo>
                      <a:pt x="84248" y="15319"/>
                    </a:moveTo>
                    <a:cubicBezTo>
                      <a:pt x="58932" y="347"/>
                      <a:pt x="28668" y="-3865"/>
                      <a:pt x="221" y="3626"/>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47" name="Google Shape;847;p40"/>
              <p:cNvGrpSpPr/>
              <p:nvPr/>
            </p:nvGrpSpPr>
            <p:grpSpPr>
              <a:xfrm>
                <a:off x="7207427" y="1752753"/>
                <a:ext cx="1272132" cy="615175"/>
                <a:chOff x="5845428" y="2230517"/>
                <a:chExt cx="497082" cy="240378"/>
              </a:xfrm>
            </p:grpSpPr>
            <p:grpSp>
              <p:nvGrpSpPr>
                <p:cNvPr id="848" name="Google Shape;848;p40"/>
                <p:cNvGrpSpPr/>
                <p:nvPr/>
              </p:nvGrpSpPr>
              <p:grpSpPr>
                <a:xfrm>
                  <a:off x="5937851" y="2230519"/>
                  <a:ext cx="262615" cy="212610"/>
                  <a:chOff x="5937851" y="2230519"/>
                  <a:chExt cx="262615" cy="212610"/>
                </a:xfrm>
              </p:grpSpPr>
              <p:sp>
                <p:nvSpPr>
                  <p:cNvPr id="849" name="Google Shape;849;p40"/>
                  <p:cNvSpPr/>
                  <p:nvPr/>
                </p:nvSpPr>
                <p:spPr>
                  <a:xfrm>
                    <a:off x="5997764" y="2230519"/>
                    <a:ext cx="202702" cy="212610"/>
                  </a:xfrm>
                  <a:custGeom>
                    <a:avLst/>
                    <a:gdLst/>
                    <a:ahLst/>
                    <a:cxnLst/>
                    <a:rect l="l" t="t" r="r" b="b"/>
                    <a:pathLst>
                      <a:path w="202702" h="212610" extrusionOk="0">
                        <a:moveTo>
                          <a:pt x="58497" y="1845"/>
                        </a:moveTo>
                        <a:lnTo>
                          <a:pt x="122007" y="0"/>
                        </a:lnTo>
                        <a:lnTo>
                          <a:pt x="167235" y="0"/>
                        </a:lnTo>
                        <a:lnTo>
                          <a:pt x="190566" y="74960"/>
                        </a:lnTo>
                        <a:lnTo>
                          <a:pt x="202703" y="212610"/>
                        </a:lnTo>
                        <a:lnTo>
                          <a:pt x="20837" y="212610"/>
                        </a:lnTo>
                        <a:lnTo>
                          <a:pt x="1846" y="74960"/>
                        </a:lnTo>
                        <a:lnTo>
                          <a:pt x="0" y="7309"/>
                        </a:lnTo>
                        <a:lnTo>
                          <a:pt x="58497" y="1845"/>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40"/>
                  <p:cNvSpPr/>
                  <p:nvPr/>
                </p:nvSpPr>
                <p:spPr>
                  <a:xfrm>
                    <a:off x="5937851" y="2342002"/>
                    <a:ext cx="135" cy="158"/>
                  </a:xfrm>
                  <a:custGeom>
                    <a:avLst/>
                    <a:gdLst/>
                    <a:ahLst/>
                    <a:cxnLst/>
                    <a:rect l="l" t="t" r="r" b="b"/>
                    <a:pathLst>
                      <a:path w="135" h="158" extrusionOk="0">
                        <a:moveTo>
                          <a:pt x="356" y="113"/>
                        </a:moveTo>
                        <a:cubicBezTo>
                          <a:pt x="267" y="186"/>
                          <a:pt x="210" y="181"/>
                          <a:pt x="223" y="-2"/>
                        </a:cubicBezTo>
                        <a:close/>
                      </a:path>
                    </a:pathLst>
                  </a:custGeom>
                  <a:solidFill>
                    <a:srgbClr val="FF6A2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51" name="Google Shape;851;p40"/>
                <p:cNvSpPr/>
                <p:nvPr/>
              </p:nvSpPr>
              <p:spPr>
                <a:xfrm>
                  <a:off x="6103559" y="2230517"/>
                  <a:ext cx="238951" cy="240378"/>
                </a:xfrm>
                <a:custGeom>
                  <a:avLst/>
                  <a:gdLst/>
                  <a:ahLst/>
                  <a:cxnLst/>
                  <a:rect l="l" t="t" r="r" b="b"/>
                  <a:pathLst>
                    <a:path w="238951" h="240378" extrusionOk="0">
                      <a:moveTo>
                        <a:pt x="61659" y="-2"/>
                      </a:moveTo>
                      <a:cubicBezTo>
                        <a:pt x="68804" y="1189"/>
                        <a:pt x="103299" y="-7203"/>
                        <a:pt x="148588" y="54733"/>
                      </a:cubicBezTo>
                      <a:cubicBezTo>
                        <a:pt x="182927" y="101693"/>
                        <a:pt x="236569" y="167781"/>
                        <a:pt x="238950" y="195149"/>
                      </a:cubicBezTo>
                      <a:cubicBezTo>
                        <a:pt x="241332" y="222516"/>
                        <a:pt x="224661" y="239174"/>
                        <a:pt x="186555" y="240364"/>
                      </a:cubicBezTo>
                      <a:cubicBezTo>
                        <a:pt x="148449" y="241553"/>
                        <a:pt x="221" y="159835"/>
                        <a:pt x="221" y="159835"/>
                      </a:cubicBezTo>
                      <a:lnTo>
                        <a:pt x="18277" y="117940"/>
                      </a:lnTo>
                      <a:lnTo>
                        <a:pt x="126552" y="148783"/>
                      </a:lnTo>
                      <a:lnTo>
                        <a:pt x="83747" y="96230"/>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40"/>
                <p:cNvSpPr/>
                <p:nvPr/>
              </p:nvSpPr>
              <p:spPr>
                <a:xfrm>
                  <a:off x="6084380" y="2267638"/>
                  <a:ext cx="47298" cy="124935"/>
                </a:xfrm>
                <a:custGeom>
                  <a:avLst/>
                  <a:gdLst/>
                  <a:ahLst/>
                  <a:cxnLst/>
                  <a:rect l="l" t="t" r="r" b="b"/>
                  <a:pathLst>
                    <a:path w="47298" h="124935" extrusionOk="0">
                      <a:moveTo>
                        <a:pt x="21609" y="7699"/>
                      </a:moveTo>
                      <a:lnTo>
                        <a:pt x="21609" y="35734"/>
                      </a:lnTo>
                      <a:lnTo>
                        <a:pt x="47519" y="96900"/>
                      </a:lnTo>
                      <a:lnTo>
                        <a:pt x="32278" y="124934"/>
                      </a:lnTo>
                      <a:cubicBezTo>
                        <a:pt x="32278" y="124934"/>
                        <a:pt x="-1253" y="123244"/>
                        <a:pt x="272" y="102851"/>
                      </a:cubicBezTo>
                      <a:cubicBezTo>
                        <a:pt x="1796" y="82458"/>
                        <a:pt x="221" y="36583"/>
                        <a:pt x="221" y="36583"/>
                      </a:cubicBezTo>
                      <a:cubicBezTo>
                        <a:pt x="221" y="36583"/>
                        <a:pt x="9417" y="-1646"/>
                        <a:pt x="15513" y="53"/>
                      </a:cubicBezTo>
                      <a:cubicBezTo>
                        <a:pt x="19011" y="978"/>
                        <a:pt x="21489" y="4085"/>
                        <a:pt x="21610" y="7699"/>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40"/>
                <p:cNvSpPr/>
                <p:nvPr/>
              </p:nvSpPr>
              <p:spPr>
                <a:xfrm>
                  <a:off x="5845428" y="2235154"/>
                  <a:ext cx="238952" cy="235741"/>
                </a:xfrm>
                <a:custGeom>
                  <a:avLst/>
                  <a:gdLst/>
                  <a:ahLst/>
                  <a:cxnLst/>
                  <a:rect l="l" t="t" r="r" b="b"/>
                  <a:pathLst>
                    <a:path w="238952" h="235741" extrusionOk="0">
                      <a:moveTo>
                        <a:pt x="177507" y="342"/>
                      </a:moveTo>
                      <a:cubicBezTo>
                        <a:pt x="166938" y="342"/>
                        <a:pt x="135005" y="-7718"/>
                        <a:pt x="89716" y="54217"/>
                      </a:cubicBezTo>
                      <a:cubicBezTo>
                        <a:pt x="55377" y="101178"/>
                        <a:pt x="2825" y="163145"/>
                        <a:pt x="444" y="190512"/>
                      </a:cubicBezTo>
                      <a:cubicBezTo>
                        <a:pt x="-1938" y="217879"/>
                        <a:pt x="14733" y="234537"/>
                        <a:pt x="52839" y="235727"/>
                      </a:cubicBezTo>
                      <a:cubicBezTo>
                        <a:pt x="90945" y="236916"/>
                        <a:pt x="239173" y="155198"/>
                        <a:pt x="239173" y="155198"/>
                      </a:cubicBezTo>
                      <a:lnTo>
                        <a:pt x="221118" y="113303"/>
                      </a:lnTo>
                      <a:lnTo>
                        <a:pt x="106511" y="141132"/>
                      </a:lnTo>
                      <a:lnTo>
                        <a:pt x="156716" y="82813"/>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4" name="Google Shape;854;p40"/>
                <p:cNvSpPr/>
                <p:nvPr/>
              </p:nvSpPr>
              <p:spPr>
                <a:xfrm>
                  <a:off x="6056260" y="2267638"/>
                  <a:ext cx="47298" cy="124935"/>
                </a:xfrm>
                <a:custGeom>
                  <a:avLst/>
                  <a:gdLst/>
                  <a:ahLst/>
                  <a:cxnLst/>
                  <a:rect l="l" t="t" r="r" b="b"/>
                  <a:pathLst>
                    <a:path w="47298" h="124935" extrusionOk="0">
                      <a:moveTo>
                        <a:pt x="26131" y="7699"/>
                      </a:moveTo>
                      <a:lnTo>
                        <a:pt x="26131" y="35734"/>
                      </a:lnTo>
                      <a:lnTo>
                        <a:pt x="221" y="96900"/>
                      </a:lnTo>
                      <a:lnTo>
                        <a:pt x="15462" y="124934"/>
                      </a:lnTo>
                      <a:cubicBezTo>
                        <a:pt x="15462" y="124934"/>
                        <a:pt x="48993" y="123244"/>
                        <a:pt x="47469" y="102851"/>
                      </a:cubicBezTo>
                      <a:cubicBezTo>
                        <a:pt x="45945" y="82458"/>
                        <a:pt x="47520" y="36583"/>
                        <a:pt x="47520" y="36583"/>
                      </a:cubicBezTo>
                      <a:cubicBezTo>
                        <a:pt x="47520" y="36583"/>
                        <a:pt x="38324" y="-1646"/>
                        <a:pt x="32228" y="53"/>
                      </a:cubicBezTo>
                      <a:cubicBezTo>
                        <a:pt x="28729" y="978"/>
                        <a:pt x="26252" y="4085"/>
                        <a:pt x="26131" y="7699"/>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5" name="Google Shape;855;p40"/>
                <p:cNvSpPr/>
                <p:nvPr/>
              </p:nvSpPr>
              <p:spPr>
                <a:xfrm>
                  <a:off x="5900039" y="2374731"/>
                  <a:ext cx="50991" cy="8496"/>
                </a:xfrm>
                <a:custGeom>
                  <a:avLst/>
                  <a:gdLst/>
                  <a:ahLst/>
                  <a:cxnLst/>
                  <a:rect l="l" t="t" r="r" b="b"/>
                  <a:pathLst>
                    <a:path w="50991" h="8496" extrusionOk="0">
                      <a:moveTo>
                        <a:pt x="51213" y="1856"/>
                      </a:moveTo>
                      <a:cubicBezTo>
                        <a:pt x="33967" y="-2076"/>
                        <a:pt x="15883" y="278"/>
                        <a:pt x="221" y="8495"/>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40"/>
                <p:cNvSpPr/>
                <p:nvPr/>
              </p:nvSpPr>
              <p:spPr>
                <a:xfrm>
                  <a:off x="6205579" y="2371843"/>
                  <a:ext cx="92894" cy="32222"/>
                </a:xfrm>
                <a:custGeom>
                  <a:avLst/>
                  <a:gdLst/>
                  <a:ahLst/>
                  <a:cxnLst/>
                  <a:rect l="l" t="t" r="r" b="b"/>
                  <a:pathLst>
                    <a:path w="92894" h="32222" extrusionOk="0">
                      <a:moveTo>
                        <a:pt x="93116" y="32221"/>
                      </a:moveTo>
                      <a:cubicBezTo>
                        <a:pt x="62804" y="19685"/>
                        <a:pt x="31786" y="8926"/>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40"/>
                <p:cNvSpPr/>
                <p:nvPr/>
              </p:nvSpPr>
              <p:spPr>
                <a:xfrm>
                  <a:off x="6094548" y="2270830"/>
                  <a:ext cx="3463" cy="116155"/>
                </a:xfrm>
                <a:custGeom>
                  <a:avLst/>
                  <a:gdLst/>
                  <a:ahLst/>
                  <a:cxnLst/>
                  <a:rect l="l" t="t" r="r" b="b"/>
                  <a:pathLst>
                    <a:path w="3463" h="116155" extrusionOk="0">
                      <a:moveTo>
                        <a:pt x="221" y="116154"/>
                      </a:moveTo>
                      <a:lnTo>
                        <a:pt x="221" y="-2"/>
                      </a:ln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58" name="Google Shape;858;p40"/>
              <p:cNvSpPr/>
              <p:nvPr/>
            </p:nvSpPr>
            <p:spPr>
              <a:xfrm>
                <a:off x="6532321" y="4525923"/>
                <a:ext cx="1744763" cy="83963"/>
              </a:xfrm>
              <a:custGeom>
                <a:avLst/>
                <a:gdLst/>
                <a:ahLst/>
                <a:cxnLst/>
                <a:rect l="l" t="t" r="r" b="b"/>
                <a:pathLst>
                  <a:path w="681548" h="32798" extrusionOk="0">
                    <a:moveTo>
                      <a:pt x="0" y="0"/>
                    </a:moveTo>
                    <a:lnTo>
                      <a:pt x="681548" y="0"/>
                    </a:lnTo>
                    <a:lnTo>
                      <a:pt x="681548" y="32799"/>
                    </a:lnTo>
                    <a:lnTo>
                      <a:pt x="0" y="3279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59" name="Google Shape;859;p40"/>
              <p:cNvGrpSpPr/>
              <p:nvPr/>
            </p:nvGrpSpPr>
            <p:grpSpPr>
              <a:xfrm>
                <a:off x="7498147" y="1241471"/>
                <a:ext cx="633955" cy="568565"/>
                <a:chOff x="5959026" y="2030735"/>
                <a:chExt cx="247716" cy="222165"/>
              </a:xfrm>
            </p:grpSpPr>
            <p:sp>
              <p:nvSpPr>
                <p:cNvPr id="860" name="Google Shape;860;p40"/>
                <p:cNvSpPr/>
                <p:nvPr/>
              </p:nvSpPr>
              <p:spPr>
                <a:xfrm>
                  <a:off x="5959026" y="2030735"/>
                  <a:ext cx="247716" cy="185534"/>
                </a:xfrm>
                <a:custGeom>
                  <a:avLst/>
                  <a:gdLst/>
                  <a:ahLst/>
                  <a:cxnLst/>
                  <a:rect l="l" t="t" r="r" b="b"/>
                  <a:pathLst>
                    <a:path w="247716" h="185534" extrusionOk="0">
                      <a:moveTo>
                        <a:pt x="61047" y="39790"/>
                      </a:moveTo>
                      <a:cubicBezTo>
                        <a:pt x="61550" y="25793"/>
                        <a:pt x="76842" y="13827"/>
                        <a:pt x="92647" y="15064"/>
                      </a:cubicBezTo>
                      <a:cubicBezTo>
                        <a:pt x="100876" y="5851"/>
                        <a:pt x="112531" y="418"/>
                        <a:pt x="124884" y="38"/>
                      </a:cubicBezTo>
                      <a:cubicBezTo>
                        <a:pt x="137461" y="-476"/>
                        <a:pt x="149735" y="3973"/>
                        <a:pt x="159058" y="12423"/>
                      </a:cubicBezTo>
                      <a:cubicBezTo>
                        <a:pt x="170880" y="7104"/>
                        <a:pt x="184635" y="8418"/>
                        <a:pt x="195234" y="15880"/>
                      </a:cubicBezTo>
                      <a:cubicBezTo>
                        <a:pt x="205035" y="22894"/>
                        <a:pt x="209118" y="35471"/>
                        <a:pt x="205303" y="46899"/>
                      </a:cubicBezTo>
                      <a:cubicBezTo>
                        <a:pt x="218745" y="48798"/>
                        <a:pt x="232564" y="53965"/>
                        <a:pt x="240008" y="64122"/>
                      </a:cubicBezTo>
                      <a:cubicBezTo>
                        <a:pt x="247453" y="74279"/>
                        <a:pt x="245585" y="90027"/>
                        <a:pt x="233649" y="95564"/>
                      </a:cubicBezTo>
                      <a:cubicBezTo>
                        <a:pt x="239145" y="102353"/>
                        <a:pt x="243488" y="109997"/>
                        <a:pt x="246505" y="118192"/>
                      </a:cubicBezTo>
                      <a:cubicBezTo>
                        <a:pt x="249418" y="126369"/>
                        <a:pt x="247825" y="135475"/>
                        <a:pt x="242309" y="142180"/>
                      </a:cubicBezTo>
                      <a:cubicBezTo>
                        <a:pt x="239547" y="145201"/>
                        <a:pt x="235833" y="147447"/>
                        <a:pt x="233043" y="150447"/>
                      </a:cubicBezTo>
                      <a:cubicBezTo>
                        <a:pt x="228953" y="154845"/>
                        <a:pt x="227016" y="160683"/>
                        <a:pt x="222416" y="164667"/>
                      </a:cubicBezTo>
                      <a:cubicBezTo>
                        <a:pt x="214445" y="170736"/>
                        <a:pt x="203328" y="170473"/>
                        <a:pt x="195653" y="164034"/>
                      </a:cubicBezTo>
                      <a:cubicBezTo>
                        <a:pt x="192979" y="168431"/>
                        <a:pt x="189568" y="172336"/>
                        <a:pt x="185569" y="175578"/>
                      </a:cubicBezTo>
                      <a:cubicBezTo>
                        <a:pt x="181167" y="178962"/>
                        <a:pt x="175482" y="180204"/>
                        <a:pt x="170068" y="178964"/>
                      </a:cubicBezTo>
                      <a:cubicBezTo>
                        <a:pt x="165574" y="177693"/>
                        <a:pt x="161373" y="174196"/>
                        <a:pt x="156861" y="175270"/>
                      </a:cubicBezTo>
                      <a:cubicBezTo>
                        <a:pt x="153775" y="176004"/>
                        <a:pt x="151905" y="178637"/>
                        <a:pt x="149678" y="180646"/>
                      </a:cubicBezTo>
                      <a:cubicBezTo>
                        <a:pt x="142617" y="186358"/>
                        <a:pt x="132765" y="187134"/>
                        <a:pt x="124894" y="182599"/>
                      </a:cubicBezTo>
                      <a:cubicBezTo>
                        <a:pt x="121693" y="180649"/>
                        <a:pt x="118800" y="177745"/>
                        <a:pt x="114947" y="177554"/>
                      </a:cubicBezTo>
                      <a:cubicBezTo>
                        <a:pt x="110647" y="177341"/>
                        <a:pt x="107350" y="180580"/>
                        <a:pt x="103601" y="182389"/>
                      </a:cubicBezTo>
                      <a:cubicBezTo>
                        <a:pt x="95353" y="186027"/>
                        <a:pt x="85684" y="183073"/>
                        <a:pt x="80881" y="175450"/>
                      </a:cubicBezTo>
                      <a:cubicBezTo>
                        <a:pt x="73173" y="179907"/>
                        <a:pt x="64444" y="182300"/>
                        <a:pt x="55538" y="182396"/>
                      </a:cubicBezTo>
                      <a:cubicBezTo>
                        <a:pt x="46603" y="182556"/>
                        <a:pt x="38109" y="178518"/>
                        <a:pt x="32597" y="171489"/>
                      </a:cubicBezTo>
                      <a:cubicBezTo>
                        <a:pt x="27767" y="164555"/>
                        <a:pt x="29476" y="155022"/>
                        <a:pt x="36415" y="150196"/>
                      </a:cubicBezTo>
                      <a:cubicBezTo>
                        <a:pt x="36474" y="150155"/>
                        <a:pt x="36534" y="150114"/>
                        <a:pt x="36594" y="150073"/>
                      </a:cubicBezTo>
                      <a:cubicBezTo>
                        <a:pt x="17375" y="148100"/>
                        <a:pt x="940" y="132378"/>
                        <a:pt x="244" y="115300"/>
                      </a:cubicBezTo>
                      <a:cubicBezTo>
                        <a:pt x="-452" y="98223"/>
                        <a:pt x="14681" y="81985"/>
                        <a:pt x="33713" y="79387"/>
                      </a:cubicBezTo>
                      <a:cubicBezTo>
                        <a:pt x="28024" y="69837"/>
                        <a:pt x="26583" y="57801"/>
                        <a:pt x="32582" y="48583"/>
                      </a:cubicBezTo>
                      <a:cubicBezTo>
                        <a:pt x="39585" y="38698"/>
                        <a:pt x="52575" y="35088"/>
                        <a:pt x="63680" y="39941"/>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1" name="Google Shape;861;p40"/>
                <p:cNvSpPr/>
                <p:nvPr/>
              </p:nvSpPr>
              <p:spPr>
                <a:xfrm>
                  <a:off x="6044218" y="2161128"/>
                  <a:ext cx="77398" cy="91772"/>
                </a:xfrm>
                <a:custGeom>
                  <a:avLst/>
                  <a:gdLst/>
                  <a:ahLst/>
                  <a:cxnLst/>
                  <a:rect l="l" t="t" r="r" b="b"/>
                  <a:pathLst>
                    <a:path w="77398" h="91772" extrusionOk="0">
                      <a:moveTo>
                        <a:pt x="70243" y="28615"/>
                      </a:moveTo>
                      <a:lnTo>
                        <a:pt x="77399" y="83553"/>
                      </a:lnTo>
                      <a:lnTo>
                        <a:pt x="14170" y="91773"/>
                      </a:lnTo>
                      <a:lnTo>
                        <a:pt x="0" y="0"/>
                      </a:lnTo>
                      <a:lnTo>
                        <a:pt x="70243" y="28615"/>
                      </a:ln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2" name="Google Shape;862;p40"/>
                <p:cNvSpPr/>
                <p:nvPr/>
              </p:nvSpPr>
              <p:spPr>
                <a:xfrm>
                  <a:off x="6031783" y="2043272"/>
                  <a:ext cx="114174" cy="147371"/>
                </a:xfrm>
                <a:custGeom>
                  <a:avLst/>
                  <a:gdLst/>
                  <a:ahLst/>
                  <a:cxnLst/>
                  <a:rect l="l" t="t" r="r" b="b"/>
                  <a:pathLst>
                    <a:path w="114174" h="147371" extrusionOk="0">
                      <a:moveTo>
                        <a:pt x="103475" y="38564"/>
                      </a:moveTo>
                      <a:cubicBezTo>
                        <a:pt x="103938" y="39740"/>
                        <a:pt x="114253" y="92811"/>
                        <a:pt x="114394" y="105777"/>
                      </a:cubicBezTo>
                      <a:cubicBezTo>
                        <a:pt x="114536" y="118743"/>
                        <a:pt x="106275" y="141667"/>
                        <a:pt x="81661" y="146628"/>
                      </a:cubicBezTo>
                      <a:cubicBezTo>
                        <a:pt x="51990" y="152609"/>
                        <a:pt x="11109" y="120443"/>
                        <a:pt x="11109" y="120443"/>
                      </a:cubicBezTo>
                      <a:lnTo>
                        <a:pt x="221" y="36841"/>
                      </a:lnTo>
                      <a:cubicBezTo>
                        <a:pt x="221" y="36841"/>
                        <a:pt x="12317" y="4662"/>
                        <a:pt x="48160" y="310"/>
                      </a:cubicBezTo>
                      <a:cubicBezTo>
                        <a:pt x="84004" y="-4041"/>
                        <a:pt x="103475" y="38564"/>
                        <a:pt x="103475" y="38564"/>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40"/>
                <p:cNvSpPr/>
                <p:nvPr/>
              </p:nvSpPr>
              <p:spPr>
                <a:xfrm>
                  <a:off x="6059264" y="2090266"/>
                  <a:ext cx="27610" cy="10387"/>
                </a:xfrm>
                <a:custGeom>
                  <a:avLst/>
                  <a:gdLst/>
                  <a:ahLst/>
                  <a:cxnLst/>
                  <a:rect l="l" t="t" r="r" b="b"/>
                  <a:pathLst>
                    <a:path w="27610" h="10387" extrusionOk="0">
                      <a:moveTo>
                        <a:pt x="27749" y="5725"/>
                      </a:moveTo>
                      <a:cubicBezTo>
                        <a:pt x="26759" y="8001"/>
                        <a:pt x="21153" y="8159"/>
                        <a:pt x="14296" y="9160"/>
                      </a:cubicBezTo>
                      <a:cubicBezTo>
                        <a:pt x="7399" y="9900"/>
                        <a:pt x="2200" y="11319"/>
                        <a:pt x="521" y="9492"/>
                      </a:cubicBezTo>
                      <a:cubicBezTo>
                        <a:pt x="-239" y="8554"/>
                        <a:pt x="427" y="6505"/>
                        <a:pt x="2735" y="4508"/>
                      </a:cubicBezTo>
                      <a:cubicBezTo>
                        <a:pt x="5723" y="2119"/>
                        <a:pt x="9331" y="633"/>
                        <a:pt x="13135" y="223"/>
                      </a:cubicBezTo>
                      <a:cubicBezTo>
                        <a:pt x="16884" y="-333"/>
                        <a:pt x="20714" y="148"/>
                        <a:pt x="24208" y="1614"/>
                      </a:cubicBezTo>
                      <a:cubicBezTo>
                        <a:pt x="26932" y="2873"/>
                        <a:pt x="28179" y="4591"/>
                        <a:pt x="27749" y="572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4" name="Google Shape;864;p40"/>
                <p:cNvSpPr/>
                <p:nvPr/>
              </p:nvSpPr>
              <p:spPr>
                <a:xfrm>
                  <a:off x="6109605" y="2122432"/>
                  <a:ext cx="8383" cy="17428"/>
                </a:xfrm>
                <a:custGeom>
                  <a:avLst/>
                  <a:gdLst/>
                  <a:ahLst/>
                  <a:cxnLst/>
                  <a:rect l="l" t="t" r="r" b="b"/>
                  <a:pathLst>
                    <a:path w="8383" h="17428" extrusionOk="0">
                      <a:moveTo>
                        <a:pt x="221" y="-2"/>
                      </a:moveTo>
                      <a:cubicBezTo>
                        <a:pt x="2772" y="3090"/>
                        <a:pt x="5217" y="6265"/>
                        <a:pt x="7557" y="9523"/>
                      </a:cubicBezTo>
                      <a:cubicBezTo>
                        <a:pt x="8312" y="10324"/>
                        <a:pt x="8688" y="11410"/>
                        <a:pt x="8589" y="12506"/>
                      </a:cubicBezTo>
                      <a:cubicBezTo>
                        <a:pt x="8268" y="13357"/>
                        <a:pt x="7640" y="14057"/>
                        <a:pt x="6827" y="14468"/>
                      </a:cubicBezTo>
                      <a:cubicBezTo>
                        <a:pt x="4954" y="15677"/>
                        <a:pt x="2949" y="16670"/>
                        <a:pt x="851" y="1742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5" name="Google Shape;865;p40"/>
                <p:cNvSpPr/>
                <p:nvPr/>
              </p:nvSpPr>
              <p:spPr>
                <a:xfrm>
                  <a:off x="6012192" y="2123994"/>
                  <a:ext cx="41474" cy="41542"/>
                </a:xfrm>
                <a:custGeom>
                  <a:avLst/>
                  <a:gdLst/>
                  <a:ahLst/>
                  <a:cxnLst/>
                  <a:rect l="l" t="t" r="r" b="b"/>
                  <a:pathLst>
                    <a:path w="41474" h="41542" extrusionOk="0">
                      <a:moveTo>
                        <a:pt x="34306" y="9104"/>
                      </a:moveTo>
                      <a:cubicBezTo>
                        <a:pt x="33124" y="2514"/>
                        <a:pt x="22298" y="-375"/>
                        <a:pt x="15611" y="37"/>
                      </a:cubicBezTo>
                      <a:cubicBezTo>
                        <a:pt x="8771" y="723"/>
                        <a:pt x="3011" y="5442"/>
                        <a:pt x="997" y="12010"/>
                      </a:cubicBezTo>
                      <a:cubicBezTo>
                        <a:pt x="-827" y="18573"/>
                        <a:pt x="608" y="25611"/>
                        <a:pt x="4856" y="30938"/>
                      </a:cubicBezTo>
                      <a:cubicBezTo>
                        <a:pt x="9140" y="36173"/>
                        <a:pt x="15155" y="39706"/>
                        <a:pt x="21816" y="40900"/>
                      </a:cubicBezTo>
                      <a:cubicBezTo>
                        <a:pt x="28445" y="42056"/>
                        <a:pt x="35254" y="41644"/>
                        <a:pt x="41695" y="39697"/>
                      </a:cubicBezTo>
                      <a:close/>
                    </a:path>
                  </a:pathLst>
                </a:custGeom>
                <a:solidFill>
                  <a:srgbClr val="783F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40"/>
                <p:cNvSpPr/>
                <p:nvPr/>
              </p:nvSpPr>
              <p:spPr>
                <a:xfrm>
                  <a:off x="6067421" y="2178459"/>
                  <a:ext cx="48764" cy="24778"/>
                </a:xfrm>
                <a:custGeom>
                  <a:avLst/>
                  <a:gdLst/>
                  <a:ahLst/>
                  <a:cxnLst/>
                  <a:rect l="l" t="t" r="r" b="b"/>
                  <a:pathLst>
                    <a:path w="48764" h="24778" extrusionOk="0">
                      <a:moveTo>
                        <a:pt x="221" y="-2"/>
                      </a:moveTo>
                      <a:cubicBezTo>
                        <a:pt x="221" y="-2"/>
                        <a:pt x="8707" y="27640"/>
                        <a:pt x="48986" y="24533"/>
                      </a:cubicBezTo>
                      <a:lnTo>
                        <a:pt x="47247" y="11179"/>
                      </a:lnTo>
                      <a:cubicBezTo>
                        <a:pt x="30774" y="12629"/>
                        <a:pt x="14275" y="8706"/>
                        <a:pt x="221"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7" name="Google Shape;867;p40"/>
                <p:cNvSpPr/>
                <p:nvPr/>
              </p:nvSpPr>
              <p:spPr>
                <a:xfrm>
                  <a:off x="6114619" y="2084492"/>
                  <a:ext cx="20229" cy="10472"/>
                </a:xfrm>
                <a:custGeom>
                  <a:avLst/>
                  <a:gdLst/>
                  <a:ahLst/>
                  <a:cxnLst/>
                  <a:rect l="l" t="t" r="r" b="b"/>
                  <a:pathLst>
                    <a:path w="20229" h="10472" extrusionOk="0">
                      <a:moveTo>
                        <a:pt x="20449" y="3665"/>
                      </a:moveTo>
                      <a:cubicBezTo>
                        <a:pt x="20250" y="6180"/>
                        <a:pt x="16043" y="7896"/>
                        <a:pt x="11282" y="9259"/>
                      </a:cubicBezTo>
                      <a:cubicBezTo>
                        <a:pt x="6495" y="10533"/>
                        <a:pt x="2003" y="11221"/>
                        <a:pt x="540" y="9165"/>
                      </a:cubicBezTo>
                      <a:cubicBezTo>
                        <a:pt x="-133" y="8136"/>
                        <a:pt x="257" y="6499"/>
                        <a:pt x="1721" y="4806"/>
                      </a:cubicBezTo>
                      <a:cubicBezTo>
                        <a:pt x="5727" y="691"/>
                        <a:pt x="11643" y="-943"/>
                        <a:pt x="17195" y="531"/>
                      </a:cubicBezTo>
                      <a:cubicBezTo>
                        <a:pt x="19321" y="1232"/>
                        <a:pt x="20497" y="2437"/>
                        <a:pt x="20449" y="366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8" name="Google Shape;868;p40"/>
                <p:cNvSpPr/>
                <p:nvPr/>
              </p:nvSpPr>
              <p:spPr>
                <a:xfrm>
                  <a:off x="6021335" y="2132874"/>
                  <a:ext cx="21835" cy="22015"/>
                </a:xfrm>
                <a:custGeom>
                  <a:avLst/>
                  <a:gdLst/>
                  <a:ahLst/>
                  <a:cxnLst/>
                  <a:rect l="l" t="t" r="r" b="b"/>
                  <a:pathLst>
                    <a:path w="21835" h="22015" extrusionOk="0">
                      <a:moveTo>
                        <a:pt x="19648" y="4037"/>
                      </a:moveTo>
                      <a:cubicBezTo>
                        <a:pt x="17648" y="2238"/>
                        <a:pt x="15237" y="956"/>
                        <a:pt x="12626" y="304"/>
                      </a:cubicBezTo>
                      <a:cubicBezTo>
                        <a:pt x="9995" y="-338"/>
                        <a:pt x="7218" y="39"/>
                        <a:pt x="4854" y="1359"/>
                      </a:cubicBezTo>
                      <a:cubicBezTo>
                        <a:pt x="1139" y="3805"/>
                        <a:pt x="-584" y="8358"/>
                        <a:pt x="582" y="12648"/>
                      </a:cubicBezTo>
                      <a:cubicBezTo>
                        <a:pt x="1870" y="16857"/>
                        <a:pt x="5194" y="20134"/>
                        <a:pt x="9424" y="21365"/>
                      </a:cubicBezTo>
                      <a:cubicBezTo>
                        <a:pt x="13634" y="22526"/>
                        <a:pt x="18123" y="22120"/>
                        <a:pt x="22056" y="20224"/>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9" name="Google Shape;869;p40"/>
                <p:cNvSpPr/>
                <p:nvPr/>
              </p:nvSpPr>
              <p:spPr>
                <a:xfrm>
                  <a:off x="6098546" y="2143608"/>
                  <a:ext cx="18967" cy="8710"/>
                </a:xfrm>
                <a:custGeom>
                  <a:avLst/>
                  <a:gdLst/>
                  <a:ahLst/>
                  <a:cxnLst/>
                  <a:rect l="l" t="t" r="r" b="b"/>
                  <a:pathLst>
                    <a:path w="18967" h="8710" extrusionOk="0">
                      <a:moveTo>
                        <a:pt x="19189" y="8023"/>
                      </a:moveTo>
                      <a:cubicBezTo>
                        <a:pt x="11758" y="10259"/>
                        <a:pt x="3786" y="6887"/>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40"/>
                <p:cNvSpPr/>
                <p:nvPr/>
              </p:nvSpPr>
              <p:spPr>
                <a:xfrm>
                  <a:off x="6022714" y="2039870"/>
                  <a:ext cx="122072" cy="86230"/>
                </a:xfrm>
                <a:custGeom>
                  <a:avLst/>
                  <a:gdLst/>
                  <a:ahLst/>
                  <a:cxnLst/>
                  <a:rect l="l" t="t" r="r" b="b"/>
                  <a:pathLst>
                    <a:path w="122072" h="86230" extrusionOk="0">
                      <a:moveTo>
                        <a:pt x="122293" y="37706"/>
                      </a:moveTo>
                      <a:lnTo>
                        <a:pt x="84221" y="42022"/>
                      </a:lnTo>
                      <a:cubicBezTo>
                        <a:pt x="84221" y="42022"/>
                        <a:pt x="75836" y="16116"/>
                        <a:pt x="53871" y="13711"/>
                      </a:cubicBezTo>
                      <a:lnTo>
                        <a:pt x="49632" y="13407"/>
                      </a:lnTo>
                      <a:cubicBezTo>
                        <a:pt x="49632" y="13407"/>
                        <a:pt x="61994" y="20808"/>
                        <a:pt x="63859" y="44820"/>
                      </a:cubicBezTo>
                      <a:lnTo>
                        <a:pt x="47789" y="47391"/>
                      </a:lnTo>
                      <a:lnTo>
                        <a:pt x="41068" y="22885"/>
                      </a:lnTo>
                      <a:lnTo>
                        <a:pt x="40354" y="49184"/>
                      </a:lnTo>
                      <a:lnTo>
                        <a:pt x="17957" y="55268"/>
                      </a:lnTo>
                      <a:lnTo>
                        <a:pt x="16859" y="86229"/>
                      </a:lnTo>
                      <a:lnTo>
                        <a:pt x="221" y="83619"/>
                      </a:lnTo>
                      <a:lnTo>
                        <a:pt x="961" y="36767"/>
                      </a:lnTo>
                      <a:cubicBezTo>
                        <a:pt x="961" y="36767"/>
                        <a:pt x="19574" y="4891"/>
                        <a:pt x="48954" y="624"/>
                      </a:cubicBezTo>
                      <a:cubicBezTo>
                        <a:pt x="78335" y="-3643"/>
                        <a:pt x="114718" y="14480"/>
                        <a:pt x="122293" y="377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40"/>
                <p:cNvSpPr/>
                <p:nvPr/>
              </p:nvSpPr>
              <p:spPr>
                <a:xfrm>
                  <a:off x="6052599" y="2119807"/>
                  <a:ext cx="44560" cy="9047"/>
                </a:xfrm>
                <a:custGeom>
                  <a:avLst/>
                  <a:gdLst/>
                  <a:ahLst/>
                  <a:cxnLst/>
                  <a:rect l="l" t="t" r="r" b="b"/>
                  <a:pathLst>
                    <a:path w="44560" h="9047" extrusionOk="0">
                      <a:moveTo>
                        <a:pt x="44782" y="2362"/>
                      </a:moveTo>
                      <a:cubicBezTo>
                        <a:pt x="31205" y="12092"/>
                        <a:pt x="12690" y="11110"/>
                        <a:pt x="221" y="-2"/>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40"/>
                <p:cNvSpPr/>
                <p:nvPr/>
              </p:nvSpPr>
              <p:spPr>
                <a:xfrm>
                  <a:off x="6113722" y="2119257"/>
                  <a:ext cx="29654" cy="3498"/>
                </a:xfrm>
                <a:custGeom>
                  <a:avLst/>
                  <a:gdLst/>
                  <a:ahLst/>
                  <a:cxnLst/>
                  <a:rect l="l" t="t" r="r" b="b"/>
                  <a:pathLst>
                    <a:path w="29654" h="3498" extrusionOk="0">
                      <a:moveTo>
                        <a:pt x="29875" y="-2"/>
                      </a:moveTo>
                      <a:cubicBezTo>
                        <a:pt x="20542" y="4660"/>
                        <a:pt x="9557" y="4663"/>
                        <a:pt x="221" y="7"/>
                      </a:cubicBezTo>
                    </a:path>
                  </a:pathLst>
                </a:custGeom>
                <a:noFill/>
                <a:ln w="9525" cap="rnd"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873" name="Google Shape;873;p40"/>
          <p:cNvGrpSpPr/>
          <p:nvPr/>
        </p:nvGrpSpPr>
        <p:grpSpPr>
          <a:xfrm>
            <a:off x="1730608" y="537443"/>
            <a:ext cx="1990819" cy="778976"/>
            <a:chOff x="1730608" y="537443"/>
            <a:chExt cx="1990819" cy="778976"/>
          </a:xfrm>
        </p:grpSpPr>
        <p:sp>
          <p:nvSpPr>
            <p:cNvPr id="874" name="Google Shape;874;p40"/>
            <p:cNvSpPr/>
            <p:nvPr/>
          </p:nvSpPr>
          <p:spPr>
            <a:xfrm>
              <a:off x="2532883" y="11370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40"/>
            <p:cNvSpPr/>
            <p:nvPr/>
          </p:nvSpPr>
          <p:spPr>
            <a:xfrm>
              <a:off x="3300158" y="890356"/>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40"/>
            <p:cNvSpPr/>
            <p:nvPr/>
          </p:nvSpPr>
          <p:spPr>
            <a:xfrm>
              <a:off x="1730608" y="537443"/>
              <a:ext cx="421269" cy="179376"/>
            </a:xfrm>
            <a:custGeom>
              <a:avLst/>
              <a:gdLst/>
              <a:ahLst/>
              <a:cxnLst/>
              <a:rect l="l" t="t" r="r" b="b"/>
              <a:pathLst>
                <a:path w="162652" h="69257" extrusionOk="0">
                  <a:moveTo>
                    <a:pt x="160440" y="69256"/>
                  </a:moveTo>
                  <a:cubicBezTo>
                    <a:pt x="166760" y="55032"/>
                    <a:pt x="160344" y="38382"/>
                    <a:pt x="146109" y="32067"/>
                  </a:cubicBezTo>
                  <a:cubicBezTo>
                    <a:pt x="135987" y="27577"/>
                    <a:pt x="124173" y="29421"/>
                    <a:pt x="115904" y="36783"/>
                  </a:cubicBezTo>
                  <a:cubicBezTo>
                    <a:pt x="115704" y="16268"/>
                    <a:pt x="98897" y="-201"/>
                    <a:pt x="78366" y="0"/>
                  </a:cubicBezTo>
                  <a:cubicBezTo>
                    <a:pt x="58314" y="196"/>
                    <a:pt x="42031" y="16247"/>
                    <a:pt x="41562" y="36279"/>
                  </a:cubicBezTo>
                  <a:cubicBezTo>
                    <a:pt x="32091" y="32263"/>
                    <a:pt x="21234" y="33271"/>
                    <a:pt x="12665" y="38962"/>
                  </a:cubicBezTo>
                  <a:cubicBezTo>
                    <a:pt x="4314" y="44631"/>
                    <a:pt x="-3058" y="60127"/>
                    <a:pt x="1740" y="68435"/>
                  </a:cubicBezTo>
                  <a:close/>
                </a:path>
              </a:pathLst>
            </a:custGeom>
            <a:noFill/>
            <a:ln w="9525" cap="flat" cmpd="sng">
              <a:solidFill>
                <a:schemeClr val="dk1"/>
              </a:solidFill>
              <a:prstDash val="lgDash"/>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80"/>
        <p:cNvGrpSpPr/>
        <p:nvPr/>
      </p:nvGrpSpPr>
      <p:grpSpPr>
        <a:xfrm>
          <a:off x="0" y="0"/>
          <a:ext cx="0" cy="0"/>
          <a:chOff x="0" y="0"/>
          <a:chExt cx="0" cy="0"/>
        </a:xfrm>
      </p:grpSpPr>
      <p:sp>
        <p:nvSpPr>
          <p:cNvPr id="881" name="Google Shape;881;p41"/>
          <p:cNvSpPr txBox="1">
            <a:spLocks noGrp="1"/>
          </p:cNvSpPr>
          <p:nvPr>
            <p:ph type="title"/>
          </p:nvPr>
        </p:nvSpPr>
        <p:spPr>
          <a:xfrm>
            <a:off x="713225" y="445025"/>
            <a:ext cx="7717500" cy="577500"/>
          </a:xfrm>
          <a:prstGeom prst="rect">
            <a:avLst/>
          </a:prstGeom>
        </p:spPr>
        <p:txBody>
          <a:bodyPr spcFirstLastPara="1" wrap="square" lIns="91425" tIns="0" rIns="91425" bIns="91425" anchor="t" anchorCtr="0">
            <a:noAutofit/>
          </a:bodyPr>
          <a:lstStyle/>
          <a:p>
            <a:pPr marL="0" lvl="0" indent="0" algn="l" rtl="0">
              <a:spcBef>
                <a:spcPts val="0"/>
              </a:spcBef>
              <a:spcAft>
                <a:spcPts val="0"/>
              </a:spcAft>
              <a:buClr>
                <a:schemeClr val="dk1"/>
              </a:buClr>
              <a:buSzPts val="1100"/>
              <a:buFont typeface="Arial"/>
              <a:buNone/>
            </a:pPr>
            <a:r>
              <a:rPr lang="en"/>
              <a:t>Something about your health</a:t>
            </a:r>
            <a:endParaRPr/>
          </a:p>
        </p:txBody>
      </p:sp>
      <p:sp>
        <p:nvSpPr>
          <p:cNvPr id="882" name="Google Shape;882;p41"/>
          <p:cNvSpPr txBox="1">
            <a:spLocks noGrp="1"/>
          </p:cNvSpPr>
          <p:nvPr>
            <p:ph type="subTitle" idx="1"/>
          </p:nvPr>
        </p:nvSpPr>
        <p:spPr>
          <a:xfrm>
            <a:off x="1755600" y="1547800"/>
            <a:ext cx="5632800" cy="11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 and the smallest one in the entire Solar System. Contrary to popular belief, this planet's name has nothing to do with the liquid metal. Mercury was, instead, named after the famous Roman messenger god Mercurius</a:t>
            </a:r>
            <a:endParaRPr/>
          </a:p>
        </p:txBody>
      </p:sp>
      <p:sp>
        <p:nvSpPr>
          <p:cNvPr id="883" name="Google Shape;883;p41"/>
          <p:cNvSpPr txBox="1">
            <a:spLocks noGrp="1"/>
          </p:cNvSpPr>
          <p:nvPr>
            <p:ph type="subTitle" idx="2"/>
          </p:nvPr>
        </p:nvSpPr>
        <p:spPr>
          <a:xfrm>
            <a:off x="1755600" y="3154525"/>
            <a:ext cx="5632800" cy="11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87"/>
        <p:cNvGrpSpPr/>
        <p:nvPr/>
      </p:nvGrpSpPr>
      <p:grpSpPr>
        <a:xfrm>
          <a:off x="0" y="0"/>
          <a:ext cx="0" cy="0"/>
          <a:chOff x="0" y="0"/>
          <a:chExt cx="0" cy="0"/>
        </a:xfrm>
      </p:grpSpPr>
      <p:sp>
        <p:nvSpPr>
          <p:cNvPr id="888" name="Google Shape;888;p42"/>
          <p:cNvSpPr txBox="1">
            <a:spLocks noGrp="1"/>
          </p:cNvSpPr>
          <p:nvPr>
            <p:ph type="title"/>
          </p:nvPr>
        </p:nvSpPr>
        <p:spPr>
          <a:xfrm>
            <a:off x="996975" y="838450"/>
            <a:ext cx="3964800" cy="1197900"/>
          </a:xfrm>
          <a:prstGeom prst="rect">
            <a:avLst/>
          </a:prstGeom>
        </p:spPr>
        <p:txBody>
          <a:bodyPr spcFirstLastPara="1" wrap="square" lIns="91425" tIns="0" rIns="91425" bIns="91425" anchor="t" anchorCtr="0">
            <a:noAutofit/>
          </a:bodyPr>
          <a:lstStyle/>
          <a:p>
            <a:pPr marL="0" lvl="0" indent="0" algn="l" rtl="0">
              <a:spcBef>
                <a:spcPts val="0"/>
              </a:spcBef>
              <a:spcAft>
                <a:spcPts val="0"/>
              </a:spcAft>
              <a:buClr>
                <a:schemeClr val="dk1"/>
              </a:buClr>
              <a:buSzPts val="1100"/>
              <a:buFont typeface="Arial"/>
              <a:buNone/>
            </a:pPr>
            <a:r>
              <a:rPr lang="en"/>
              <a:t>How to achieve a good warm-up?</a:t>
            </a:r>
            <a:endParaRPr/>
          </a:p>
        </p:txBody>
      </p:sp>
      <p:sp>
        <p:nvSpPr>
          <p:cNvPr id="889" name="Google Shape;889;p42"/>
          <p:cNvSpPr txBox="1">
            <a:spLocks noGrp="1"/>
          </p:cNvSpPr>
          <p:nvPr>
            <p:ph type="body" idx="1"/>
          </p:nvPr>
        </p:nvSpPr>
        <p:spPr>
          <a:xfrm>
            <a:off x="996975" y="2188846"/>
            <a:ext cx="3964800" cy="211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333333"/>
              </a:buClr>
              <a:buSzPts val="1100"/>
              <a:buFont typeface="Arial"/>
              <a:buNone/>
            </a:pPr>
            <a:r>
              <a:rPr lang="en"/>
              <a:t>Do you know what helps you make your point crystal clear? Lists like this one:</a:t>
            </a:r>
            <a:endParaRPr/>
          </a:p>
          <a:p>
            <a:pPr marL="365760" lvl="0" indent="-317500" algn="l" rtl="0">
              <a:spcBef>
                <a:spcPts val="1000"/>
              </a:spcBef>
              <a:spcAft>
                <a:spcPts val="0"/>
              </a:spcAft>
              <a:buSzPts val="1400"/>
              <a:buFont typeface="Zen Maru Gothic"/>
              <a:buChar char="●"/>
            </a:pPr>
            <a:r>
              <a:rPr lang="en"/>
              <a:t>They’re simple </a:t>
            </a:r>
            <a:endParaRPr/>
          </a:p>
          <a:p>
            <a:pPr marL="365760" lvl="0" indent="-317500" algn="l" rtl="0">
              <a:spcBef>
                <a:spcPts val="0"/>
              </a:spcBef>
              <a:spcAft>
                <a:spcPts val="0"/>
              </a:spcAft>
              <a:buSzPts val="1400"/>
              <a:buFont typeface="Zen Maru Gothic"/>
              <a:buChar char="●"/>
            </a:pPr>
            <a:r>
              <a:rPr lang="en"/>
              <a:t>You can organize your ideas clearly</a:t>
            </a:r>
            <a:endParaRPr/>
          </a:p>
          <a:p>
            <a:pPr marL="365760" lvl="0" indent="-317500" algn="l" rtl="0">
              <a:spcBef>
                <a:spcPts val="0"/>
              </a:spcBef>
              <a:spcAft>
                <a:spcPts val="0"/>
              </a:spcAft>
              <a:buSzPts val="1400"/>
              <a:buFont typeface="Zen Maru Gothic"/>
              <a:buChar char="●"/>
            </a:pPr>
            <a:r>
              <a:rPr lang="en"/>
              <a:t>You’ll never forget to buy milk!</a:t>
            </a:r>
            <a:endParaRPr/>
          </a:p>
          <a:p>
            <a:pPr marL="0" lvl="0" indent="0" algn="l" rtl="0">
              <a:spcBef>
                <a:spcPts val="1000"/>
              </a:spcBef>
              <a:spcAft>
                <a:spcPts val="0"/>
              </a:spcAft>
              <a:buClr>
                <a:schemeClr val="dk1"/>
              </a:buClr>
              <a:buSzPts val="1100"/>
              <a:buFont typeface="Arial"/>
              <a:buNone/>
            </a:pPr>
            <a:r>
              <a:rPr lang="en"/>
              <a:t>And the most important thing: the audience won’t miss the point of your presentation</a:t>
            </a:r>
            <a:endParaRPr/>
          </a:p>
        </p:txBody>
      </p:sp>
      <p:pic>
        <p:nvPicPr>
          <p:cNvPr id="890" name="Google Shape;890;p42"/>
          <p:cNvPicPr preferRelativeResize="0">
            <a:picLocks noGrp="1"/>
          </p:cNvPicPr>
          <p:nvPr>
            <p:ph type="pic" idx="2"/>
          </p:nvPr>
        </p:nvPicPr>
        <p:blipFill rotWithShape="1">
          <a:blip r:embed="rId3">
            <a:alphaModFix/>
          </a:blip>
          <a:srcRect l="23147" r="20939"/>
          <a:stretch/>
        </p:blipFill>
        <p:spPr>
          <a:xfrm>
            <a:off x="5176500" y="734250"/>
            <a:ext cx="3080700" cy="3675000"/>
          </a:xfrm>
          <a:prstGeom prst="ellipse">
            <a:avLst/>
          </a:prstGeom>
        </p:spPr>
      </p:pic>
    </p:spTree>
  </p:cSld>
  <p:clrMapOvr>
    <a:masterClrMapping/>
  </p:clrMapOvr>
</p:sld>
</file>

<file path=ppt/theme/theme1.xml><?xml version="1.0" encoding="utf-8"?>
<a:theme xmlns:a="http://schemas.openxmlformats.org/drawingml/2006/main" name="Physical Fitness and Wellness - Health - 10th Grade by Slidesgo">
  <a:themeElements>
    <a:clrScheme name="Simple Light">
      <a:dk1>
        <a:srgbClr val="00113E"/>
      </a:dk1>
      <a:lt1>
        <a:srgbClr val="FFFFFF"/>
      </a:lt1>
      <a:dk2>
        <a:srgbClr val="FF662E"/>
      </a:dk2>
      <a:lt2>
        <a:srgbClr val="1C7DEE"/>
      </a:lt2>
      <a:accent1>
        <a:srgbClr val="4EAD69"/>
      </a:accent1>
      <a:accent2>
        <a:srgbClr val="ED73EE"/>
      </a:accent2>
      <a:accent3>
        <a:srgbClr val="F3A2B1"/>
      </a:accent3>
      <a:accent4>
        <a:srgbClr val="F5A751"/>
      </a:accent4>
      <a:accent5>
        <a:srgbClr val="DED9E9"/>
      </a:accent5>
      <a:accent6>
        <a:srgbClr val="1028A7"/>
      </a:accent6>
      <a:hlink>
        <a:srgbClr val="00113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2477</Words>
  <Application>Microsoft Office PowerPoint</Application>
  <PresentationFormat>Pokaz na ekranie (16:9)</PresentationFormat>
  <Paragraphs>434</Paragraphs>
  <Slides>58</Slides>
  <Notes>58</Notes>
  <HiddenSlides>0</HiddenSlides>
  <MMClips>0</MMClips>
  <ScaleCrop>false</ScaleCrop>
  <HeadingPairs>
    <vt:vector size="6" baseType="variant">
      <vt:variant>
        <vt:lpstr>Używane czcionki</vt:lpstr>
      </vt:variant>
      <vt:variant>
        <vt:i4>9</vt:i4>
      </vt:variant>
      <vt:variant>
        <vt:lpstr>Motyw</vt:lpstr>
      </vt:variant>
      <vt:variant>
        <vt:i4>2</vt:i4>
      </vt:variant>
      <vt:variant>
        <vt:lpstr>Tytuły slajdów</vt:lpstr>
      </vt:variant>
      <vt:variant>
        <vt:i4>58</vt:i4>
      </vt:variant>
    </vt:vector>
  </HeadingPairs>
  <TitlesOfParts>
    <vt:vector size="69" baseType="lpstr">
      <vt:lpstr>Nunito Light</vt:lpstr>
      <vt:lpstr>Calibri</vt:lpstr>
      <vt:lpstr>Figtree</vt:lpstr>
      <vt:lpstr>Arial</vt:lpstr>
      <vt:lpstr>Amatic SC</vt:lpstr>
      <vt:lpstr>Zen Maru Gothic</vt:lpstr>
      <vt:lpstr>Geologica SemiBold</vt:lpstr>
      <vt:lpstr>Proxima Nova</vt:lpstr>
      <vt:lpstr>Roboto Medium</vt:lpstr>
      <vt:lpstr>Physical Fitness and Wellness - Health - 10th Grade by Slidesgo</vt:lpstr>
      <vt:lpstr>Slidesgo Final Pages</vt:lpstr>
      <vt:lpstr>Physical Fitness &amp; Wellness - Health</vt:lpstr>
      <vt:lpstr>Table of contents</vt:lpstr>
      <vt:lpstr>Thank You</vt:lpstr>
      <vt:lpstr>Contents of this template</vt:lpstr>
      <vt:lpstr>Table of contents</vt:lpstr>
      <vt:lpstr>Whoa!</vt:lpstr>
      <vt:lpstr>Active living</vt:lpstr>
      <vt:lpstr>Something about your health</vt:lpstr>
      <vt:lpstr>How to achieve a good warm-up?</vt:lpstr>
      <vt:lpstr>First tips to start your routine</vt:lpstr>
      <vt:lpstr>Important items for training</vt:lpstr>
      <vt:lpstr>Pay attention to your nutrition!</vt:lpstr>
      <vt:lpstr>Main benefits of training</vt:lpstr>
      <vt:lpstr>Awesome words</vt:lpstr>
      <vt:lpstr>—Someone Famous</vt:lpstr>
      <vt:lpstr>A picture is worth a thousand words</vt:lpstr>
      <vt:lpstr>A picture always reinforces  the concept</vt:lpstr>
      <vt:lpstr>1,250,000</vt:lpstr>
      <vt:lpstr>9h 55m 23s</vt:lpstr>
      <vt:lpstr>Favorite disciplines</vt:lpstr>
      <vt:lpstr>Computer mockup</vt:lpstr>
      <vt:lpstr>Tablet mockup</vt:lpstr>
      <vt:lpstr>Phone mockup</vt:lpstr>
      <vt:lpstr>Our best athletes</vt:lpstr>
      <vt:lpstr>Steps to a great active day</vt:lpstr>
      <vt:lpstr>Exercises to complement</vt:lpstr>
      <vt:lpstr>How to eat better everyday</vt:lpstr>
      <vt:lpstr>Recommended food</vt:lpstr>
      <vt:lpstr>Our team</vt:lpstr>
      <vt:lpstr>Activity 1 - Identifying benefits</vt:lpstr>
      <vt:lpstr>Activity 2 - True or false?</vt:lpstr>
      <vt:lpstr>Activity 3 - Exercises by discipline</vt:lpstr>
      <vt:lpstr>Activity 4 - Hidden sports</vt:lpstr>
      <vt:lpstr>Additional discipline details</vt:lpstr>
      <vt:lpstr>Activity schedule</vt:lpstr>
      <vt:lpstr>Final reminders to your training</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Prezentacja programu PowerPoint</vt:lpstr>
      <vt:lpstr>Prezentacja programu PowerPoint</vt:lpstr>
      <vt:lpstr>Prezentacja programu PowerPoint</vt:lpstr>
      <vt:lpstr>Prezentacja programu PowerPoint</vt:lpstr>
      <vt:lpstr>Prezentacja programu PowerPoint</vt:lpstr>
      <vt:lpstr>...and our sets of editable icons</vt:lpstr>
      <vt:lpstr>Prezentacja programu PowerPoint</vt:lpstr>
      <vt:lpstr>Prezentacja programu PowerPoint</vt:lpstr>
      <vt:lpstr>Prezentacja programu PowerPoint</vt:lpstr>
      <vt:lpstr>Prezentacja programu PowerPoint</vt:lpstr>
      <vt:lpstr>Nature Icons</vt:lpstr>
      <vt:lpstr>SEO &amp; Marketing Icons</vt:lpstr>
      <vt:lpstr>Prezentacja programu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Hrycenko Wojciech (STUD)</cp:lastModifiedBy>
  <cp:revision>1</cp:revision>
  <dcterms:modified xsi:type="dcterms:W3CDTF">2025-12-22T22:08:44Z</dcterms:modified>
</cp:coreProperties>
</file>